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31" r:id="rId2"/>
    <p:sldId id="332" r:id="rId3"/>
    <p:sldId id="333" r:id="rId4"/>
    <p:sldId id="334" r:id="rId5"/>
    <p:sldId id="391" r:id="rId6"/>
    <p:sldId id="336" r:id="rId7"/>
  </p:sldIdLst>
  <p:sldSz cx="9144000" cy="6858000" type="screen4x3"/>
  <p:notesSz cx="6735763" cy="9866313"/>
  <p:custDataLst>
    <p:tags r:id="rId10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B35"/>
    <a:srgbClr val="FFFFFF"/>
    <a:srgbClr val="483700"/>
    <a:srgbClr val="4075D1"/>
    <a:srgbClr val="638CDD"/>
    <a:srgbClr val="FF8C3D"/>
    <a:srgbClr val="2B4472"/>
    <a:srgbClr val="FF822D"/>
    <a:srgbClr val="273E67"/>
    <a:srgbClr val="263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75" autoAdjust="0"/>
    <p:restoredTop sz="94708" autoAdjust="0"/>
  </p:normalViewPr>
  <p:slideViewPr>
    <p:cSldViewPr snapToGrid="0">
      <p:cViewPr varScale="1">
        <p:scale>
          <a:sx n="78" d="100"/>
          <a:sy n="78" d="100"/>
        </p:scale>
        <p:origin x="175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55" d="100"/>
          <a:sy n="55" d="100"/>
        </p:scale>
        <p:origin x="1315" y="34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1792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22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4893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4043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5995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303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786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5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5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5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309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1131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1131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47" b="100000" l="43119" r="100000">
                        <a14:foregroundMark x1="87156" y1="62167" x2="99083" y2="67140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algn="ctr">
              <a:lnSpc>
                <a:spcPts val="7200"/>
              </a:lnSpc>
            </a:pPr>
            <a:r>
              <a:rPr lang="ja-JP" altLang="en-US" sz="4000" dirty="0"/>
              <a:t>だい</a:t>
            </a:r>
            <a:r>
              <a:rPr lang="en-US" altLang="ja-JP" sz="4000" dirty="0"/>
              <a:t>9</a:t>
            </a:r>
            <a:r>
              <a:rPr lang="ja-JP" altLang="en-US" sz="4000" dirty="0"/>
              <a:t>話</a:t>
            </a:r>
            <a:br>
              <a:rPr lang="en-US" altLang="ja-JP" dirty="0"/>
            </a:br>
            <a:r>
              <a:rPr lang="ja-JP" altLang="en-US" dirty="0"/>
              <a:t>チケットの転売は</a:t>
            </a:r>
            <a:br>
              <a:rPr lang="en-US" altLang="ja-JP" dirty="0"/>
            </a:br>
            <a:r>
              <a:rPr lang="ja-JP" altLang="en-US" dirty="0"/>
              <a:t>いけないの？</a:t>
            </a: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情報モラル教育</a:t>
            </a:r>
            <a:endParaRPr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2DBB4C-9321-935A-0346-E1B21362CB9A}"/>
              </a:ext>
            </a:extLst>
          </p:cNvPr>
          <p:cNvSpPr txBox="1"/>
          <p:nvPr/>
        </p:nvSpPr>
        <p:spPr>
          <a:xfrm>
            <a:off x="4930817" y="4236334"/>
            <a:ext cx="192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てんばい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830FFF-2EC3-6FBF-F617-4044C54DD1A4}"/>
              </a:ext>
            </a:extLst>
          </p:cNvPr>
          <p:cNvSpPr txBox="1"/>
          <p:nvPr/>
        </p:nvSpPr>
        <p:spPr>
          <a:xfrm>
            <a:off x="4617720" y="3440475"/>
            <a:ext cx="1196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わ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0EDEEA8-59AB-4D78-2B62-92FA6C5E0262}"/>
              </a:ext>
            </a:extLst>
          </p:cNvPr>
          <p:cNvSpPr txBox="1"/>
          <p:nvPr/>
        </p:nvSpPr>
        <p:spPr>
          <a:xfrm>
            <a:off x="143513" y="2442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じょうほう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40E660C-C421-5CFA-4FE4-91B4FD1986B5}"/>
              </a:ext>
            </a:extLst>
          </p:cNvPr>
          <p:cNvSpPr txBox="1"/>
          <p:nvPr/>
        </p:nvSpPr>
        <p:spPr>
          <a:xfrm>
            <a:off x="1670053" y="2442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きょういく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9898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9.</a:t>
            </a:r>
            <a:r>
              <a:rPr lang="ja-JP" altLang="en-US" dirty="0"/>
              <a:t> チケットの転売はいけないの？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8" y="1048261"/>
            <a:ext cx="932503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大好きなアイドルのライブチケットが取れなかった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美波さん。家の人にお願いして、ネットオークションで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チケットを買ってもらいました。</a:t>
            </a:r>
          </a:p>
        </p:txBody>
      </p:sp>
      <p:sp>
        <p:nvSpPr>
          <p:cNvPr id="63" name="二等辺三角形 62"/>
          <p:cNvSpPr/>
          <p:nvPr/>
        </p:nvSpPr>
        <p:spPr>
          <a:xfrm rot="11505400">
            <a:off x="4402937" y="4444115"/>
            <a:ext cx="420342" cy="701556"/>
          </a:xfrm>
          <a:prstGeom prst="triangle">
            <a:avLst>
              <a:gd name="adj" fmla="val 8925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/>
          <p:cNvSpPr/>
          <p:nvPr/>
        </p:nvSpPr>
        <p:spPr>
          <a:xfrm>
            <a:off x="3778681" y="2664999"/>
            <a:ext cx="5069768" cy="211109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mpd="thickThin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961323" y="2802870"/>
            <a:ext cx="4678179" cy="179825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68853" y="3080768"/>
            <a:ext cx="387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×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△スーパーアリーナ公演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枚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028365" y="3722534"/>
            <a:ext cx="27856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現在価格　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24,000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即決価格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50,000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979036" y="6300578"/>
            <a:ext cx="2002972" cy="40364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accent6">
                <a:lumMod val="50000"/>
              </a:schemeClr>
            </a:solidFill>
          </a:ln>
        </p:spPr>
        <p:txBody>
          <a:bodyPr wrap="square" tIns="72000" rtlCol="0" anchor="ctr"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美波（みなみ）さん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399D95E-E71D-46B2-9AA1-0EA56BD82A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09"/>
          <a:stretch/>
        </p:blipFill>
        <p:spPr>
          <a:xfrm>
            <a:off x="1125126" y="2975103"/>
            <a:ext cx="3394064" cy="4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51321DB-8AC8-49C4-86BF-C7D74BA732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2"/>
          <a:stretch/>
        </p:blipFill>
        <p:spPr>
          <a:xfrm>
            <a:off x="5158740" y="3817963"/>
            <a:ext cx="2518290" cy="32735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グループ化 2"/>
          <p:cNvGrpSpPr/>
          <p:nvPr/>
        </p:nvGrpSpPr>
        <p:grpSpPr>
          <a:xfrm>
            <a:off x="56600" y="2664999"/>
            <a:ext cx="3483323" cy="1600865"/>
            <a:chOff x="104815" y="2218283"/>
            <a:chExt cx="3483323" cy="1600865"/>
          </a:xfrm>
        </p:grpSpPr>
        <p:sp>
          <p:nvSpPr>
            <p:cNvPr id="26" name="円形吹き出し 3">
              <a:extLst>
                <a:ext uri="{FF2B5EF4-FFF2-40B4-BE49-F238E27FC236}">
                  <a16:creationId xmlns:a16="http://schemas.microsoft.com/office/drawing/2014/main" id="{35D18863-0FFD-47C8-8730-5D2894BB92B0}"/>
                </a:ext>
              </a:extLst>
            </p:cNvPr>
            <p:cNvSpPr/>
            <p:nvPr/>
          </p:nvSpPr>
          <p:spPr>
            <a:xfrm flipH="1">
              <a:off x="104815" y="2218283"/>
              <a:ext cx="2834539" cy="1600865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356AE2A8-0524-4C7B-9C6E-72032455E0D9}"/>
                </a:ext>
              </a:extLst>
            </p:cNvPr>
            <p:cNvSpPr txBox="1"/>
            <p:nvPr/>
          </p:nvSpPr>
          <p:spPr>
            <a:xfrm>
              <a:off x="460366" y="2565181"/>
              <a:ext cx="31277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kumimoji="1"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定価よりだいぶ</a:t>
              </a:r>
              <a:br>
                <a:rPr kumimoji="1" lang="en-US" altLang="ja-JP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kumimoji="1"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高いけれど・・・。</a:t>
              </a:r>
              <a:br>
                <a:rPr kumimoji="1" lang="en-US" altLang="ja-JP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今回だけよ</a:t>
              </a:r>
              <a:endParaRPr kumimoji="1" lang="ja-JP" altLang="en-US" sz="20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1F0EC999-B5D5-406E-93C4-712BA5204234}"/>
              </a:ext>
            </a:extLst>
          </p:cNvPr>
          <p:cNvGrpSpPr/>
          <p:nvPr/>
        </p:nvGrpSpPr>
        <p:grpSpPr>
          <a:xfrm>
            <a:off x="6430806" y="4219782"/>
            <a:ext cx="2753088" cy="1496586"/>
            <a:chOff x="6364718" y="3261273"/>
            <a:chExt cx="2753088" cy="1496586"/>
          </a:xfrm>
        </p:grpSpPr>
        <p:sp>
          <p:nvSpPr>
            <p:cNvPr id="61" name="雲 31"/>
            <p:cNvSpPr/>
            <p:nvPr/>
          </p:nvSpPr>
          <p:spPr>
            <a:xfrm rot="21107019" flipH="1">
              <a:off x="6432076" y="3261273"/>
              <a:ext cx="2559094" cy="1496586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982 w 43256"/>
                <a:gd name="connsiteY14" fmla="*/ 35098 h 43219"/>
                <a:gd name="connsiteX15" fmla="*/ 35606 w 43256"/>
                <a:gd name="connsiteY15" fmla="*/ 35594 h 43219"/>
                <a:gd name="connsiteX16" fmla="*/ 35118 w 43256"/>
                <a:gd name="connsiteY16" fmla="*/ 36183 h 43219"/>
                <a:gd name="connsiteX17" fmla="*/ 28591 w 43256"/>
                <a:gd name="connsiteY17" fmla="*/ 36674 h 43219"/>
                <a:gd name="connsiteX18" fmla="*/ 23703 w 43256"/>
                <a:gd name="connsiteY18" fmla="*/ 42965 h 43219"/>
                <a:gd name="connsiteX19" fmla="*/ 16516 w 43256"/>
                <a:gd name="connsiteY19" fmla="*/ 39125 h 43219"/>
                <a:gd name="connsiteX20" fmla="*/ 5840 w 43256"/>
                <a:gd name="connsiteY20" fmla="*/ 35331 h 43219"/>
                <a:gd name="connsiteX21" fmla="*/ 1146 w 43256"/>
                <a:gd name="connsiteY21" fmla="*/ 31109 h 43219"/>
                <a:gd name="connsiteX22" fmla="*/ 2149 w 43256"/>
                <a:gd name="connsiteY22" fmla="*/ 25410 h 43219"/>
                <a:gd name="connsiteX23" fmla="*/ 31 w 43256"/>
                <a:gd name="connsiteY23" fmla="*/ 19563 h 43219"/>
                <a:gd name="connsiteX24" fmla="*/ 3899 w 43256"/>
                <a:gd name="connsiteY24" fmla="*/ 14366 h 43219"/>
                <a:gd name="connsiteX25" fmla="*/ 3936 w 43256"/>
                <a:gd name="connsiteY25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175 w 43367"/>
                <a:gd name="connsiteY12" fmla="*/ 39794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4840 w 43367"/>
                <a:gd name="connsiteY12" fmla="*/ 35172 h 43219"/>
                <a:gd name="connsiteX13" fmla="*/ 28591 w 43367"/>
                <a:gd name="connsiteY13" fmla="*/ 36674 h 43219"/>
                <a:gd name="connsiteX14" fmla="*/ 23703 w 43367"/>
                <a:gd name="connsiteY14" fmla="*/ 42965 h 43219"/>
                <a:gd name="connsiteX15" fmla="*/ 16516 w 43367"/>
                <a:gd name="connsiteY15" fmla="*/ 39125 h 43219"/>
                <a:gd name="connsiteX16" fmla="*/ 5840 w 43367"/>
                <a:gd name="connsiteY16" fmla="*/ 35331 h 43219"/>
                <a:gd name="connsiteX17" fmla="*/ 1146 w 43367"/>
                <a:gd name="connsiteY17" fmla="*/ 31109 h 43219"/>
                <a:gd name="connsiteX18" fmla="*/ 2149 w 43367"/>
                <a:gd name="connsiteY18" fmla="*/ 25410 h 43219"/>
                <a:gd name="connsiteX19" fmla="*/ 31 w 43367"/>
                <a:gd name="connsiteY19" fmla="*/ 19563 h 43219"/>
                <a:gd name="connsiteX20" fmla="*/ 3899 w 43367"/>
                <a:gd name="connsiteY20" fmla="*/ 14366 h 43219"/>
                <a:gd name="connsiteX21" fmla="*/ 3936 w 43367"/>
                <a:gd name="connsiteY21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6850"/>
                <a:gd name="connsiteX1" fmla="*/ 5659 w 43367"/>
                <a:gd name="connsiteY1" fmla="*/ 6766 h 46850"/>
                <a:gd name="connsiteX2" fmla="*/ 14041 w 43367"/>
                <a:gd name="connsiteY2" fmla="*/ 5061 h 46850"/>
                <a:gd name="connsiteX3" fmla="*/ 22492 w 43367"/>
                <a:gd name="connsiteY3" fmla="*/ 3291 h 46850"/>
                <a:gd name="connsiteX4" fmla="*/ 25785 w 43367"/>
                <a:gd name="connsiteY4" fmla="*/ 59 h 46850"/>
                <a:gd name="connsiteX5" fmla="*/ 29869 w 43367"/>
                <a:gd name="connsiteY5" fmla="*/ 2340 h 46850"/>
                <a:gd name="connsiteX6" fmla="*/ 35499 w 43367"/>
                <a:gd name="connsiteY6" fmla="*/ 549 h 46850"/>
                <a:gd name="connsiteX7" fmla="*/ 38354 w 43367"/>
                <a:gd name="connsiteY7" fmla="*/ 5435 h 46850"/>
                <a:gd name="connsiteX8" fmla="*/ 42018 w 43367"/>
                <a:gd name="connsiteY8" fmla="*/ 10177 h 46850"/>
                <a:gd name="connsiteX9" fmla="*/ 41854 w 43367"/>
                <a:gd name="connsiteY9" fmla="*/ 15319 h 46850"/>
                <a:gd name="connsiteX10" fmla="*/ 43052 w 43367"/>
                <a:gd name="connsiteY10" fmla="*/ 23181 h 46850"/>
                <a:gd name="connsiteX11" fmla="*/ 37286 w 43367"/>
                <a:gd name="connsiteY11" fmla="*/ 30591 h 46850"/>
                <a:gd name="connsiteX12" fmla="*/ 34840 w 43367"/>
                <a:gd name="connsiteY12" fmla="*/ 35172 h 46850"/>
                <a:gd name="connsiteX13" fmla="*/ 28591 w 43367"/>
                <a:gd name="connsiteY13" fmla="*/ 36674 h 46850"/>
                <a:gd name="connsiteX14" fmla="*/ 32459 w 43367"/>
                <a:gd name="connsiteY14" fmla="*/ 46657 h 46850"/>
                <a:gd name="connsiteX15" fmla="*/ 23703 w 43367"/>
                <a:gd name="connsiteY15" fmla="*/ 42965 h 46850"/>
                <a:gd name="connsiteX16" fmla="*/ 16516 w 43367"/>
                <a:gd name="connsiteY16" fmla="*/ 39125 h 46850"/>
                <a:gd name="connsiteX17" fmla="*/ 5840 w 43367"/>
                <a:gd name="connsiteY17" fmla="*/ 35331 h 46850"/>
                <a:gd name="connsiteX18" fmla="*/ 1146 w 43367"/>
                <a:gd name="connsiteY18" fmla="*/ 31109 h 46850"/>
                <a:gd name="connsiteX19" fmla="*/ 2149 w 43367"/>
                <a:gd name="connsiteY19" fmla="*/ 25410 h 46850"/>
                <a:gd name="connsiteX20" fmla="*/ 31 w 43367"/>
                <a:gd name="connsiteY20" fmla="*/ 19563 h 46850"/>
                <a:gd name="connsiteX21" fmla="*/ 3899 w 43367"/>
                <a:gd name="connsiteY21" fmla="*/ 14366 h 46850"/>
                <a:gd name="connsiteX22" fmla="*/ 3936 w 43367"/>
                <a:gd name="connsiteY22" fmla="*/ 14229 h 46850"/>
                <a:gd name="connsiteX0" fmla="*/ 28619 w 43367"/>
                <a:gd name="connsiteY0" fmla="*/ 36455 h 46850"/>
                <a:gd name="connsiteX1" fmla="*/ 28596 w 43367"/>
                <a:gd name="connsiteY1" fmla="*/ 36519 h 46850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32459 w 43367"/>
                <a:gd name="connsiteY14" fmla="*/ 46657 h 46805"/>
                <a:gd name="connsiteX15" fmla="*/ 25789 w 43367"/>
                <a:gd name="connsiteY15" fmla="*/ 41129 h 46805"/>
                <a:gd name="connsiteX16" fmla="*/ 23703 w 43367"/>
                <a:gd name="connsiteY16" fmla="*/ 42965 h 46805"/>
                <a:gd name="connsiteX17" fmla="*/ 16516 w 43367"/>
                <a:gd name="connsiteY17" fmla="*/ 39125 h 46805"/>
                <a:gd name="connsiteX18" fmla="*/ 5840 w 43367"/>
                <a:gd name="connsiteY18" fmla="*/ 35331 h 46805"/>
                <a:gd name="connsiteX19" fmla="*/ 1146 w 43367"/>
                <a:gd name="connsiteY19" fmla="*/ 31109 h 46805"/>
                <a:gd name="connsiteX20" fmla="*/ 2149 w 43367"/>
                <a:gd name="connsiteY20" fmla="*/ 25410 h 46805"/>
                <a:gd name="connsiteX21" fmla="*/ 31 w 43367"/>
                <a:gd name="connsiteY21" fmla="*/ 19563 h 46805"/>
                <a:gd name="connsiteX22" fmla="*/ 3899 w 43367"/>
                <a:gd name="connsiteY22" fmla="*/ 14366 h 46805"/>
                <a:gd name="connsiteX23" fmla="*/ 3936 w 43367"/>
                <a:gd name="connsiteY23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32459 w 43367"/>
                <a:gd name="connsiteY14" fmla="*/ 46657 h 46805"/>
                <a:gd name="connsiteX15" fmla="*/ 25789 w 43367"/>
                <a:gd name="connsiteY15" fmla="*/ 41129 h 46805"/>
                <a:gd name="connsiteX16" fmla="*/ 23703 w 43367"/>
                <a:gd name="connsiteY16" fmla="*/ 42965 h 46805"/>
                <a:gd name="connsiteX17" fmla="*/ 16516 w 43367"/>
                <a:gd name="connsiteY17" fmla="*/ 39125 h 46805"/>
                <a:gd name="connsiteX18" fmla="*/ 5840 w 43367"/>
                <a:gd name="connsiteY18" fmla="*/ 35331 h 46805"/>
                <a:gd name="connsiteX19" fmla="*/ 1146 w 43367"/>
                <a:gd name="connsiteY19" fmla="*/ 31109 h 46805"/>
                <a:gd name="connsiteX20" fmla="*/ 2149 w 43367"/>
                <a:gd name="connsiteY20" fmla="*/ 25410 h 46805"/>
                <a:gd name="connsiteX21" fmla="*/ 31 w 43367"/>
                <a:gd name="connsiteY21" fmla="*/ 19563 h 46805"/>
                <a:gd name="connsiteX22" fmla="*/ 3899 w 43367"/>
                <a:gd name="connsiteY22" fmla="*/ 14366 h 46805"/>
                <a:gd name="connsiteX23" fmla="*/ 3936 w 43367"/>
                <a:gd name="connsiteY23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32459 w 43367"/>
                <a:gd name="connsiteY14" fmla="*/ 46657 h 46805"/>
                <a:gd name="connsiteX15" fmla="*/ 25789 w 43367"/>
                <a:gd name="connsiteY15" fmla="*/ 41129 h 46805"/>
                <a:gd name="connsiteX16" fmla="*/ 23703 w 43367"/>
                <a:gd name="connsiteY16" fmla="*/ 42965 h 46805"/>
                <a:gd name="connsiteX17" fmla="*/ 16516 w 43367"/>
                <a:gd name="connsiteY17" fmla="*/ 39125 h 46805"/>
                <a:gd name="connsiteX18" fmla="*/ 5840 w 43367"/>
                <a:gd name="connsiteY18" fmla="*/ 35331 h 46805"/>
                <a:gd name="connsiteX19" fmla="*/ 1146 w 43367"/>
                <a:gd name="connsiteY19" fmla="*/ 31109 h 46805"/>
                <a:gd name="connsiteX20" fmla="*/ 2149 w 43367"/>
                <a:gd name="connsiteY20" fmla="*/ 25410 h 46805"/>
                <a:gd name="connsiteX21" fmla="*/ 31 w 43367"/>
                <a:gd name="connsiteY21" fmla="*/ 19563 h 46805"/>
                <a:gd name="connsiteX22" fmla="*/ 3899 w 43367"/>
                <a:gd name="connsiteY22" fmla="*/ 14366 h 46805"/>
                <a:gd name="connsiteX23" fmla="*/ 3936 w 43367"/>
                <a:gd name="connsiteY23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32459 w 43367"/>
                <a:gd name="connsiteY14" fmla="*/ 46657 h 46805"/>
                <a:gd name="connsiteX15" fmla="*/ 25789 w 43367"/>
                <a:gd name="connsiteY15" fmla="*/ 41129 h 46805"/>
                <a:gd name="connsiteX16" fmla="*/ 23703 w 43367"/>
                <a:gd name="connsiteY16" fmla="*/ 42965 h 46805"/>
                <a:gd name="connsiteX17" fmla="*/ 16516 w 43367"/>
                <a:gd name="connsiteY17" fmla="*/ 39125 h 46805"/>
                <a:gd name="connsiteX18" fmla="*/ 5840 w 43367"/>
                <a:gd name="connsiteY18" fmla="*/ 35331 h 46805"/>
                <a:gd name="connsiteX19" fmla="*/ 1146 w 43367"/>
                <a:gd name="connsiteY19" fmla="*/ 31109 h 46805"/>
                <a:gd name="connsiteX20" fmla="*/ 2149 w 43367"/>
                <a:gd name="connsiteY20" fmla="*/ 25410 h 46805"/>
                <a:gd name="connsiteX21" fmla="*/ 31 w 43367"/>
                <a:gd name="connsiteY21" fmla="*/ 19563 h 46805"/>
                <a:gd name="connsiteX22" fmla="*/ 3899 w 43367"/>
                <a:gd name="connsiteY22" fmla="*/ 14366 h 46805"/>
                <a:gd name="connsiteX23" fmla="*/ 3936 w 43367"/>
                <a:gd name="connsiteY23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27981 w 43367"/>
                <a:gd name="connsiteY14" fmla="*/ 37943 h 46805"/>
                <a:gd name="connsiteX15" fmla="*/ 32459 w 43367"/>
                <a:gd name="connsiteY15" fmla="*/ 46657 h 46805"/>
                <a:gd name="connsiteX16" fmla="*/ 25789 w 43367"/>
                <a:gd name="connsiteY16" fmla="*/ 41129 h 46805"/>
                <a:gd name="connsiteX17" fmla="*/ 23703 w 43367"/>
                <a:gd name="connsiteY17" fmla="*/ 42965 h 46805"/>
                <a:gd name="connsiteX18" fmla="*/ 16516 w 43367"/>
                <a:gd name="connsiteY18" fmla="*/ 39125 h 46805"/>
                <a:gd name="connsiteX19" fmla="*/ 5840 w 43367"/>
                <a:gd name="connsiteY19" fmla="*/ 35331 h 46805"/>
                <a:gd name="connsiteX20" fmla="*/ 1146 w 43367"/>
                <a:gd name="connsiteY20" fmla="*/ 31109 h 46805"/>
                <a:gd name="connsiteX21" fmla="*/ 2149 w 43367"/>
                <a:gd name="connsiteY21" fmla="*/ 25410 h 46805"/>
                <a:gd name="connsiteX22" fmla="*/ 31 w 43367"/>
                <a:gd name="connsiteY22" fmla="*/ 19563 h 46805"/>
                <a:gd name="connsiteX23" fmla="*/ 3899 w 43367"/>
                <a:gd name="connsiteY23" fmla="*/ 14366 h 46805"/>
                <a:gd name="connsiteX24" fmla="*/ 3936 w 43367"/>
                <a:gd name="connsiteY24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27981 w 43367"/>
                <a:gd name="connsiteY14" fmla="*/ 37943 h 46805"/>
                <a:gd name="connsiteX15" fmla="*/ 32459 w 43367"/>
                <a:gd name="connsiteY15" fmla="*/ 46657 h 46805"/>
                <a:gd name="connsiteX16" fmla="*/ 25789 w 43367"/>
                <a:gd name="connsiteY16" fmla="*/ 41129 h 46805"/>
                <a:gd name="connsiteX17" fmla="*/ 23703 w 43367"/>
                <a:gd name="connsiteY17" fmla="*/ 42965 h 46805"/>
                <a:gd name="connsiteX18" fmla="*/ 16516 w 43367"/>
                <a:gd name="connsiteY18" fmla="*/ 39125 h 46805"/>
                <a:gd name="connsiteX19" fmla="*/ 5840 w 43367"/>
                <a:gd name="connsiteY19" fmla="*/ 35331 h 46805"/>
                <a:gd name="connsiteX20" fmla="*/ 1146 w 43367"/>
                <a:gd name="connsiteY20" fmla="*/ 31109 h 46805"/>
                <a:gd name="connsiteX21" fmla="*/ 2149 w 43367"/>
                <a:gd name="connsiteY21" fmla="*/ 25410 h 46805"/>
                <a:gd name="connsiteX22" fmla="*/ 31 w 43367"/>
                <a:gd name="connsiteY22" fmla="*/ 19563 h 46805"/>
                <a:gd name="connsiteX23" fmla="*/ 3899 w 43367"/>
                <a:gd name="connsiteY23" fmla="*/ 14366 h 46805"/>
                <a:gd name="connsiteX24" fmla="*/ 3936 w 43367"/>
                <a:gd name="connsiteY24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27981 w 43367"/>
                <a:gd name="connsiteY14" fmla="*/ 37943 h 46805"/>
                <a:gd name="connsiteX15" fmla="*/ 32459 w 43367"/>
                <a:gd name="connsiteY15" fmla="*/ 46657 h 46805"/>
                <a:gd name="connsiteX16" fmla="*/ 25789 w 43367"/>
                <a:gd name="connsiteY16" fmla="*/ 41129 h 46805"/>
                <a:gd name="connsiteX17" fmla="*/ 23703 w 43367"/>
                <a:gd name="connsiteY17" fmla="*/ 42965 h 46805"/>
                <a:gd name="connsiteX18" fmla="*/ 16516 w 43367"/>
                <a:gd name="connsiteY18" fmla="*/ 39125 h 46805"/>
                <a:gd name="connsiteX19" fmla="*/ 5840 w 43367"/>
                <a:gd name="connsiteY19" fmla="*/ 35331 h 46805"/>
                <a:gd name="connsiteX20" fmla="*/ 1146 w 43367"/>
                <a:gd name="connsiteY20" fmla="*/ 31109 h 46805"/>
                <a:gd name="connsiteX21" fmla="*/ 2149 w 43367"/>
                <a:gd name="connsiteY21" fmla="*/ 25410 h 46805"/>
                <a:gd name="connsiteX22" fmla="*/ 31 w 43367"/>
                <a:gd name="connsiteY22" fmla="*/ 19563 h 46805"/>
                <a:gd name="connsiteX23" fmla="*/ 3899 w 43367"/>
                <a:gd name="connsiteY23" fmla="*/ 14366 h 46805"/>
                <a:gd name="connsiteX24" fmla="*/ 3936 w 43367"/>
                <a:gd name="connsiteY24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27981 w 43367"/>
                <a:gd name="connsiteY14" fmla="*/ 37943 h 46805"/>
                <a:gd name="connsiteX15" fmla="*/ 32459 w 43367"/>
                <a:gd name="connsiteY15" fmla="*/ 46657 h 46805"/>
                <a:gd name="connsiteX16" fmla="*/ 25789 w 43367"/>
                <a:gd name="connsiteY16" fmla="*/ 41129 h 46805"/>
                <a:gd name="connsiteX17" fmla="*/ 23703 w 43367"/>
                <a:gd name="connsiteY17" fmla="*/ 42965 h 46805"/>
                <a:gd name="connsiteX18" fmla="*/ 16516 w 43367"/>
                <a:gd name="connsiteY18" fmla="*/ 39125 h 46805"/>
                <a:gd name="connsiteX19" fmla="*/ 5840 w 43367"/>
                <a:gd name="connsiteY19" fmla="*/ 35331 h 46805"/>
                <a:gd name="connsiteX20" fmla="*/ 1146 w 43367"/>
                <a:gd name="connsiteY20" fmla="*/ 31109 h 46805"/>
                <a:gd name="connsiteX21" fmla="*/ 2149 w 43367"/>
                <a:gd name="connsiteY21" fmla="*/ 25410 h 46805"/>
                <a:gd name="connsiteX22" fmla="*/ 31 w 43367"/>
                <a:gd name="connsiteY22" fmla="*/ 19563 h 46805"/>
                <a:gd name="connsiteX23" fmla="*/ 3899 w 43367"/>
                <a:gd name="connsiteY23" fmla="*/ 14366 h 46805"/>
                <a:gd name="connsiteX24" fmla="*/ 3936 w 43367"/>
                <a:gd name="connsiteY24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657"/>
                <a:gd name="connsiteX1" fmla="*/ 5659 w 43367"/>
                <a:gd name="connsiteY1" fmla="*/ 6766 h 46657"/>
                <a:gd name="connsiteX2" fmla="*/ 14041 w 43367"/>
                <a:gd name="connsiteY2" fmla="*/ 5061 h 46657"/>
                <a:gd name="connsiteX3" fmla="*/ 22492 w 43367"/>
                <a:gd name="connsiteY3" fmla="*/ 3291 h 46657"/>
                <a:gd name="connsiteX4" fmla="*/ 25785 w 43367"/>
                <a:gd name="connsiteY4" fmla="*/ 59 h 46657"/>
                <a:gd name="connsiteX5" fmla="*/ 29869 w 43367"/>
                <a:gd name="connsiteY5" fmla="*/ 2340 h 46657"/>
                <a:gd name="connsiteX6" fmla="*/ 35499 w 43367"/>
                <a:gd name="connsiteY6" fmla="*/ 549 h 46657"/>
                <a:gd name="connsiteX7" fmla="*/ 38354 w 43367"/>
                <a:gd name="connsiteY7" fmla="*/ 5435 h 46657"/>
                <a:gd name="connsiteX8" fmla="*/ 42018 w 43367"/>
                <a:gd name="connsiteY8" fmla="*/ 10177 h 46657"/>
                <a:gd name="connsiteX9" fmla="*/ 41854 w 43367"/>
                <a:gd name="connsiteY9" fmla="*/ 15319 h 46657"/>
                <a:gd name="connsiteX10" fmla="*/ 43052 w 43367"/>
                <a:gd name="connsiteY10" fmla="*/ 23181 h 46657"/>
                <a:gd name="connsiteX11" fmla="*/ 37286 w 43367"/>
                <a:gd name="connsiteY11" fmla="*/ 30591 h 46657"/>
                <a:gd name="connsiteX12" fmla="*/ 34840 w 43367"/>
                <a:gd name="connsiteY12" fmla="*/ 35172 h 46657"/>
                <a:gd name="connsiteX13" fmla="*/ 28591 w 43367"/>
                <a:gd name="connsiteY13" fmla="*/ 36674 h 46657"/>
                <a:gd name="connsiteX14" fmla="*/ 27981 w 43367"/>
                <a:gd name="connsiteY14" fmla="*/ 37943 h 46657"/>
                <a:gd name="connsiteX15" fmla="*/ 32459 w 43367"/>
                <a:gd name="connsiteY15" fmla="*/ 46657 h 46657"/>
                <a:gd name="connsiteX16" fmla="*/ 25789 w 43367"/>
                <a:gd name="connsiteY16" fmla="*/ 41129 h 46657"/>
                <a:gd name="connsiteX17" fmla="*/ 23703 w 43367"/>
                <a:gd name="connsiteY17" fmla="*/ 42965 h 46657"/>
                <a:gd name="connsiteX18" fmla="*/ 16516 w 43367"/>
                <a:gd name="connsiteY18" fmla="*/ 39125 h 46657"/>
                <a:gd name="connsiteX19" fmla="*/ 5840 w 43367"/>
                <a:gd name="connsiteY19" fmla="*/ 35331 h 46657"/>
                <a:gd name="connsiteX20" fmla="*/ 1146 w 43367"/>
                <a:gd name="connsiteY20" fmla="*/ 31109 h 46657"/>
                <a:gd name="connsiteX21" fmla="*/ 2149 w 43367"/>
                <a:gd name="connsiteY21" fmla="*/ 25410 h 46657"/>
                <a:gd name="connsiteX22" fmla="*/ 31 w 43367"/>
                <a:gd name="connsiteY22" fmla="*/ 19563 h 46657"/>
                <a:gd name="connsiteX23" fmla="*/ 3899 w 43367"/>
                <a:gd name="connsiteY23" fmla="*/ 14366 h 46657"/>
                <a:gd name="connsiteX24" fmla="*/ 3936 w 43367"/>
                <a:gd name="connsiteY24" fmla="*/ 14229 h 46657"/>
                <a:gd name="connsiteX0" fmla="*/ 28619 w 43367"/>
                <a:gd name="connsiteY0" fmla="*/ 36455 h 46657"/>
                <a:gd name="connsiteX1" fmla="*/ 28596 w 43367"/>
                <a:gd name="connsiteY1" fmla="*/ 36519 h 46657"/>
                <a:gd name="connsiteX0" fmla="*/ 3936 w 43367"/>
                <a:gd name="connsiteY0" fmla="*/ 14229 h 46657"/>
                <a:gd name="connsiteX1" fmla="*/ 5659 w 43367"/>
                <a:gd name="connsiteY1" fmla="*/ 6766 h 46657"/>
                <a:gd name="connsiteX2" fmla="*/ 14041 w 43367"/>
                <a:gd name="connsiteY2" fmla="*/ 5061 h 46657"/>
                <a:gd name="connsiteX3" fmla="*/ 22492 w 43367"/>
                <a:gd name="connsiteY3" fmla="*/ 3291 h 46657"/>
                <a:gd name="connsiteX4" fmla="*/ 25785 w 43367"/>
                <a:gd name="connsiteY4" fmla="*/ 59 h 46657"/>
                <a:gd name="connsiteX5" fmla="*/ 29869 w 43367"/>
                <a:gd name="connsiteY5" fmla="*/ 2340 h 46657"/>
                <a:gd name="connsiteX6" fmla="*/ 35499 w 43367"/>
                <a:gd name="connsiteY6" fmla="*/ 549 h 46657"/>
                <a:gd name="connsiteX7" fmla="*/ 38354 w 43367"/>
                <a:gd name="connsiteY7" fmla="*/ 5435 h 46657"/>
                <a:gd name="connsiteX8" fmla="*/ 42018 w 43367"/>
                <a:gd name="connsiteY8" fmla="*/ 10177 h 46657"/>
                <a:gd name="connsiteX9" fmla="*/ 41854 w 43367"/>
                <a:gd name="connsiteY9" fmla="*/ 15319 h 46657"/>
                <a:gd name="connsiteX10" fmla="*/ 43052 w 43367"/>
                <a:gd name="connsiteY10" fmla="*/ 23181 h 46657"/>
                <a:gd name="connsiteX11" fmla="*/ 37286 w 43367"/>
                <a:gd name="connsiteY11" fmla="*/ 30591 h 46657"/>
                <a:gd name="connsiteX12" fmla="*/ 34840 w 43367"/>
                <a:gd name="connsiteY12" fmla="*/ 35172 h 46657"/>
                <a:gd name="connsiteX13" fmla="*/ 28591 w 43367"/>
                <a:gd name="connsiteY13" fmla="*/ 36674 h 46657"/>
                <a:gd name="connsiteX14" fmla="*/ 27981 w 43367"/>
                <a:gd name="connsiteY14" fmla="*/ 37943 h 46657"/>
                <a:gd name="connsiteX15" fmla="*/ 32459 w 43367"/>
                <a:gd name="connsiteY15" fmla="*/ 46657 h 46657"/>
                <a:gd name="connsiteX16" fmla="*/ 25789 w 43367"/>
                <a:gd name="connsiteY16" fmla="*/ 41129 h 46657"/>
                <a:gd name="connsiteX17" fmla="*/ 23703 w 43367"/>
                <a:gd name="connsiteY17" fmla="*/ 42965 h 46657"/>
                <a:gd name="connsiteX18" fmla="*/ 16516 w 43367"/>
                <a:gd name="connsiteY18" fmla="*/ 39125 h 46657"/>
                <a:gd name="connsiteX19" fmla="*/ 5840 w 43367"/>
                <a:gd name="connsiteY19" fmla="*/ 35331 h 46657"/>
                <a:gd name="connsiteX20" fmla="*/ 1146 w 43367"/>
                <a:gd name="connsiteY20" fmla="*/ 31109 h 46657"/>
                <a:gd name="connsiteX21" fmla="*/ 2149 w 43367"/>
                <a:gd name="connsiteY21" fmla="*/ 25410 h 46657"/>
                <a:gd name="connsiteX22" fmla="*/ 31 w 43367"/>
                <a:gd name="connsiteY22" fmla="*/ 19563 h 46657"/>
                <a:gd name="connsiteX23" fmla="*/ 3899 w 43367"/>
                <a:gd name="connsiteY23" fmla="*/ 14366 h 46657"/>
                <a:gd name="connsiteX24" fmla="*/ 3936 w 43367"/>
                <a:gd name="connsiteY24" fmla="*/ 14229 h 46657"/>
                <a:gd name="connsiteX0" fmla="*/ 28619 w 43367"/>
                <a:gd name="connsiteY0" fmla="*/ 36455 h 46657"/>
                <a:gd name="connsiteX1" fmla="*/ 28596 w 43367"/>
                <a:gd name="connsiteY1" fmla="*/ 36519 h 46657"/>
                <a:gd name="connsiteX0" fmla="*/ 3936 w 43367"/>
                <a:gd name="connsiteY0" fmla="*/ 14229 h 44925"/>
                <a:gd name="connsiteX1" fmla="*/ 5659 w 43367"/>
                <a:gd name="connsiteY1" fmla="*/ 6766 h 44925"/>
                <a:gd name="connsiteX2" fmla="*/ 14041 w 43367"/>
                <a:gd name="connsiteY2" fmla="*/ 5061 h 44925"/>
                <a:gd name="connsiteX3" fmla="*/ 22492 w 43367"/>
                <a:gd name="connsiteY3" fmla="*/ 3291 h 44925"/>
                <a:gd name="connsiteX4" fmla="*/ 25785 w 43367"/>
                <a:gd name="connsiteY4" fmla="*/ 59 h 44925"/>
                <a:gd name="connsiteX5" fmla="*/ 29869 w 43367"/>
                <a:gd name="connsiteY5" fmla="*/ 2340 h 44925"/>
                <a:gd name="connsiteX6" fmla="*/ 35499 w 43367"/>
                <a:gd name="connsiteY6" fmla="*/ 549 h 44925"/>
                <a:gd name="connsiteX7" fmla="*/ 38354 w 43367"/>
                <a:gd name="connsiteY7" fmla="*/ 5435 h 44925"/>
                <a:gd name="connsiteX8" fmla="*/ 42018 w 43367"/>
                <a:gd name="connsiteY8" fmla="*/ 10177 h 44925"/>
                <a:gd name="connsiteX9" fmla="*/ 41854 w 43367"/>
                <a:gd name="connsiteY9" fmla="*/ 15319 h 44925"/>
                <a:gd name="connsiteX10" fmla="*/ 43052 w 43367"/>
                <a:gd name="connsiteY10" fmla="*/ 23181 h 44925"/>
                <a:gd name="connsiteX11" fmla="*/ 37286 w 43367"/>
                <a:gd name="connsiteY11" fmla="*/ 30591 h 44925"/>
                <a:gd name="connsiteX12" fmla="*/ 34840 w 43367"/>
                <a:gd name="connsiteY12" fmla="*/ 35172 h 44925"/>
                <a:gd name="connsiteX13" fmla="*/ 28591 w 43367"/>
                <a:gd name="connsiteY13" fmla="*/ 36674 h 44925"/>
                <a:gd name="connsiteX14" fmla="*/ 27981 w 43367"/>
                <a:gd name="connsiteY14" fmla="*/ 37943 h 44925"/>
                <a:gd name="connsiteX15" fmla="*/ 33890 w 43367"/>
                <a:gd name="connsiteY15" fmla="*/ 44925 h 44925"/>
                <a:gd name="connsiteX16" fmla="*/ 25789 w 43367"/>
                <a:gd name="connsiteY16" fmla="*/ 41129 h 44925"/>
                <a:gd name="connsiteX17" fmla="*/ 23703 w 43367"/>
                <a:gd name="connsiteY17" fmla="*/ 42965 h 44925"/>
                <a:gd name="connsiteX18" fmla="*/ 16516 w 43367"/>
                <a:gd name="connsiteY18" fmla="*/ 39125 h 44925"/>
                <a:gd name="connsiteX19" fmla="*/ 5840 w 43367"/>
                <a:gd name="connsiteY19" fmla="*/ 35331 h 44925"/>
                <a:gd name="connsiteX20" fmla="*/ 1146 w 43367"/>
                <a:gd name="connsiteY20" fmla="*/ 31109 h 44925"/>
                <a:gd name="connsiteX21" fmla="*/ 2149 w 43367"/>
                <a:gd name="connsiteY21" fmla="*/ 25410 h 44925"/>
                <a:gd name="connsiteX22" fmla="*/ 31 w 43367"/>
                <a:gd name="connsiteY22" fmla="*/ 19563 h 44925"/>
                <a:gd name="connsiteX23" fmla="*/ 3899 w 43367"/>
                <a:gd name="connsiteY23" fmla="*/ 14366 h 44925"/>
                <a:gd name="connsiteX24" fmla="*/ 3936 w 43367"/>
                <a:gd name="connsiteY24" fmla="*/ 14229 h 44925"/>
                <a:gd name="connsiteX0" fmla="*/ 28619 w 43367"/>
                <a:gd name="connsiteY0" fmla="*/ 36455 h 44925"/>
                <a:gd name="connsiteX1" fmla="*/ 28596 w 43367"/>
                <a:gd name="connsiteY1" fmla="*/ 36519 h 44925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8591 w 43367"/>
                <a:gd name="connsiteY13" fmla="*/ 36674 h 45101"/>
                <a:gd name="connsiteX14" fmla="*/ 27981 w 43367"/>
                <a:gd name="connsiteY14" fmla="*/ 37943 h 45101"/>
                <a:gd name="connsiteX15" fmla="*/ 33890 w 43367"/>
                <a:gd name="connsiteY15" fmla="*/ 44925 h 45101"/>
                <a:gd name="connsiteX16" fmla="*/ 25789 w 43367"/>
                <a:gd name="connsiteY16" fmla="*/ 41129 h 45101"/>
                <a:gd name="connsiteX17" fmla="*/ 23703 w 43367"/>
                <a:gd name="connsiteY17" fmla="*/ 42965 h 45101"/>
                <a:gd name="connsiteX18" fmla="*/ 16516 w 43367"/>
                <a:gd name="connsiteY18" fmla="*/ 39125 h 45101"/>
                <a:gd name="connsiteX19" fmla="*/ 5840 w 43367"/>
                <a:gd name="connsiteY19" fmla="*/ 35331 h 45101"/>
                <a:gd name="connsiteX20" fmla="*/ 1146 w 43367"/>
                <a:gd name="connsiteY20" fmla="*/ 31109 h 45101"/>
                <a:gd name="connsiteX21" fmla="*/ 2149 w 43367"/>
                <a:gd name="connsiteY21" fmla="*/ 25410 h 45101"/>
                <a:gd name="connsiteX22" fmla="*/ 31 w 43367"/>
                <a:gd name="connsiteY22" fmla="*/ 19563 h 45101"/>
                <a:gd name="connsiteX23" fmla="*/ 3899 w 43367"/>
                <a:gd name="connsiteY23" fmla="*/ 14366 h 45101"/>
                <a:gd name="connsiteX24" fmla="*/ 3936 w 43367"/>
                <a:gd name="connsiteY24" fmla="*/ 14229 h 45101"/>
                <a:gd name="connsiteX0" fmla="*/ 28619 w 43367"/>
                <a:gd name="connsiteY0" fmla="*/ 36455 h 45101"/>
                <a:gd name="connsiteX1" fmla="*/ 28596 w 43367"/>
                <a:gd name="connsiteY1" fmla="*/ 36519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8591 w 43367"/>
                <a:gd name="connsiteY13" fmla="*/ 36674 h 45101"/>
                <a:gd name="connsiteX14" fmla="*/ 27981 w 43367"/>
                <a:gd name="connsiteY14" fmla="*/ 37943 h 45101"/>
                <a:gd name="connsiteX15" fmla="*/ 33890 w 43367"/>
                <a:gd name="connsiteY15" fmla="*/ 44925 h 45101"/>
                <a:gd name="connsiteX16" fmla="*/ 25789 w 43367"/>
                <a:gd name="connsiteY16" fmla="*/ 41129 h 45101"/>
                <a:gd name="connsiteX17" fmla="*/ 23703 w 43367"/>
                <a:gd name="connsiteY17" fmla="*/ 42965 h 45101"/>
                <a:gd name="connsiteX18" fmla="*/ 16516 w 43367"/>
                <a:gd name="connsiteY18" fmla="*/ 39125 h 45101"/>
                <a:gd name="connsiteX19" fmla="*/ 5840 w 43367"/>
                <a:gd name="connsiteY19" fmla="*/ 35331 h 45101"/>
                <a:gd name="connsiteX20" fmla="*/ 1146 w 43367"/>
                <a:gd name="connsiteY20" fmla="*/ 31109 h 45101"/>
                <a:gd name="connsiteX21" fmla="*/ 2149 w 43367"/>
                <a:gd name="connsiteY21" fmla="*/ 25410 h 45101"/>
                <a:gd name="connsiteX22" fmla="*/ 31 w 43367"/>
                <a:gd name="connsiteY22" fmla="*/ 19563 h 45101"/>
                <a:gd name="connsiteX23" fmla="*/ 3899 w 43367"/>
                <a:gd name="connsiteY23" fmla="*/ 14366 h 45101"/>
                <a:gd name="connsiteX24" fmla="*/ 3936 w 43367"/>
                <a:gd name="connsiteY24" fmla="*/ 14229 h 45101"/>
                <a:gd name="connsiteX0" fmla="*/ 28619 w 43367"/>
                <a:gd name="connsiteY0" fmla="*/ 36455 h 45101"/>
                <a:gd name="connsiteX1" fmla="*/ 28596 w 43367"/>
                <a:gd name="connsiteY1" fmla="*/ 36519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619 w 43367"/>
                <a:gd name="connsiteY0" fmla="*/ 36455 h 45101"/>
                <a:gd name="connsiteX1" fmla="*/ 28596 w 43367"/>
                <a:gd name="connsiteY1" fmla="*/ 36519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619 w 43367"/>
                <a:gd name="connsiteY0" fmla="*/ 36455 h 45101"/>
                <a:gd name="connsiteX1" fmla="*/ 28116 w 43367"/>
                <a:gd name="connsiteY1" fmla="*/ 3528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619 w 43367"/>
                <a:gd name="connsiteY0" fmla="*/ 36455 h 45101"/>
                <a:gd name="connsiteX1" fmla="*/ 30548 w 43367"/>
                <a:gd name="connsiteY1" fmla="*/ 36854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619 w 43367"/>
                <a:gd name="connsiteY0" fmla="*/ 36455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592 w 43367"/>
                <a:gd name="connsiteY0" fmla="*/ 36942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358 w 43367"/>
                <a:gd name="connsiteY12" fmla="*/ 35995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358 w 43367"/>
                <a:gd name="connsiteY12" fmla="*/ 35995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395 w 43367"/>
                <a:gd name="connsiteY12" fmla="*/ 36270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395 w 43367"/>
                <a:gd name="connsiteY12" fmla="*/ 36270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28070 w 43367"/>
                <a:gd name="connsiteY1" fmla="*/ 38170 h 45101"/>
                <a:gd name="connsiteX0" fmla="*/ 3936 w 43367"/>
                <a:gd name="connsiteY0" fmla="*/ 14229 h 44363"/>
                <a:gd name="connsiteX1" fmla="*/ 5659 w 43367"/>
                <a:gd name="connsiteY1" fmla="*/ 6766 h 44363"/>
                <a:gd name="connsiteX2" fmla="*/ 14041 w 43367"/>
                <a:gd name="connsiteY2" fmla="*/ 5061 h 44363"/>
                <a:gd name="connsiteX3" fmla="*/ 22492 w 43367"/>
                <a:gd name="connsiteY3" fmla="*/ 3291 h 44363"/>
                <a:gd name="connsiteX4" fmla="*/ 25785 w 43367"/>
                <a:gd name="connsiteY4" fmla="*/ 59 h 44363"/>
                <a:gd name="connsiteX5" fmla="*/ 29869 w 43367"/>
                <a:gd name="connsiteY5" fmla="*/ 2340 h 44363"/>
                <a:gd name="connsiteX6" fmla="*/ 35499 w 43367"/>
                <a:gd name="connsiteY6" fmla="*/ 549 h 44363"/>
                <a:gd name="connsiteX7" fmla="*/ 38354 w 43367"/>
                <a:gd name="connsiteY7" fmla="*/ 5435 h 44363"/>
                <a:gd name="connsiteX8" fmla="*/ 42018 w 43367"/>
                <a:gd name="connsiteY8" fmla="*/ 10177 h 44363"/>
                <a:gd name="connsiteX9" fmla="*/ 41854 w 43367"/>
                <a:gd name="connsiteY9" fmla="*/ 15319 h 44363"/>
                <a:gd name="connsiteX10" fmla="*/ 43052 w 43367"/>
                <a:gd name="connsiteY10" fmla="*/ 23181 h 44363"/>
                <a:gd name="connsiteX11" fmla="*/ 37286 w 43367"/>
                <a:gd name="connsiteY11" fmla="*/ 30591 h 44363"/>
                <a:gd name="connsiteX12" fmla="*/ 34395 w 43367"/>
                <a:gd name="connsiteY12" fmla="*/ 36270 h 44363"/>
                <a:gd name="connsiteX13" fmla="*/ 27981 w 43367"/>
                <a:gd name="connsiteY13" fmla="*/ 37943 h 44363"/>
                <a:gd name="connsiteX14" fmla="*/ 32775 w 43367"/>
                <a:gd name="connsiteY14" fmla="*/ 44156 h 44363"/>
                <a:gd name="connsiteX15" fmla="*/ 25789 w 43367"/>
                <a:gd name="connsiteY15" fmla="*/ 41129 h 44363"/>
                <a:gd name="connsiteX16" fmla="*/ 23703 w 43367"/>
                <a:gd name="connsiteY16" fmla="*/ 42965 h 44363"/>
                <a:gd name="connsiteX17" fmla="*/ 16516 w 43367"/>
                <a:gd name="connsiteY17" fmla="*/ 39125 h 44363"/>
                <a:gd name="connsiteX18" fmla="*/ 5840 w 43367"/>
                <a:gd name="connsiteY18" fmla="*/ 35331 h 44363"/>
                <a:gd name="connsiteX19" fmla="*/ 1146 w 43367"/>
                <a:gd name="connsiteY19" fmla="*/ 31109 h 44363"/>
                <a:gd name="connsiteX20" fmla="*/ 2149 w 43367"/>
                <a:gd name="connsiteY20" fmla="*/ 25410 h 44363"/>
                <a:gd name="connsiteX21" fmla="*/ 31 w 43367"/>
                <a:gd name="connsiteY21" fmla="*/ 19563 h 44363"/>
                <a:gd name="connsiteX22" fmla="*/ 3899 w 43367"/>
                <a:gd name="connsiteY22" fmla="*/ 14366 h 44363"/>
                <a:gd name="connsiteX23" fmla="*/ 3936 w 43367"/>
                <a:gd name="connsiteY23" fmla="*/ 14229 h 44363"/>
                <a:gd name="connsiteX0" fmla="*/ 28087 w 43367"/>
                <a:gd name="connsiteY0" fmla="*/ 37821 h 44363"/>
                <a:gd name="connsiteX1" fmla="*/ 28070 w 43367"/>
                <a:gd name="connsiteY1" fmla="*/ 38170 h 44363"/>
                <a:gd name="connsiteX0" fmla="*/ 3936 w 43367"/>
                <a:gd name="connsiteY0" fmla="*/ 14229 h 44363"/>
                <a:gd name="connsiteX1" fmla="*/ 5659 w 43367"/>
                <a:gd name="connsiteY1" fmla="*/ 6766 h 44363"/>
                <a:gd name="connsiteX2" fmla="*/ 14041 w 43367"/>
                <a:gd name="connsiteY2" fmla="*/ 5061 h 44363"/>
                <a:gd name="connsiteX3" fmla="*/ 22492 w 43367"/>
                <a:gd name="connsiteY3" fmla="*/ 3291 h 44363"/>
                <a:gd name="connsiteX4" fmla="*/ 25785 w 43367"/>
                <a:gd name="connsiteY4" fmla="*/ 59 h 44363"/>
                <a:gd name="connsiteX5" fmla="*/ 29869 w 43367"/>
                <a:gd name="connsiteY5" fmla="*/ 2340 h 44363"/>
                <a:gd name="connsiteX6" fmla="*/ 35499 w 43367"/>
                <a:gd name="connsiteY6" fmla="*/ 549 h 44363"/>
                <a:gd name="connsiteX7" fmla="*/ 38354 w 43367"/>
                <a:gd name="connsiteY7" fmla="*/ 5435 h 44363"/>
                <a:gd name="connsiteX8" fmla="*/ 42018 w 43367"/>
                <a:gd name="connsiteY8" fmla="*/ 10177 h 44363"/>
                <a:gd name="connsiteX9" fmla="*/ 41854 w 43367"/>
                <a:gd name="connsiteY9" fmla="*/ 15319 h 44363"/>
                <a:gd name="connsiteX10" fmla="*/ 43052 w 43367"/>
                <a:gd name="connsiteY10" fmla="*/ 23181 h 44363"/>
                <a:gd name="connsiteX11" fmla="*/ 37286 w 43367"/>
                <a:gd name="connsiteY11" fmla="*/ 30591 h 44363"/>
                <a:gd name="connsiteX12" fmla="*/ 34395 w 43367"/>
                <a:gd name="connsiteY12" fmla="*/ 36270 h 44363"/>
                <a:gd name="connsiteX13" fmla="*/ 27981 w 43367"/>
                <a:gd name="connsiteY13" fmla="*/ 37943 h 44363"/>
                <a:gd name="connsiteX14" fmla="*/ 32775 w 43367"/>
                <a:gd name="connsiteY14" fmla="*/ 44156 h 44363"/>
                <a:gd name="connsiteX15" fmla="*/ 25789 w 43367"/>
                <a:gd name="connsiteY15" fmla="*/ 41129 h 44363"/>
                <a:gd name="connsiteX16" fmla="*/ 23703 w 43367"/>
                <a:gd name="connsiteY16" fmla="*/ 42965 h 44363"/>
                <a:gd name="connsiteX17" fmla="*/ 16516 w 43367"/>
                <a:gd name="connsiteY17" fmla="*/ 39125 h 44363"/>
                <a:gd name="connsiteX18" fmla="*/ 5840 w 43367"/>
                <a:gd name="connsiteY18" fmla="*/ 35331 h 44363"/>
                <a:gd name="connsiteX19" fmla="*/ 1146 w 43367"/>
                <a:gd name="connsiteY19" fmla="*/ 31109 h 44363"/>
                <a:gd name="connsiteX20" fmla="*/ 2149 w 43367"/>
                <a:gd name="connsiteY20" fmla="*/ 25410 h 44363"/>
                <a:gd name="connsiteX21" fmla="*/ 31 w 43367"/>
                <a:gd name="connsiteY21" fmla="*/ 19563 h 44363"/>
                <a:gd name="connsiteX22" fmla="*/ 3899 w 43367"/>
                <a:gd name="connsiteY22" fmla="*/ 14366 h 44363"/>
                <a:gd name="connsiteX23" fmla="*/ 3936 w 43367"/>
                <a:gd name="connsiteY23" fmla="*/ 14229 h 44363"/>
                <a:gd name="connsiteX0" fmla="*/ 28087 w 43367"/>
                <a:gd name="connsiteY0" fmla="*/ 37821 h 44363"/>
                <a:gd name="connsiteX1" fmla="*/ 28070 w 43367"/>
                <a:gd name="connsiteY1" fmla="*/ 38170 h 44363"/>
                <a:gd name="connsiteX0" fmla="*/ 3936 w 43367"/>
                <a:gd name="connsiteY0" fmla="*/ 14229 h 44804"/>
                <a:gd name="connsiteX1" fmla="*/ 5659 w 43367"/>
                <a:gd name="connsiteY1" fmla="*/ 6766 h 44804"/>
                <a:gd name="connsiteX2" fmla="*/ 14041 w 43367"/>
                <a:gd name="connsiteY2" fmla="*/ 5061 h 44804"/>
                <a:gd name="connsiteX3" fmla="*/ 22492 w 43367"/>
                <a:gd name="connsiteY3" fmla="*/ 3291 h 44804"/>
                <a:gd name="connsiteX4" fmla="*/ 25785 w 43367"/>
                <a:gd name="connsiteY4" fmla="*/ 59 h 44804"/>
                <a:gd name="connsiteX5" fmla="*/ 29869 w 43367"/>
                <a:gd name="connsiteY5" fmla="*/ 2340 h 44804"/>
                <a:gd name="connsiteX6" fmla="*/ 35499 w 43367"/>
                <a:gd name="connsiteY6" fmla="*/ 549 h 44804"/>
                <a:gd name="connsiteX7" fmla="*/ 38354 w 43367"/>
                <a:gd name="connsiteY7" fmla="*/ 5435 h 44804"/>
                <a:gd name="connsiteX8" fmla="*/ 42018 w 43367"/>
                <a:gd name="connsiteY8" fmla="*/ 10177 h 44804"/>
                <a:gd name="connsiteX9" fmla="*/ 41854 w 43367"/>
                <a:gd name="connsiteY9" fmla="*/ 15319 h 44804"/>
                <a:gd name="connsiteX10" fmla="*/ 43052 w 43367"/>
                <a:gd name="connsiteY10" fmla="*/ 23181 h 44804"/>
                <a:gd name="connsiteX11" fmla="*/ 37286 w 43367"/>
                <a:gd name="connsiteY11" fmla="*/ 30591 h 44804"/>
                <a:gd name="connsiteX12" fmla="*/ 34395 w 43367"/>
                <a:gd name="connsiteY12" fmla="*/ 36270 h 44804"/>
                <a:gd name="connsiteX13" fmla="*/ 27981 w 43367"/>
                <a:gd name="connsiteY13" fmla="*/ 37943 h 44804"/>
                <a:gd name="connsiteX14" fmla="*/ 32775 w 43367"/>
                <a:gd name="connsiteY14" fmla="*/ 44156 h 44804"/>
                <a:gd name="connsiteX15" fmla="*/ 25789 w 43367"/>
                <a:gd name="connsiteY15" fmla="*/ 41129 h 44804"/>
                <a:gd name="connsiteX16" fmla="*/ 23703 w 43367"/>
                <a:gd name="connsiteY16" fmla="*/ 42965 h 44804"/>
                <a:gd name="connsiteX17" fmla="*/ 16516 w 43367"/>
                <a:gd name="connsiteY17" fmla="*/ 39125 h 44804"/>
                <a:gd name="connsiteX18" fmla="*/ 5840 w 43367"/>
                <a:gd name="connsiteY18" fmla="*/ 35331 h 44804"/>
                <a:gd name="connsiteX19" fmla="*/ 1146 w 43367"/>
                <a:gd name="connsiteY19" fmla="*/ 31109 h 44804"/>
                <a:gd name="connsiteX20" fmla="*/ 2149 w 43367"/>
                <a:gd name="connsiteY20" fmla="*/ 25410 h 44804"/>
                <a:gd name="connsiteX21" fmla="*/ 31 w 43367"/>
                <a:gd name="connsiteY21" fmla="*/ 19563 h 44804"/>
                <a:gd name="connsiteX22" fmla="*/ 3899 w 43367"/>
                <a:gd name="connsiteY22" fmla="*/ 14366 h 44804"/>
                <a:gd name="connsiteX23" fmla="*/ 3936 w 43367"/>
                <a:gd name="connsiteY23" fmla="*/ 14229 h 44804"/>
                <a:gd name="connsiteX0" fmla="*/ 28087 w 43367"/>
                <a:gd name="connsiteY0" fmla="*/ 37821 h 44804"/>
                <a:gd name="connsiteX1" fmla="*/ 28070 w 43367"/>
                <a:gd name="connsiteY1" fmla="*/ 38170 h 44804"/>
                <a:gd name="connsiteX0" fmla="*/ 3936 w 43367"/>
                <a:gd name="connsiteY0" fmla="*/ 14229 h 44600"/>
                <a:gd name="connsiteX1" fmla="*/ 5659 w 43367"/>
                <a:gd name="connsiteY1" fmla="*/ 6766 h 44600"/>
                <a:gd name="connsiteX2" fmla="*/ 14041 w 43367"/>
                <a:gd name="connsiteY2" fmla="*/ 5061 h 44600"/>
                <a:gd name="connsiteX3" fmla="*/ 22492 w 43367"/>
                <a:gd name="connsiteY3" fmla="*/ 3291 h 44600"/>
                <a:gd name="connsiteX4" fmla="*/ 25785 w 43367"/>
                <a:gd name="connsiteY4" fmla="*/ 59 h 44600"/>
                <a:gd name="connsiteX5" fmla="*/ 29869 w 43367"/>
                <a:gd name="connsiteY5" fmla="*/ 2340 h 44600"/>
                <a:gd name="connsiteX6" fmla="*/ 35499 w 43367"/>
                <a:gd name="connsiteY6" fmla="*/ 549 h 44600"/>
                <a:gd name="connsiteX7" fmla="*/ 38354 w 43367"/>
                <a:gd name="connsiteY7" fmla="*/ 5435 h 44600"/>
                <a:gd name="connsiteX8" fmla="*/ 42018 w 43367"/>
                <a:gd name="connsiteY8" fmla="*/ 10177 h 44600"/>
                <a:gd name="connsiteX9" fmla="*/ 41854 w 43367"/>
                <a:gd name="connsiteY9" fmla="*/ 15319 h 44600"/>
                <a:gd name="connsiteX10" fmla="*/ 43052 w 43367"/>
                <a:gd name="connsiteY10" fmla="*/ 23181 h 44600"/>
                <a:gd name="connsiteX11" fmla="*/ 37286 w 43367"/>
                <a:gd name="connsiteY11" fmla="*/ 30591 h 44600"/>
                <a:gd name="connsiteX12" fmla="*/ 34395 w 43367"/>
                <a:gd name="connsiteY12" fmla="*/ 36270 h 44600"/>
                <a:gd name="connsiteX13" fmla="*/ 27981 w 43367"/>
                <a:gd name="connsiteY13" fmla="*/ 37943 h 44600"/>
                <a:gd name="connsiteX14" fmla="*/ 32775 w 43367"/>
                <a:gd name="connsiteY14" fmla="*/ 44156 h 44600"/>
                <a:gd name="connsiteX15" fmla="*/ 25789 w 43367"/>
                <a:gd name="connsiteY15" fmla="*/ 41129 h 44600"/>
                <a:gd name="connsiteX16" fmla="*/ 23703 w 43367"/>
                <a:gd name="connsiteY16" fmla="*/ 42965 h 44600"/>
                <a:gd name="connsiteX17" fmla="*/ 16516 w 43367"/>
                <a:gd name="connsiteY17" fmla="*/ 39125 h 44600"/>
                <a:gd name="connsiteX18" fmla="*/ 5840 w 43367"/>
                <a:gd name="connsiteY18" fmla="*/ 35331 h 44600"/>
                <a:gd name="connsiteX19" fmla="*/ 1146 w 43367"/>
                <a:gd name="connsiteY19" fmla="*/ 31109 h 44600"/>
                <a:gd name="connsiteX20" fmla="*/ 2149 w 43367"/>
                <a:gd name="connsiteY20" fmla="*/ 25410 h 44600"/>
                <a:gd name="connsiteX21" fmla="*/ 31 w 43367"/>
                <a:gd name="connsiteY21" fmla="*/ 19563 h 44600"/>
                <a:gd name="connsiteX22" fmla="*/ 3899 w 43367"/>
                <a:gd name="connsiteY22" fmla="*/ 14366 h 44600"/>
                <a:gd name="connsiteX23" fmla="*/ 3936 w 43367"/>
                <a:gd name="connsiteY23" fmla="*/ 14229 h 44600"/>
                <a:gd name="connsiteX0" fmla="*/ 28087 w 43367"/>
                <a:gd name="connsiteY0" fmla="*/ 37821 h 44600"/>
                <a:gd name="connsiteX1" fmla="*/ 28070 w 43367"/>
                <a:gd name="connsiteY1" fmla="*/ 38170 h 44600"/>
                <a:gd name="connsiteX0" fmla="*/ 3936 w 43367"/>
                <a:gd name="connsiteY0" fmla="*/ 14229 h 44780"/>
                <a:gd name="connsiteX1" fmla="*/ 5659 w 43367"/>
                <a:gd name="connsiteY1" fmla="*/ 6766 h 44780"/>
                <a:gd name="connsiteX2" fmla="*/ 14041 w 43367"/>
                <a:gd name="connsiteY2" fmla="*/ 5061 h 44780"/>
                <a:gd name="connsiteX3" fmla="*/ 22492 w 43367"/>
                <a:gd name="connsiteY3" fmla="*/ 3291 h 44780"/>
                <a:gd name="connsiteX4" fmla="*/ 25785 w 43367"/>
                <a:gd name="connsiteY4" fmla="*/ 59 h 44780"/>
                <a:gd name="connsiteX5" fmla="*/ 29869 w 43367"/>
                <a:gd name="connsiteY5" fmla="*/ 2340 h 44780"/>
                <a:gd name="connsiteX6" fmla="*/ 35499 w 43367"/>
                <a:gd name="connsiteY6" fmla="*/ 549 h 44780"/>
                <a:gd name="connsiteX7" fmla="*/ 38354 w 43367"/>
                <a:gd name="connsiteY7" fmla="*/ 5435 h 44780"/>
                <a:gd name="connsiteX8" fmla="*/ 42018 w 43367"/>
                <a:gd name="connsiteY8" fmla="*/ 10177 h 44780"/>
                <a:gd name="connsiteX9" fmla="*/ 41854 w 43367"/>
                <a:gd name="connsiteY9" fmla="*/ 15319 h 44780"/>
                <a:gd name="connsiteX10" fmla="*/ 43052 w 43367"/>
                <a:gd name="connsiteY10" fmla="*/ 23181 h 44780"/>
                <a:gd name="connsiteX11" fmla="*/ 37286 w 43367"/>
                <a:gd name="connsiteY11" fmla="*/ 30591 h 44780"/>
                <a:gd name="connsiteX12" fmla="*/ 34395 w 43367"/>
                <a:gd name="connsiteY12" fmla="*/ 36270 h 44780"/>
                <a:gd name="connsiteX13" fmla="*/ 27981 w 43367"/>
                <a:gd name="connsiteY13" fmla="*/ 37943 h 44780"/>
                <a:gd name="connsiteX14" fmla="*/ 32775 w 43367"/>
                <a:gd name="connsiteY14" fmla="*/ 44156 h 44780"/>
                <a:gd name="connsiteX15" fmla="*/ 25789 w 43367"/>
                <a:gd name="connsiteY15" fmla="*/ 41129 h 44780"/>
                <a:gd name="connsiteX16" fmla="*/ 23703 w 43367"/>
                <a:gd name="connsiteY16" fmla="*/ 42965 h 44780"/>
                <a:gd name="connsiteX17" fmla="*/ 16516 w 43367"/>
                <a:gd name="connsiteY17" fmla="*/ 39125 h 44780"/>
                <a:gd name="connsiteX18" fmla="*/ 5840 w 43367"/>
                <a:gd name="connsiteY18" fmla="*/ 35331 h 44780"/>
                <a:gd name="connsiteX19" fmla="*/ 1146 w 43367"/>
                <a:gd name="connsiteY19" fmla="*/ 31109 h 44780"/>
                <a:gd name="connsiteX20" fmla="*/ 2149 w 43367"/>
                <a:gd name="connsiteY20" fmla="*/ 25410 h 44780"/>
                <a:gd name="connsiteX21" fmla="*/ 31 w 43367"/>
                <a:gd name="connsiteY21" fmla="*/ 19563 h 44780"/>
                <a:gd name="connsiteX22" fmla="*/ 3899 w 43367"/>
                <a:gd name="connsiteY22" fmla="*/ 14366 h 44780"/>
                <a:gd name="connsiteX23" fmla="*/ 3936 w 43367"/>
                <a:gd name="connsiteY23" fmla="*/ 14229 h 44780"/>
                <a:gd name="connsiteX0" fmla="*/ 28087 w 43367"/>
                <a:gd name="connsiteY0" fmla="*/ 37821 h 44780"/>
                <a:gd name="connsiteX1" fmla="*/ 28070 w 43367"/>
                <a:gd name="connsiteY1" fmla="*/ 38170 h 44780"/>
                <a:gd name="connsiteX0" fmla="*/ 3936 w 43367"/>
                <a:gd name="connsiteY0" fmla="*/ 14229 h 44780"/>
                <a:gd name="connsiteX1" fmla="*/ 5659 w 43367"/>
                <a:gd name="connsiteY1" fmla="*/ 6766 h 44780"/>
                <a:gd name="connsiteX2" fmla="*/ 14041 w 43367"/>
                <a:gd name="connsiteY2" fmla="*/ 5061 h 44780"/>
                <a:gd name="connsiteX3" fmla="*/ 22492 w 43367"/>
                <a:gd name="connsiteY3" fmla="*/ 3291 h 44780"/>
                <a:gd name="connsiteX4" fmla="*/ 25785 w 43367"/>
                <a:gd name="connsiteY4" fmla="*/ 59 h 44780"/>
                <a:gd name="connsiteX5" fmla="*/ 29869 w 43367"/>
                <a:gd name="connsiteY5" fmla="*/ 2340 h 44780"/>
                <a:gd name="connsiteX6" fmla="*/ 35499 w 43367"/>
                <a:gd name="connsiteY6" fmla="*/ 549 h 44780"/>
                <a:gd name="connsiteX7" fmla="*/ 38354 w 43367"/>
                <a:gd name="connsiteY7" fmla="*/ 5435 h 44780"/>
                <a:gd name="connsiteX8" fmla="*/ 42018 w 43367"/>
                <a:gd name="connsiteY8" fmla="*/ 10177 h 44780"/>
                <a:gd name="connsiteX9" fmla="*/ 41854 w 43367"/>
                <a:gd name="connsiteY9" fmla="*/ 15319 h 44780"/>
                <a:gd name="connsiteX10" fmla="*/ 43052 w 43367"/>
                <a:gd name="connsiteY10" fmla="*/ 23181 h 44780"/>
                <a:gd name="connsiteX11" fmla="*/ 37286 w 43367"/>
                <a:gd name="connsiteY11" fmla="*/ 30591 h 44780"/>
                <a:gd name="connsiteX12" fmla="*/ 34395 w 43367"/>
                <a:gd name="connsiteY12" fmla="*/ 36270 h 44780"/>
                <a:gd name="connsiteX13" fmla="*/ 27981 w 43367"/>
                <a:gd name="connsiteY13" fmla="*/ 37943 h 44780"/>
                <a:gd name="connsiteX14" fmla="*/ 32775 w 43367"/>
                <a:gd name="connsiteY14" fmla="*/ 44156 h 44780"/>
                <a:gd name="connsiteX15" fmla="*/ 25789 w 43367"/>
                <a:gd name="connsiteY15" fmla="*/ 41129 h 44780"/>
                <a:gd name="connsiteX16" fmla="*/ 23703 w 43367"/>
                <a:gd name="connsiteY16" fmla="*/ 42965 h 44780"/>
                <a:gd name="connsiteX17" fmla="*/ 16516 w 43367"/>
                <a:gd name="connsiteY17" fmla="*/ 39125 h 44780"/>
                <a:gd name="connsiteX18" fmla="*/ 5840 w 43367"/>
                <a:gd name="connsiteY18" fmla="*/ 35331 h 44780"/>
                <a:gd name="connsiteX19" fmla="*/ 1146 w 43367"/>
                <a:gd name="connsiteY19" fmla="*/ 31109 h 44780"/>
                <a:gd name="connsiteX20" fmla="*/ 2149 w 43367"/>
                <a:gd name="connsiteY20" fmla="*/ 25410 h 44780"/>
                <a:gd name="connsiteX21" fmla="*/ 31 w 43367"/>
                <a:gd name="connsiteY21" fmla="*/ 19563 h 44780"/>
                <a:gd name="connsiteX22" fmla="*/ 3899 w 43367"/>
                <a:gd name="connsiteY22" fmla="*/ 14366 h 44780"/>
                <a:gd name="connsiteX23" fmla="*/ 3936 w 43367"/>
                <a:gd name="connsiteY23" fmla="*/ 14229 h 44780"/>
                <a:gd name="connsiteX0" fmla="*/ 28087 w 43367"/>
                <a:gd name="connsiteY0" fmla="*/ 37821 h 44780"/>
                <a:gd name="connsiteX1" fmla="*/ 28070 w 43367"/>
                <a:gd name="connsiteY1" fmla="*/ 38170 h 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367" h="44780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813" y="20636"/>
                    <a:pt x="43052" y="23181"/>
                  </a:cubicBezTo>
                  <a:cubicBezTo>
                    <a:pt x="42291" y="25726"/>
                    <a:pt x="40010" y="30061"/>
                    <a:pt x="37286" y="30591"/>
                  </a:cubicBezTo>
                  <a:cubicBezTo>
                    <a:pt x="36504" y="33456"/>
                    <a:pt x="35876" y="34576"/>
                    <a:pt x="34395" y="36270"/>
                  </a:cubicBezTo>
                  <a:cubicBezTo>
                    <a:pt x="30953" y="39677"/>
                    <a:pt x="28139" y="36318"/>
                    <a:pt x="27981" y="37943"/>
                  </a:cubicBezTo>
                  <a:cubicBezTo>
                    <a:pt x="28626" y="39607"/>
                    <a:pt x="27716" y="41680"/>
                    <a:pt x="32775" y="44156"/>
                  </a:cubicBezTo>
                  <a:cubicBezTo>
                    <a:pt x="27382" y="45958"/>
                    <a:pt x="27084" y="43522"/>
                    <a:pt x="25789" y="41129"/>
                  </a:cubicBezTo>
                  <a:cubicBezTo>
                    <a:pt x="25152" y="41655"/>
                    <a:pt x="25167" y="42369"/>
                    <a:pt x="23703" y="42965"/>
                  </a:cubicBezTo>
                  <a:cubicBezTo>
                    <a:pt x="20071" y="4444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367" h="44780" fill="none" extrusionOk="0">
                  <a:moveTo>
                    <a:pt x="28087" y="37821"/>
                  </a:moveTo>
                  <a:cubicBezTo>
                    <a:pt x="28048" y="38468"/>
                    <a:pt x="28208" y="37548"/>
                    <a:pt x="28070" y="38170"/>
                  </a:cubicBezTo>
                </a:path>
              </a:pathLst>
            </a:custGeom>
            <a:solidFill>
              <a:srgbClr val="FFFFFF"/>
            </a:solidFill>
            <a:ln w="50800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6364718" y="3528731"/>
              <a:ext cx="275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やったー！</a:t>
              </a:r>
              <a:endParaRPr kumimoji="1" lang="en-US" altLang="ja-JP" sz="24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kumimoji="1"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ありがとう！！</a:t>
              </a: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000110A6-5EC0-45DA-8D27-4AD80E05A7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494" y="2865367"/>
            <a:ext cx="682948" cy="68294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F42042F-6F0A-113F-3CF6-947CA6B493EE}"/>
              </a:ext>
            </a:extLst>
          </p:cNvPr>
          <p:cNvSpPr txBox="1"/>
          <p:nvPr/>
        </p:nvSpPr>
        <p:spPr>
          <a:xfrm>
            <a:off x="5866214" y="879352"/>
            <a:ext cx="1015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6B820E1-9B70-620D-7B7A-5177F047100D}"/>
              </a:ext>
            </a:extLst>
          </p:cNvPr>
          <p:cNvSpPr txBox="1"/>
          <p:nvPr/>
        </p:nvSpPr>
        <p:spPr>
          <a:xfrm>
            <a:off x="35580" y="1473000"/>
            <a:ext cx="1015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み なみ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8F585C3-72FD-CCE1-5FD9-B72CDCFAA18F}"/>
              </a:ext>
            </a:extLst>
          </p:cNvPr>
          <p:cNvSpPr txBox="1"/>
          <p:nvPr/>
        </p:nvSpPr>
        <p:spPr>
          <a:xfrm>
            <a:off x="1615779" y="1473000"/>
            <a:ext cx="1015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いえ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F07A7CA-3269-40E5-4D5D-014811FE52E0}"/>
              </a:ext>
            </a:extLst>
          </p:cNvPr>
          <p:cNvSpPr txBox="1"/>
          <p:nvPr/>
        </p:nvSpPr>
        <p:spPr>
          <a:xfrm>
            <a:off x="3375462" y="1473000"/>
            <a:ext cx="1015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ねが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B34F6BE-EFDC-A0BB-E58F-42B6F10B1F88}"/>
              </a:ext>
            </a:extLst>
          </p:cNvPr>
          <p:cNvSpPr txBox="1"/>
          <p:nvPr/>
        </p:nvSpPr>
        <p:spPr>
          <a:xfrm>
            <a:off x="295551" y="2841264"/>
            <a:ext cx="1015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rgbClr val="C55A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ていか</a:t>
            </a:r>
            <a:endParaRPr kumimoji="1" lang="ja-JP" altLang="en-US" sz="1200" dirty="0">
              <a:solidFill>
                <a:srgbClr val="C55A1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58909E4-5D29-C063-38A0-265C7DFC3978}"/>
              </a:ext>
            </a:extLst>
          </p:cNvPr>
          <p:cNvSpPr txBox="1"/>
          <p:nvPr/>
        </p:nvSpPr>
        <p:spPr>
          <a:xfrm>
            <a:off x="6358342" y="3722534"/>
            <a:ext cx="251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入札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件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残り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87F1B0E-CC10-9882-1F18-89731D1B4AF0}"/>
              </a:ext>
            </a:extLst>
          </p:cNvPr>
          <p:cNvSpPr txBox="1"/>
          <p:nvPr/>
        </p:nvSpPr>
        <p:spPr>
          <a:xfrm>
            <a:off x="7273388" y="2926403"/>
            <a:ext cx="7725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こうえん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7DA5399-908D-8960-BF5D-53CA8D4793A3}"/>
              </a:ext>
            </a:extLst>
          </p:cNvPr>
          <p:cNvSpPr txBox="1"/>
          <p:nvPr/>
        </p:nvSpPr>
        <p:spPr>
          <a:xfrm>
            <a:off x="8031321" y="2926403"/>
            <a:ext cx="6227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まい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0A2527D-10F7-3DFC-B379-2952F1CFA165}"/>
              </a:ext>
            </a:extLst>
          </p:cNvPr>
          <p:cNvSpPr txBox="1"/>
          <p:nvPr/>
        </p:nvSpPr>
        <p:spPr>
          <a:xfrm>
            <a:off x="3866519" y="3597144"/>
            <a:ext cx="1413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げんざいかかく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EDA7A23-5817-C82F-9D68-A8371C6ADE2C}"/>
              </a:ext>
            </a:extLst>
          </p:cNvPr>
          <p:cNvSpPr txBox="1"/>
          <p:nvPr/>
        </p:nvSpPr>
        <p:spPr>
          <a:xfrm>
            <a:off x="3866519" y="4012411"/>
            <a:ext cx="1413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そっけつかかく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13D684D-03D7-12E2-608E-8FED110C551A}"/>
              </a:ext>
            </a:extLst>
          </p:cNvPr>
          <p:cNvSpPr txBox="1"/>
          <p:nvPr/>
        </p:nvSpPr>
        <p:spPr>
          <a:xfrm>
            <a:off x="6908827" y="3577867"/>
            <a:ext cx="744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けん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9DC201F-C8BD-5ED2-2475-B543A52F89BB}"/>
              </a:ext>
            </a:extLst>
          </p:cNvPr>
          <p:cNvSpPr txBox="1"/>
          <p:nvPr/>
        </p:nvSpPr>
        <p:spPr>
          <a:xfrm>
            <a:off x="7292463" y="3577867"/>
            <a:ext cx="6969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のこ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E6933B1-5746-3D28-46D3-AC3BC9D4B4C0}"/>
              </a:ext>
            </a:extLst>
          </p:cNvPr>
          <p:cNvSpPr txBox="1"/>
          <p:nvPr/>
        </p:nvSpPr>
        <p:spPr>
          <a:xfrm>
            <a:off x="6167178" y="3577867"/>
            <a:ext cx="978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にゅうさつ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A1D8E00-16BD-29C8-DFBE-9FEDBF275ED8}"/>
              </a:ext>
            </a:extLst>
          </p:cNvPr>
          <p:cNvSpPr txBox="1"/>
          <p:nvPr/>
        </p:nvSpPr>
        <p:spPr>
          <a:xfrm>
            <a:off x="1750681" y="44742"/>
            <a:ext cx="1125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てんばい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E49558C-F1DD-46A7-6B50-FEFE40B07D42}"/>
              </a:ext>
            </a:extLst>
          </p:cNvPr>
          <p:cNvSpPr txBox="1"/>
          <p:nvPr/>
        </p:nvSpPr>
        <p:spPr>
          <a:xfrm>
            <a:off x="1615778" y="2045849"/>
            <a:ext cx="1015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410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0B96009B-D4D8-499E-A73D-9652C720F4D9}"/>
              </a:ext>
            </a:extLst>
          </p:cNvPr>
          <p:cNvGrpSpPr/>
          <p:nvPr/>
        </p:nvGrpSpPr>
        <p:grpSpPr>
          <a:xfrm>
            <a:off x="1648629" y="4222742"/>
            <a:ext cx="3980334" cy="1944493"/>
            <a:chOff x="4980859" y="1675144"/>
            <a:chExt cx="5441831" cy="2658471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9D2A9632-7D36-40F4-A463-F309118F725F}"/>
                </a:ext>
              </a:extLst>
            </p:cNvPr>
            <p:cNvGrpSpPr/>
            <p:nvPr/>
          </p:nvGrpSpPr>
          <p:grpSpPr>
            <a:xfrm rot="634344">
              <a:off x="4980859" y="1675144"/>
              <a:ext cx="5441831" cy="2658471"/>
              <a:chOff x="-5223648" y="1664841"/>
              <a:chExt cx="5424994" cy="2961661"/>
            </a:xfrm>
          </p:grpSpPr>
          <p:sp>
            <p:nvSpPr>
              <p:cNvPr id="17" name="爆発 2 6">
                <a:extLst>
                  <a:ext uri="{FF2B5EF4-FFF2-40B4-BE49-F238E27FC236}">
                    <a16:creationId xmlns:a16="http://schemas.microsoft.com/office/drawing/2014/main" id="{81013964-4150-4F04-A6B7-E0C1E2548CA8}"/>
                  </a:ext>
                </a:extLst>
              </p:cNvPr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75000"/>
                  </a:schemeClr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18" name="Picture 4" descr="D:\ryuno\_徳島\コンテンツ制作\集中線.png">
                <a:extLst>
                  <a:ext uri="{FF2B5EF4-FFF2-40B4-BE49-F238E27FC236}">
                    <a16:creationId xmlns:a16="http://schemas.microsoft.com/office/drawing/2014/main" id="{3F2F183F-326D-4A9B-83F1-A4E17B15BA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2236">
                <a:off x="-5185587" y="1715376"/>
                <a:ext cx="5347869" cy="2869765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2C420700-D982-4BAB-AF2A-5B439780098A}"/>
                </a:ext>
              </a:extLst>
            </p:cNvPr>
            <p:cNvSpPr txBox="1"/>
            <p:nvPr/>
          </p:nvSpPr>
          <p:spPr>
            <a:xfrm rot="174236">
              <a:off x="5692207" y="2688138"/>
              <a:ext cx="3816413" cy="715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どうして？！</a:t>
              </a: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9.</a:t>
            </a:r>
            <a:r>
              <a:rPr lang="ja-JP" altLang="en-US" dirty="0"/>
              <a:t> チケットの転売はいけないの？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9" y="1048261"/>
            <a:ext cx="884342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ところがライブ当日、入口でスタッフに止められて、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入場を拒否されてしまいました。結局、美波さんは、ライブを見ることができませんでした。</a:t>
            </a:r>
          </a:p>
        </p:txBody>
      </p:sp>
      <p:grpSp>
        <p:nvGrpSpPr>
          <p:cNvPr id="42" name="グループ化 41"/>
          <p:cNvGrpSpPr/>
          <p:nvPr/>
        </p:nvGrpSpPr>
        <p:grpSpPr>
          <a:xfrm rot="688087">
            <a:off x="2632359" y="2506688"/>
            <a:ext cx="4277885" cy="2114365"/>
            <a:chOff x="5061057" y="2682728"/>
            <a:chExt cx="4277885" cy="2114365"/>
          </a:xfrm>
        </p:grpSpPr>
        <p:sp>
          <p:nvSpPr>
            <p:cNvPr id="57" name="雲 31"/>
            <p:cNvSpPr>
              <a:spLocks noChangeAspect="1"/>
            </p:cNvSpPr>
            <p:nvPr/>
          </p:nvSpPr>
          <p:spPr>
            <a:xfrm rot="15441056" flipH="1">
              <a:off x="6142817" y="1600968"/>
              <a:ext cx="2114365" cy="4277885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982 w 43256"/>
                <a:gd name="connsiteY14" fmla="*/ 35098 h 43219"/>
                <a:gd name="connsiteX15" fmla="*/ 35606 w 43256"/>
                <a:gd name="connsiteY15" fmla="*/ 35594 h 43219"/>
                <a:gd name="connsiteX16" fmla="*/ 35118 w 43256"/>
                <a:gd name="connsiteY16" fmla="*/ 36183 h 43219"/>
                <a:gd name="connsiteX17" fmla="*/ 28591 w 43256"/>
                <a:gd name="connsiteY17" fmla="*/ 36674 h 43219"/>
                <a:gd name="connsiteX18" fmla="*/ 23703 w 43256"/>
                <a:gd name="connsiteY18" fmla="*/ 42965 h 43219"/>
                <a:gd name="connsiteX19" fmla="*/ 16516 w 43256"/>
                <a:gd name="connsiteY19" fmla="*/ 39125 h 43219"/>
                <a:gd name="connsiteX20" fmla="*/ 5840 w 43256"/>
                <a:gd name="connsiteY20" fmla="*/ 35331 h 43219"/>
                <a:gd name="connsiteX21" fmla="*/ 1146 w 43256"/>
                <a:gd name="connsiteY21" fmla="*/ 31109 h 43219"/>
                <a:gd name="connsiteX22" fmla="*/ 2149 w 43256"/>
                <a:gd name="connsiteY22" fmla="*/ 25410 h 43219"/>
                <a:gd name="connsiteX23" fmla="*/ 31 w 43256"/>
                <a:gd name="connsiteY23" fmla="*/ 19563 h 43219"/>
                <a:gd name="connsiteX24" fmla="*/ 3899 w 43256"/>
                <a:gd name="connsiteY24" fmla="*/ 14366 h 43219"/>
                <a:gd name="connsiteX25" fmla="*/ 3936 w 43256"/>
                <a:gd name="connsiteY25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175 w 43367"/>
                <a:gd name="connsiteY12" fmla="*/ 39794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6183 w 43367"/>
                <a:gd name="connsiteY12" fmla="*/ 41947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5306"/>
                <a:gd name="connsiteY0" fmla="*/ 14229 h 43219"/>
                <a:gd name="connsiteX1" fmla="*/ 5659 w 45306"/>
                <a:gd name="connsiteY1" fmla="*/ 6766 h 43219"/>
                <a:gd name="connsiteX2" fmla="*/ 14041 w 45306"/>
                <a:gd name="connsiteY2" fmla="*/ 5061 h 43219"/>
                <a:gd name="connsiteX3" fmla="*/ 22492 w 45306"/>
                <a:gd name="connsiteY3" fmla="*/ 3291 h 43219"/>
                <a:gd name="connsiteX4" fmla="*/ 25785 w 45306"/>
                <a:gd name="connsiteY4" fmla="*/ 59 h 43219"/>
                <a:gd name="connsiteX5" fmla="*/ 29869 w 45306"/>
                <a:gd name="connsiteY5" fmla="*/ 2340 h 43219"/>
                <a:gd name="connsiteX6" fmla="*/ 35499 w 45306"/>
                <a:gd name="connsiteY6" fmla="*/ 549 h 43219"/>
                <a:gd name="connsiteX7" fmla="*/ 38354 w 45306"/>
                <a:gd name="connsiteY7" fmla="*/ 5435 h 43219"/>
                <a:gd name="connsiteX8" fmla="*/ 42018 w 45306"/>
                <a:gd name="connsiteY8" fmla="*/ 10177 h 43219"/>
                <a:gd name="connsiteX9" fmla="*/ 41854 w 45306"/>
                <a:gd name="connsiteY9" fmla="*/ 15319 h 43219"/>
                <a:gd name="connsiteX10" fmla="*/ 43052 w 45306"/>
                <a:gd name="connsiteY10" fmla="*/ 23181 h 43219"/>
                <a:gd name="connsiteX11" fmla="*/ 37286 w 45306"/>
                <a:gd name="connsiteY11" fmla="*/ 30591 h 43219"/>
                <a:gd name="connsiteX12" fmla="*/ 45306 w 45306"/>
                <a:gd name="connsiteY12" fmla="*/ 37718 h 43219"/>
                <a:gd name="connsiteX13" fmla="*/ 34840 w 45306"/>
                <a:gd name="connsiteY13" fmla="*/ 35172 h 43219"/>
                <a:gd name="connsiteX14" fmla="*/ 28591 w 45306"/>
                <a:gd name="connsiteY14" fmla="*/ 36674 h 43219"/>
                <a:gd name="connsiteX15" fmla="*/ 23703 w 45306"/>
                <a:gd name="connsiteY15" fmla="*/ 42965 h 43219"/>
                <a:gd name="connsiteX16" fmla="*/ 16516 w 45306"/>
                <a:gd name="connsiteY16" fmla="*/ 39125 h 43219"/>
                <a:gd name="connsiteX17" fmla="*/ 5840 w 45306"/>
                <a:gd name="connsiteY17" fmla="*/ 35331 h 43219"/>
                <a:gd name="connsiteX18" fmla="*/ 1146 w 45306"/>
                <a:gd name="connsiteY18" fmla="*/ 31109 h 43219"/>
                <a:gd name="connsiteX19" fmla="*/ 2149 w 45306"/>
                <a:gd name="connsiteY19" fmla="*/ 25410 h 43219"/>
                <a:gd name="connsiteX20" fmla="*/ 31 w 45306"/>
                <a:gd name="connsiteY20" fmla="*/ 19563 h 43219"/>
                <a:gd name="connsiteX21" fmla="*/ 3899 w 45306"/>
                <a:gd name="connsiteY21" fmla="*/ 14366 h 43219"/>
                <a:gd name="connsiteX22" fmla="*/ 3936 w 45306"/>
                <a:gd name="connsiteY22" fmla="*/ 14229 h 43219"/>
                <a:gd name="connsiteX0" fmla="*/ 28619 w 45306"/>
                <a:gd name="connsiteY0" fmla="*/ 36455 h 43219"/>
                <a:gd name="connsiteX1" fmla="*/ 28596 w 4530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30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813" y="20636"/>
                    <a:pt x="43052" y="23181"/>
                  </a:cubicBezTo>
                  <a:cubicBezTo>
                    <a:pt x="42291" y="25726"/>
                    <a:pt x="40010" y="30061"/>
                    <a:pt x="37286" y="30591"/>
                  </a:cubicBezTo>
                  <a:cubicBezTo>
                    <a:pt x="40761" y="32955"/>
                    <a:pt x="42987" y="30396"/>
                    <a:pt x="45306" y="37718"/>
                  </a:cubicBezTo>
                  <a:cubicBezTo>
                    <a:pt x="41915" y="32052"/>
                    <a:pt x="37294" y="34135"/>
                    <a:pt x="34840" y="35172"/>
                  </a:cubicBezTo>
                  <a:cubicBezTo>
                    <a:pt x="34186" y="37306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530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FFFFFF"/>
            </a:solidFill>
            <a:ln w="50800" cap="rnd">
              <a:solidFill>
                <a:schemeClr val="accent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 rot="20588662">
              <a:off x="5543089" y="3174382"/>
              <a:ext cx="321510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ja-JP" altLang="en-US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そのチケットは転売されていたものです。</a:t>
              </a:r>
              <a:endParaRPr lang="en-US" altLang="ja-JP" sz="24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spcAft>
                  <a:spcPts val="1200"/>
                </a:spcAft>
              </a:pPr>
              <a:r>
                <a:rPr kumimoji="1" lang="ja-JP" altLang="en-US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入場できません！</a:t>
              </a:r>
            </a:p>
          </p:txBody>
        </p:sp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79D0267F-378E-416F-B76B-F2D84EB215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10" y="3721288"/>
            <a:ext cx="3149963" cy="3149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30B06FA-8625-4D2D-BA68-68F3E21507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746" y="2576822"/>
            <a:ext cx="4295404" cy="4295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C4901E6-3B33-EA77-1E7C-E01171BD6291}"/>
              </a:ext>
            </a:extLst>
          </p:cNvPr>
          <p:cNvSpPr txBox="1"/>
          <p:nvPr/>
        </p:nvSpPr>
        <p:spPr>
          <a:xfrm>
            <a:off x="2378938" y="851134"/>
            <a:ext cx="1258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とうじつ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4073ADB-5A11-8AFB-B9B4-67405A0C6CD6}"/>
              </a:ext>
            </a:extLst>
          </p:cNvPr>
          <p:cNvSpPr txBox="1"/>
          <p:nvPr/>
        </p:nvSpPr>
        <p:spPr>
          <a:xfrm>
            <a:off x="-59084" y="1453748"/>
            <a:ext cx="1263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にゅうじょう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9211829-B1E7-2CDC-8746-6DD79899C6AD}"/>
              </a:ext>
            </a:extLst>
          </p:cNvPr>
          <p:cNvSpPr txBox="1"/>
          <p:nvPr/>
        </p:nvSpPr>
        <p:spPr>
          <a:xfrm>
            <a:off x="1076960" y="1453748"/>
            <a:ext cx="1019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きょひ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D22F3BB-ED12-C1E6-4A45-87AF8F9BB379}"/>
              </a:ext>
            </a:extLst>
          </p:cNvPr>
          <p:cNvSpPr txBox="1"/>
          <p:nvPr/>
        </p:nvSpPr>
        <p:spPr>
          <a:xfrm>
            <a:off x="5172858" y="1453748"/>
            <a:ext cx="1289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けっきょく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3434E30-8879-D815-82D7-0A617EE17B6B}"/>
              </a:ext>
            </a:extLst>
          </p:cNvPr>
          <p:cNvSpPr txBox="1"/>
          <p:nvPr/>
        </p:nvSpPr>
        <p:spPr>
          <a:xfrm>
            <a:off x="6354260" y="1453748"/>
            <a:ext cx="1099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み なみ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32128847-51F6-6821-C5A1-4E0D74F5FCBB}"/>
              </a:ext>
            </a:extLst>
          </p:cNvPr>
          <p:cNvGrpSpPr/>
          <p:nvPr/>
        </p:nvGrpSpPr>
        <p:grpSpPr>
          <a:xfrm>
            <a:off x="3106454" y="2715214"/>
            <a:ext cx="3149929" cy="1345125"/>
            <a:chOff x="3106454" y="2715214"/>
            <a:chExt cx="3149929" cy="1345125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3032F922-FC47-913B-A60B-B8E55047D635}"/>
                </a:ext>
              </a:extLst>
            </p:cNvPr>
            <p:cNvSpPr txBox="1"/>
            <p:nvPr/>
          </p:nvSpPr>
          <p:spPr>
            <a:xfrm rot="21240000">
              <a:off x="5037683" y="2715214"/>
              <a:ext cx="1218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てんばい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40F9F7E0-4CDE-56E3-0425-E2C1A34C8F62}"/>
                </a:ext>
              </a:extLst>
            </p:cNvPr>
            <p:cNvSpPr txBox="1"/>
            <p:nvPr/>
          </p:nvSpPr>
          <p:spPr>
            <a:xfrm rot="21240000">
              <a:off x="3106454" y="3783340"/>
              <a:ext cx="14273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にゅうじょう</a:t>
              </a:r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D93636A-80B1-28B0-1D5D-A54AA22D4BFB}"/>
              </a:ext>
            </a:extLst>
          </p:cNvPr>
          <p:cNvSpPr txBox="1"/>
          <p:nvPr/>
        </p:nvSpPr>
        <p:spPr>
          <a:xfrm>
            <a:off x="1750681" y="44742"/>
            <a:ext cx="1125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てんばい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4C456D-C966-BAC4-0449-95ADC8B8D78F}"/>
              </a:ext>
            </a:extLst>
          </p:cNvPr>
          <p:cNvSpPr txBox="1"/>
          <p:nvPr/>
        </p:nvSpPr>
        <p:spPr>
          <a:xfrm>
            <a:off x="3487248" y="851134"/>
            <a:ext cx="1258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いりぐち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7D501FF-1A77-A744-071D-0466D9443241}"/>
              </a:ext>
            </a:extLst>
          </p:cNvPr>
          <p:cNvSpPr txBox="1"/>
          <p:nvPr/>
        </p:nvSpPr>
        <p:spPr>
          <a:xfrm>
            <a:off x="6354260" y="851134"/>
            <a:ext cx="736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756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AE8D1AB9-914B-4478-A1E0-16E17DA1F0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34" y="2895918"/>
            <a:ext cx="4337056" cy="4337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EDA0E0C-566F-4970-B3C9-C43B96BDA4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68" y="3850360"/>
            <a:ext cx="3388325" cy="3388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9.</a:t>
            </a:r>
            <a:r>
              <a:rPr lang="ja-JP" altLang="en-US" dirty="0"/>
              <a:t> チケットの転売はいけないの？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9" y="869489"/>
            <a:ext cx="897405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つぎの日、そのアイドルが「ネットオークションなど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でチケットが転売されて困っている」「買わないでほ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しい」とテレビで話しているのを見て、美波さんは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さらに落ち込んでしまいました。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3765106" y="2853323"/>
            <a:ext cx="2702258" cy="1508635"/>
            <a:chOff x="3995875" y="2205034"/>
            <a:chExt cx="2702258" cy="1508635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AE413342-53FC-4BD6-B18C-3DEFEC09D7BB}"/>
                </a:ext>
              </a:extLst>
            </p:cNvPr>
            <p:cNvGrpSpPr>
              <a:grpSpLocks noChangeAspect="1"/>
            </p:cNvGrpSpPr>
            <p:nvPr/>
          </p:nvGrpSpPr>
          <p:grpSpPr>
            <a:xfrm rot="21042667">
              <a:off x="3995875" y="2205034"/>
              <a:ext cx="2702258" cy="1508635"/>
              <a:chOff x="-5223648" y="1664841"/>
              <a:chExt cx="5424994" cy="2961661"/>
            </a:xfrm>
          </p:grpSpPr>
          <p:sp>
            <p:nvSpPr>
              <p:cNvPr id="16" name="爆発 2 6">
                <a:extLst>
                  <a:ext uri="{FF2B5EF4-FFF2-40B4-BE49-F238E27FC236}">
                    <a16:creationId xmlns:a16="http://schemas.microsoft.com/office/drawing/2014/main" id="{C908B024-7673-443C-B1AF-D04F637A8A6E}"/>
                  </a:ext>
                </a:extLst>
              </p:cNvPr>
              <p:cNvSpPr/>
              <p:nvPr/>
            </p:nvSpPr>
            <p:spPr>
              <a:xfrm rot="1236237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>
                  <a:solidFill>
                    <a:schemeClr val="dk1"/>
                  </a:solidFill>
                </a:endParaRPr>
              </a:p>
            </p:txBody>
          </p:sp>
          <p:pic>
            <p:nvPicPr>
              <p:cNvPr id="17" name="Picture 4" descr="D:\ryuno\_徳島\コンテンツ制作\集中線.png">
                <a:extLst>
                  <a:ext uri="{FF2B5EF4-FFF2-40B4-BE49-F238E27FC236}">
                    <a16:creationId xmlns:a16="http://schemas.microsoft.com/office/drawing/2014/main" id="{B79C370A-C4E8-4B3C-9ED5-05E45D7FE2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22509">
                <a:off x="-5189862" y="1681931"/>
                <a:ext cx="5347870" cy="2869766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0" name="テキスト ボックス 99"/>
            <p:cNvSpPr txBox="1"/>
            <p:nvPr/>
          </p:nvSpPr>
          <p:spPr>
            <a:xfrm rot="21391988">
              <a:off x="4420261" y="2878009"/>
              <a:ext cx="19141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大迷惑です！！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 rot="21449530">
            <a:off x="114005" y="3136058"/>
            <a:ext cx="3825334" cy="2054427"/>
            <a:chOff x="207780" y="2779049"/>
            <a:chExt cx="3825334" cy="2054427"/>
          </a:xfrm>
        </p:grpSpPr>
        <p:sp>
          <p:nvSpPr>
            <p:cNvPr id="36" name="円/楕円 19"/>
            <p:cNvSpPr/>
            <p:nvPr/>
          </p:nvSpPr>
          <p:spPr>
            <a:xfrm>
              <a:off x="1407860" y="4615898"/>
              <a:ext cx="183844" cy="17124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37" name="雲 31"/>
            <p:cNvSpPr/>
            <p:nvPr/>
          </p:nvSpPr>
          <p:spPr>
            <a:xfrm rot="197991">
              <a:off x="207780" y="2779049"/>
              <a:ext cx="3302439" cy="1557835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FFFFFF"/>
            </a:solidFill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38" name="円/楕円 21"/>
            <p:cNvSpPr/>
            <p:nvPr/>
          </p:nvSpPr>
          <p:spPr>
            <a:xfrm>
              <a:off x="1220382" y="4300517"/>
              <a:ext cx="279400" cy="260245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39" name="円/楕円 22"/>
            <p:cNvSpPr/>
            <p:nvPr/>
          </p:nvSpPr>
          <p:spPr>
            <a:xfrm>
              <a:off x="1639547" y="4723312"/>
              <a:ext cx="118273" cy="1101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 rot="21434422">
              <a:off x="578872" y="3025404"/>
              <a:ext cx="345424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200"/>
                </a:spcAft>
              </a:pPr>
              <a:r>
                <a:rPr lang="ja-JP" altLang="en-US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わたし</a:t>
              </a:r>
              <a:endParaRPr lang="en-US" altLang="ja-JP" sz="24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lvl="0">
                <a:spcAft>
                  <a:spcPts val="1200"/>
                </a:spcAft>
              </a:pPr>
              <a:r>
                <a:rPr lang="ja-JP" altLang="en-US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買っちゃった・・・</a:t>
              </a:r>
              <a:endParaRPr lang="en-US" altLang="ja-JP" sz="24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C42AC16-39D3-3CCE-9A61-6493A099E7F4}"/>
              </a:ext>
            </a:extLst>
          </p:cNvPr>
          <p:cNvSpPr txBox="1"/>
          <p:nvPr/>
        </p:nvSpPr>
        <p:spPr>
          <a:xfrm>
            <a:off x="2054142" y="1276358"/>
            <a:ext cx="1203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てんばい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FD8C889-0B49-3D55-5998-F0B896F4661E}"/>
              </a:ext>
            </a:extLst>
          </p:cNvPr>
          <p:cNvSpPr txBox="1"/>
          <p:nvPr/>
        </p:nvSpPr>
        <p:spPr>
          <a:xfrm>
            <a:off x="3703320" y="1276358"/>
            <a:ext cx="1120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こま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0C9BAD3-25F6-8395-042F-476936C913F9}"/>
              </a:ext>
            </a:extLst>
          </p:cNvPr>
          <p:cNvSpPr txBox="1"/>
          <p:nvPr/>
        </p:nvSpPr>
        <p:spPr>
          <a:xfrm>
            <a:off x="6273799" y="1276358"/>
            <a:ext cx="904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3F1C9D9-6522-04D7-515E-B6D76C7EE403}"/>
              </a:ext>
            </a:extLst>
          </p:cNvPr>
          <p:cNvSpPr txBox="1"/>
          <p:nvPr/>
        </p:nvSpPr>
        <p:spPr>
          <a:xfrm>
            <a:off x="2587791" y="1846388"/>
            <a:ext cx="1203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はな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10CA981-0144-D464-2641-4555A79F90DC}"/>
              </a:ext>
            </a:extLst>
          </p:cNvPr>
          <p:cNvSpPr txBox="1"/>
          <p:nvPr/>
        </p:nvSpPr>
        <p:spPr>
          <a:xfrm>
            <a:off x="6326671" y="1846388"/>
            <a:ext cx="1203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み なみ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3E95508-BCE3-7790-518B-E1804DF2A306}"/>
              </a:ext>
            </a:extLst>
          </p:cNvPr>
          <p:cNvSpPr txBox="1"/>
          <p:nvPr/>
        </p:nvSpPr>
        <p:spPr>
          <a:xfrm>
            <a:off x="1019796" y="2441466"/>
            <a:ext cx="794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DD00FF5-BDBD-1AF8-361F-6BE2E1F46B87}"/>
              </a:ext>
            </a:extLst>
          </p:cNvPr>
          <p:cNvSpPr txBox="1"/>
          <p:nvPr/>
        </p:nvSpPr>
        <p:spPr>
          <a:xfrm>
            <a:off x="1754610" y="2441466"/>
            <a:ext cx="75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26D23C3-C3DF-D822-557B-F3D4C3B437CD}"/>
              </a:ext>
            </a:extLst>
          </p:cNvPr>
          <p:cNvSpPr txBox="1"/>
          <p:nvPr/>
        </p:nvSpPr>
        <p:spPr>
          <a:xfrm rot="21360000">
            <a:off x="4041514" y="3427356"/>
            <a:ext cx="1203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だいめいわく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E73B146-D6B4-7FF7-5873-F495F164D212}"/>
              </a:ext>
            </a:extLst>
          </p:cNvPr>
          <p:cNvSpPr txBox="1"/>
          <p:nvPr/>
        </p:nvSpPr>
        <p:spPr>
          <a:xfrm>
            <a:off x="1750681" y="44742"/>
            <a:ext cx="1125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てんばい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558327E-3B43-AB4B-9625-06C689A08A5C}"/>
              </a:ext>
            </a:extLst>
          </p:cNvPr>
          <p:cNvSpPr txBox="1"/>
          <p:nvPr/>
        </p:nvSpPr>
        <p:spPr>
          <a:xfrm rot="21360000">
            <a:off x="358548" y="3909894"/>
            <a:ext cx="7193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91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9.</a:t>
            </a:r>
            <a:r>
              <a:rPr lang="ja-JP" altLang="en-US" dirty="0"/>
              <a:t> チケットの転売はいけないの？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650507A-9AC3-34F2-CF0E-49C7E1D650D9}"/>
              </a:ext>
            </a:extLst>
          </p:cNvPr>
          <p:cNvGrpSpPr/>
          <p:nvPr/>
        </p:nvGrpSpPr>
        <p:grpSpPr>
          <a:xfrm>
            <a:off x="672641" y="383378"/>
            <a:ext cx="7625858" cy="2143125"/>
            <a:chOff x="672641" y="387544"/>
            <a:chExt cx="7625858" cy="2143125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7E5A9CEA-0F66-A4EE-0930-C565CD8EFDF6}"/>
                </a:ext>
              </a:extLst>
            </p:cNvPr>
            <p:cNvGrpSpPr/>
            <p:nvPr/>
          </p:nvGrpSpPr>
          <p:grpSpPr>
            <a:xfrm>
              <a:off x="672641" y="387544"/>
              <a:ext cx="7625858" cy="2143125"/>
              <a:chOff x="672641" y="425644"/>
              <a:chExt cx="7625858" cy="2143125"/>
            </a:xfrm>
          </p:grpSpPr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F5583920-1A20-015E-3C35-96F8F69B02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6802" y="425644"/>
                <a:ext cx="2151697" cy="2143125"/>
              </a:xfrm>
              <a:prstGeom prst="rect">
                <a:avLst/>
              </a:prstGeom>
            </p:spPr>
          </p:pic>
          <p:grpSp>
            <p:nvGrpSpPr>
              <p:cNvPr id="12" name="グループ化 11">
                <a:extLst>
                  <a:ext uri="{FF2B5EF4-FFF2-40B4-BE49-F238E27FC236}">
                    <a16:creationId xmlns:a16="http://schemas.microsoft.com/office/drawing/2014/main" id="{AA13C4CF-A85D-48CA-9258-8F3600FC6F78}"/>
                  </a:ext>
                </a:extLst>
              </p:cNvPr>
              <p:cNvGrpSpPr/>
              <p:nvPr/>
            </p:nvGrpSpPr>
            <p:grpSpPr>
              <a:xfrm>
                <a:off x="672641" y="1103650"/>
                <a:ext cx="5661177" cy="1111992"/>
                <a:chOff x="672641" y="1103650"/>
                <a:chExt cx="5661177" cy="1111992"/>
              </a:xfrm>
            </p:grpSpPr>
            <p:sp>
              <p:nvSpPr>
                <p:cNvPr id="13" name="角丸四角形 28">
                  <a:extLst>
                    <a:ext uri="{FF2B5EF4-FFF2-40B4-BE49-F238E27FC236}">
                      <a16:creationId xmlns:a16="http://schemas.microsoft.com/office/drawing/2014/main" id="{F1E224AE-B549-B8C0-1C1B-8404E0C78D9C}"/>
                    </a:ext>
                  </a:extLst>
                </p:cNvPr>
                <p:cNvSpPr/>
                <p:nvPr/>
              </p:nvSpPr>
              <p:spPr>
                <a:xfrm>
                  <a:off x="672641" y="1103650"/>
                  <a:ext cx="5661177" cy="1111992"/>
                </a:xfrm>
                <a:custGeom>
                  <a:avLst/>
                  <a:gdLst>
                    <a:gd name="connsiteX0" fmla="*/ 0 w 6516914"/>
                    <a:gd name="connsiteY0" fmla="*/ 555996 h 1111992"/>
                    <a:gd name="connsiteX1" fmla="*/ 555996 w 6516914"/>
                    <a:gd name="connsiteY1" fmla="*/ 0 h 1111992"/>
                    <a:gd name="connsiteX2" fmla="*/ 5960918 w 6516914"/>
                    <a:gd name="connsiteY2" fmla="*/ 0 h 1111992"/>
                    <a:gd name="connsiteX3" fmla="*/ 6516914 w 6516914"/>
                    <a:gd name="connsiteY3" fmla="*/ 555996 h 1111992"/>
                    <a:gd name="connsiteX4" fmla="*/ 6516914 w 6516914"/>
                    <a:gd name="connsiteY4" fmla="*/ 555996 h 1111992"/>
                    <a:gd name="connsiteX5" fmla="*/ 5960918 w 6516914"/>
                    <a:gd name="connsiteY5" fmla="*/ 1111992 h 1111992"/>
                    <a:gd name="connsiteX6" fmla="*/ 555996 w 6516914"/>
                    <a:gd name="connsiteY6" fmla="*/ 1111992 h 1111992"/>
                    <a:gd name="connsiteX7" fmla="*/ 0 w 6516914"/>
                    <a:gd name="connsiteY7" fmla="*/ 555996 h 1111992"/>
                    <a:gd name="connsiteX0" fmla="*/ 0 w 6555491"/>
                    <a:gd name="connsiteY0" fmla="*/ 555996 h 1111992"/>
                    <a:gd name="connsiteX1" fmla="*/ 555996 w 6555491"/>
                    <a:gd name="connsiteY1" fmla="*/ 0 h 1111992"/>
                    <a:gd name="connsiteX2" fmla="*/ 5960918 w 6555491"/>
                    <a:gd name="connsiteY2" fmla="*/ 0 h 1111992"/>
                    <a:gd name="connsiteX3" fmla="*/ 6478814 w 6555491"/>
                    <a:gd name="connsiteY3" fmla="*/ 350218 h 1111992"/>
                    <a:gd name="connsiteX4" fmla="*/ 6516914 w 6555491"/>
                    <a:gd name="connsiteY4" fmla="*/ 555996 h 1111992"/>
                    <a:gd name="connsiteX5" fmla="*/ 6516914 w 6555491"/>
                    <a:gd name="connsiteY5" fmla="*/ 555996 h 1111992"/>
                    <a:gd name="connsiteX6" fmla="*/ 5960918 w 6555491"/>
                    <a:gd name="connsiteY6" fmla="*/ 1111992 h 1111992"/>
                    <a:gd name="connsiteX7" fmla="*/ 555996 w 6555491"/>
                    <a:gd name="connsiteY7" fmla="*/ 1111992 h 1111992"/>
                    <a:gd name="connsiteX8" fmla="*/ 0 w 6555491"/>
                    <a:gd name="connsiteY8" fmla="*/ 555996 h 1111992"/>
                    <a:gd name="connsiteX0" fmla="*/ 0 w 6562480"/>
                    <a:gd name="connsiteY0" fmla="*/ 555996 h 1111992"/>
                    <a:gd name="connsiteX1" fmla="*/ 555996 w 6562480"/>
                    <a:gd name="connsiteY1" fmla="*/ 0 h 1111992"/>
                    <a:gd name="connsiteX2" fmla="*/ 5960918 w 6562480"/>
                    <a:gd name="connsiteY2" fmla="*/ 0 h 1111992"/>
                    <a:gd name="connsiteX3" fmla="*/ 6478814 w 6562480"/>
                    <a:gd name="connsiteY3" fmla="*/ 350218 h 1111992"/>
                    <a:gd name="connsiteX4" fmla="*/ 6516914 w 6562480"/>
                    <a:gd name="connsiteY4" fmla="*/ 555996 h 1111992"/>
                    <a:gd name="connsiteX5" fmla="*/ 6516914 w 6562480"/>
                    <a:gd name="connsiteY5" fmla="*/ 555996 h 1111992"/>
                    <a:gd name="connsiteX6" fmla="*/ 6491514 w 6562480"/>
                    <a:gd name="connsiteY6" fmla="*/ 756618 h 1111992"/>
                    <a:gd name="connsiteX7" fmla="*/ 5960918 w 6562480"/>
                    <a:gd name="connsiteY7" fmla="*/ 1111992 h 1111992"/>
                    <a:gd name="connsiteX8" fmla="*/ 555996 w 6562480"/>
                    <a:gd name="connsiteY8" fmla="*/ 1111992 h 1111992"/>
                    <a:gd name="connsiteX9" fmla="*/ 0 w 6562480"/>
                    <a:gd name="connsiteY9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6516914 w 7063014"/>
                    <a:gd name="connsiteY4" fmla="*/ 555996 h 1111992"/>
                    <a:gd name="connsiteX5" fmla="*/ 7063014 w 7063014"/>
                    <a:gd name="connsiteY5" fmla="*/ 555996 h 1111992"/>
                    <a:gd name="connsiteX6" fmla="*/ 6491514 w 7063014"/>
                    <a:gd name="connsiteY6" fmla="*/ 756618 h 1111992"/>
                    <a:gd name="connsiteX7" fmla="*/ 5960918 w 7063014"/>
                    <a:gd name="connsiteY7" fmla="*/ 1111992 h 1111992"/>
                    <a:gd name="connsiteX8" fmla="*/ 555996 w 7063014"/>
                    <a:gd name="connsiteY8" fmla="*/ 1111992 h 1111992"/>
                    <a:gd name="connsiteX9" fmla="*/ 0 w 7063014"/>
                    <a:gd name="connsiteY9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7566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63014" h="1111992">
                      <a:moveTo>
                        <a:pt x="0" y="555996"/>
                      </a:moveTo>
                      <a:cubicBezTo>
                        <a:pt x="0" y="248928"/>
                        <a:pt x="248928" y="0"/>
                        <a:pt x="555996" y="0"/>
                      </a:cubicBezTo>
                      <a:lnTo>
                        <a:pt x="5960918" y="0"/>
                      </a:lnTo>
                      <a:cubicBezTo>
                        <a:pt x="6509904" y="58370"/>
                        <a:pt x="6434832" y="314702"/>
                        <a:pt x="6491514" y="407368"/>
                      </a:cubicBezTo>
                      <a:cubicBezTo>
                        <a:pt x="6675196" y="500034"/>
                        <a:pt x="6825947" y="558113"/>
                        <a:pt x="7063014" y="555996"/>
                      </a:cubicBezTo>
                      <a:cubicBezTo>
                        <a:pt x="6855581" y="725329"/>
                        <a:pt x="6622280" y="714752"/>
                        <a:pt x="6491514" y="693118"/>
                      </a:cubicBezTo>
                      <a:cubicBezTo>
                        <a:pt x="6544898" y="849284"/>
                        <a:pt x="6385021" y="1078163"/>
                        <a:pt x="5960918" y="1111992"/>
                      </a:cubicBezTo>
                      <a:lnTo>
                        <a:pt x="555996" y="1111992"/>
                      </a:lnTo>
                      <a:cubicBezTo>
                        <a:pt x="248928" y="1111992"/>
                        <a:pt x="0" y="863064"/>
                        <a:pt x="0" y="555996"/>
                      </a:cubicBezTo>
                      <a:close/>
                    </a:path>
                  </a:pathLst>
                </a:custGeom>
                <a:ln w="381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7835013C-1449-4277-2FE4-25AA83AF283C}"/>
                    </a:ext>
                  </a:extLst>
                </p:cNvPr>
                <p:cNvSpPr txBox="1"/>
                <p:nvPr/>
              </p:nvSpPr>
              <p:spPr>
                <a:xfrm>
                  <a:off x="672641" y="1224321"/>
                  <a:ext cx="5213809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1200"/>
                    </a:spcAft>
                  </a:pPr>
                  <a:r>
                    <a:rPr kumimoji="1"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なにがいけなかったのか</a:t>
                  </a:r>
                  <a:endParaRPr kumimoji="1" lang="en-US" altLang="ja-JP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  <a:p>
                  <a:pPr algn="ctr">
                    <a:spcAft>
                      <a:spcPts val="1200"/>
                    </a:spcAft>
                  </a:pPr>
                  <a:r>
                    <a:rPr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いっしょに考えてみよう！</a:t>
                  </a:r>
                  <a:endPara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</p:grpSp>
        </p:grp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0563D51E-DF65-CD18-F112-D126277061EA}"/>
                </a:ext>
              </a:extLst>
            </p:cNvPr>
            <p:cNvSpPr txBox="1"/>
            <p:nvPr/>
          </p:nvSpPr>
          <p:spPr>
            <a:xfrm>
              <a:off x="2841934" y="1512550"/>
              <a:ext cx="591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62983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かんが</a:t>
              </a: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5780913-073C-2F15-F473-327559950237}"/>
              </a:ext>
            </a:extLst>
          </p:cNvPr>
          <p:cNvSpPr txBox="1"/>
          <p:nvPr/>
        </p:nvSpPr>
        <p:spPr>
          <a:xfrm>
            <a:off x="1750681" y="44742"/>
            <a:ext cx="1125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てんばい</a:t>
            </a: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1D6A4528-2BA2-4F02-BBA3-525C0DABD915}"/>
              </a:ext>
            </a:extLst>
          </p:cNvPr>
          <p:cNvGrpSpPr/>
          <p:nvPr/>
        </p:nvGrpSpPr>
        <p:grpSpPr>
          <a:xfrm>
            <a:off x="-178458" y="2257543"/>
            <a:ext cx="9100803" cy="2888526"/>
            <a:chOff x="-178458" y="2257543"/>
            <a:chExt cx="9100803" cy="2888526"/>
          </a:xfrm>
        </p:grpSpPr>
        <p:sp>
          <p:nvSpPr>
            <p:cNvPr id="45" name="角丸四角形 44"/>
            <p:cNvSpPr/>
            <p:nvPr/>
          </p:nvSpPr>
          <p:spPr>
            <a:xfrm>
              <a:off x="286007" y="2375540"/>
              <a:ext cx="8571987" cy="2413449"/>
            </a:xfrm>
            <a:prstGeom prst="roundRect">
              <a:avLst>
                <a:gd name="adj" fmla="val 11362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 cap="rnd" cmpd="sng" algn="ctr">
              <a:solidFill>
                <a:schemeClr val="accent6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3393348" y="2518349"/>
              <a:ext cx="5464645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チケットを転売したり、転売されているチケットを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買ったりすることで、たくさんの人に迷惑がかかります。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チケットによっては、定価より高い金額で売ったり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買ったりすることが「</a:t>
              </a:r>
              <a:r>
                <a:rPr lang="ja-JP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チケット不正転売禁止法</a:t>
              </a: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」で禁止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されていて、買うと法律違反になることもあります。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3E1B4A72-0587-489B-AC5E-B2AC4D08AB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509"/>
            <a:stretch/>
          </p:blipFill>
          <p:spPr>
            <a:xfrm>
              <a:off x="1527580" y="2742748"/>
              <a:ext cx="2285811" cy="202274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3" name="雲 31"/>
            <p:cNvSpPr/>
            <p:nvPr/>
          </p:nvSpPr>
          <p:spPr>
            <a:xfrm>
              <a:off x="62815" y="2257543"/>
              <a:ext cx="2540516" cy="146268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457 w 43256"/>
                <a:gd name="connsiteY0" fmla="*/ 12676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457 w 43256"/>
                <a:gd name="connsiteY24" fmla="*/ 12676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457 w 43256"/>
                <a:gd name="connsiteY0" fmla="*/ 12676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480 w 43256"/>
                <a:gd name="connsiteY23" fmla="*/ 13267 h 43219"/>
                <a:gd name="connsiteX24" fmla="*/ 3457 w 43256"/>
                <a:gd name="connsiteY24" fmla="*/ 12676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457 w 43256"/>
                <a:gd name="connsiteY0" fmla="*/ 12676 h 43219"/>
                <a:gd name="connsiteX1" fmla="*/ 6612 w 43256"/>
                <a:gd name="connsiteY1" fmla="*/ 585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480 w 43256"/>
                <a:gd name="connsiteY23" fmla="*/ 13267 h 43219"/>
                <a:gd name="connsiteX24" fmla="*/ 3457 w 43256"/>
                <a:gd name="connsiteY24" fmla="*/ 12676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417 w 43256"/>
                <a:gd name="connsiteY0" fmla="*/ 11566 h 43219"/>
                <a:gd name="connsiteX1" fmla="*/ 6612 w 43256"/>
                <a:gd name="connsiteY1" fmla="*/ 585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480 w 43256"/>
                <a:gd name="connsiteY23" fmla="*/ 13267 h 43219"/>
                <a:gd name="connsiteX24" fmla="*/ 3417 w 43256"/>
                <a:gd name="connsiteY24" fmla="*/ 11566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417 w 43256"/>
                <a:gd name="connsiteY0" fmla="*/ 11566 h 43219"/>
                <a:gd name="connsiteX1" fmla="*/ 6612 w 43256"/>
                <a:gd name="connsiteY1" fmla="*/ 585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445 w 43256"/>
                <a:gd name="connsiteY23" fmla="*/ 12000 h 43219"/>
                <a:gd name="connsiteX24" fmla="*/ 3417 w 43256"/>
                <a:gd name="connsiteY24" fmla="*/ 11566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417 w 43256"/>
                <a:gd name="connsiteY0" fmla="*/ 11566 h 43219"/>
                <a:gd name="connsiteX1" fmla="*/ 6612 w 43256"/>
                <a:gd name="connsiteY1" fmla="*/ 585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445 w 43256"/>
                <a:gd name="connsiteY23" fmla="*/ 12000 h 43219"/>
                <a:gd name="connsiteX24" fmla="*/ 3417 w 43256"/>
                <a:gd name="connsiteY24" fmla="*/ 11566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417 w 43256"/>
                <a:gd name="connsiteY0" fmla="*/ 11566 h 43219"/>
                <a:gd name="connsiteX1" fmla="*/ 6612 w 43256"/>
                <a:gd name="connsiteY1" fmla="*/ 585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445 w 43256"/>
                <a:gd name="connsiteY23" fmla="*/ 12000 h 43219"/>
                <a:gd name="connsiteX24" fmla="*/ 3417 w 43256"/>
                <a:gd name="connsiteY24" fmla="*/ 11566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417 w 43256"/>
                <a:gd name="connsiteY0" fmla="*/ 11566 h 43219"/>
                <a:gd name="connsiteX1" fmla="*/ 6612 w 43256"/>
                <a:gd name="connsiteY1" fmla="*/ 585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445 w 43256"/>
                <a:gd name="connsiteY23" fmla="*/ 12000 h 43219"/>
                <a:gd name="connsiteX24" fmla="*/ 3417 w 43256"/>
                <a:gd name="connsiteY24" fmla="*/ 11566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417 w 43256"/>
                <a:gd name="connsiteY0" fmla="*/ 11566 h 43219"/>
                <a:gd name="connsiteX1" fmla="*/ 6612 w 43256"/>
                <a:gd name="connsiteY1" fmla="*/ 585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445 w 43256"/>
                <a:gd name="connsiteY23" fmla="*/ 12000 h 43219"/>
                <a:gd name="connsiteX24" fmla="*/ 3417 w 43256"/>
                <a:gd name="connsiteY24" fmla="*/ 11566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417 w 43256"/>
                <a:gd name="connsiteY0" fmla="*/ 11566 h 43219"/>
                <a:gd name="connsiteX1" fmla="*/ 6612 w 43256"/>
                <a:gd name="connsiteY1" fmla="*/ 585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445 w 43256"/>
                <a:gd name="connsiteY23" fmla="*/ 12000 h 43219"/>
                <a:gd name="connsiteX24" fmla="*/ 3417 w 43256"/>
                <a:gd name="connsiteY24" fmla="*/ 11566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417 w 43256"/>
                <a:gd name="connsiteY0" fmla="*/ 11566 h 43219"/>
                <a:gd name="connsiteX1" fmla="*/ 7513 w 43256"/>
                <a:gd name="connsiteY1" fmla="*/ 5508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445 w 43256"/>
                <a:gd name="connsiteY23" fmla="*/ 12000 h 43219"/>
                <a:gd name="connsiteX24" fmla="*/ 3417 w 43256"/>
                <a:gd name="connsiteY24" fmla="*/ 11566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417 w 43256"/>
                <a:gd name="connsiteY0" fmla="*/ 11566 h 43219"/>
                <a:gd name="connsiteX1" fmla="*/ 6951 w 43256"/>
                <a:gd name="connsiteY1" fmla="*/ 5430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445 w 43256"/>
                <a:gd name="connsiteY23" fmla="*/ 12000 h 43219"/>
                <a:gd name="connsiteX24" fmla="*/ 3417 w 43256"/>
                <a:gd name="connsiteY24" fmla="*/ 11566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417 w 43256"/>
                <a:gd name="connsiteY0" fmla="*/ 11566 h 43219"/>
                <a:gd name="connsiteX1" fmla="*/ 6951 w 43256"/>
                <a:gd name="connsiteY1" fmla="*/ 5430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370 w 43256"/>
                <a:gd name="connsiteY23" fmla="*/ 11832 h 43219"/>
                <a:gd name="connsiteX24" fmla="*/ 3417 w 43256"/>
                <a:gd name="connsiteY24" fmla="*/ 11566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583 w 43256"/>
                <a:gd name="connsiteY0" fmla="*/ 11431 h 43219"/>
                <a:gd name="connsiteX1" fmla="*/ 6951 w 43256"/>
                <a:gd name="connsiteY1" fmla="*/ 5430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370 w 43256"/>
                <a:gd name="connsiteY23" fmla="*/ 11832 h 43219"/>
                <a:gd name="connsiteX24" fmla="*/ 3583 w 43256"/>
                <a:gd name="connsiteY24" fmla="*/ 11431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583 w 43256"/>
                <a:gd name="connsiteY0" fmla="*/ 11431 h 43219"/>
                <a:gd name="connsiteX1" fmla="*/ 6951 w 43256"/>
                <a:gd name="connsiteY1" fmla="*/ 5430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545 w 43256"/>
                <a:gd name="connsiteY23" fmla="*/ 11462 h 43219"/>
                <a:gd name="connsiteX24" fmla="*/ 3583 w 43256"/>
                <a:gd name="connsiteY24" fmla="*/ 11431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2893 w 42566"/>
                <a:gd name="connsiteY0" fmla="*/ 11431 h 43219"/>
                <a:gd name="connsiteX1" fmla="*/ 6261 w 42566"/>
                <a:gd name="connsiteY1" fmla="*/ 5430 h 43219"/>
                <a:gd name="connsiteX2" fmla="*/ 13351 w 42566"/>
                <a:gd name="connsiteY2" fmla="*/ 5061 h 43219"/>
                <a:gd name="connsiteX3" fmla="*/ 21802 w 42566"/>
                <a:gd name="connsiteY3" fmla="*/ 3291 h 43219"/>
                <a:gd name="connsiteX4" fmla="*/ 25095 w 42566"/>
                <a:gd name="connsiteY4" fmla="*/ 59 h 43219"/>
                <a:gd name="connsiteX5" fmla="*/ 29179 w 42566"/>
                <a:gd name="connsiteY5" fmla="*/ 2340 h 43219"/>
                <a:gd name="connsiteX6" fmla="*/ 34809 w 42566"/>
                <a:gd name="connsiteY6" fmla="*/ 549 h 43219"/>
                <a:gd name="connsiteX7" fmla="*/ 37664 w 42566"/>
                <a:gd name="connsiteY7" fmla="*/ 5435 h 43219"/>
                <a:gd name="connsiteX8" fmla="*/ 41328 w 42566"/>
                <a:gd name="connsiteY8" fmla="*/ 10177 h 43219"/>
                <a:gd name="connsiteX9" fmla="*/ 41164 w 42566"/>
                <a:gd name="connsiteY9" fmla="*/ 15319 h 43219"/>
                <a:gd name="connsiteX10" fmla="*/ 42362 w 42566"/>
                <a:gd name="connsiteY10" fmla="*/ 23181 h 43219"/>
                <a:gd name="connsiteX11" fmla="*/ 36750 w 42566"/>
                <a:gd name="connsiteY11" fmla="*/ 30063 h 43219"/>
                <a:gd name="connsiteX12" fmla="*/ 36322 w 42566"/>
                <a:gd name="connsiteY12" fmla="*/ 32109 h 43219"/>
                <a:gd name="connsiteX13" fmla="*/ 38623 w 42566"/>
                <a:gd name="connsiteY13" fmla="*/ 36007 h 43219"/>
                <a:gd name="connsiteX14" fmla="*/ 35360 w 42566"/>
                <a:gd name="connsiteY14" fmla="*/ 35003 h 43219"/>
                <a:gd name="connsiteX15" fmla="*/ 34428 w 42566"/>
                <a:gd name="connsiteY15" fmla="*/ 36183 h 43219"/>
                <a:gd name="connsiteX16" fmla="*/ 27901 w 42566"/>
                <a:gd name="connsiteY16" fmla="*/ 36674 h 43219"/>
                <a:gd name="connsiteX17" fmla="*/ 23013 w 42566"/>
                <a:gd name="connsiteY17" fmla="*/ 42965 h 43219"/>
                <a:gd name="connsiteX18" fmla="*/ 15826 w 42566"/>
                <a:gd name="connsiteY18" fmla="*/ 39125 h 43219"/>
                <a:gd name="connsiteX19" fmla="*/ 5150 w 42566"/>
                <a:gd name="connsiteY19" fmla="*/ 35331 h 43219"/>
                <a:gd name="connsiteX20" fmla="*/ 456 w 42566"/>
                <a:gd name="connsiteY20" fmla="*/ 31109 h 43219"/>
                <a:gd name="connsiteX21" fmla="*/ 1459 w 42566"/>
                <a:gd name="connsiteY21" fmla="*/ 25410 h 43219"/>
                <a:gd name="connsiteX22" fmla="*/ 83 w 42566"/>
                <a:gd name="connsiteY22" fmla="*/ 19047 h 43219"/>
                <a:gd name="connsiteX23" fmla="*/ 2855 w 42566"/>
                <a:gd name="connsiteY23" fmla="*/ 11462 h 43219"/>
                <a:gd name="connsiteX24" fmla="*/ 2893 w 42566"/>
                <a:gd name="connsiteY24" fmla="*/ 11431 h 43219"/>
                <a:gd name="connsiteX0" fmla="*/ 27929 w 42566"/>
                <a:gd name="connsiteY0" fmla="*/ 36455 h 43219"/>
                <a:gd name="connsiteX1" fmla="*/ 27906 w 42566"/>
                <a:gd name="connsiteY1" fmla="*/ 36519 h 43219"/>
                <a:gd name="connsiteX0" fmla="*/ 2778 w 42451"/>
                <a:gd name="connsiteY0" fmla="*/ 11431 h 43219"/>
                <a:gd name="connsiteX1" fmla="*/ 6146 w 42451"/>
                <a:gd name="connsiteY1" fmla="*/ 5430 h 43219"/>
                <a:gd name="connsiteX2" fmla="*/ 13236 w 42451"/>
                <a:gd name="connsiteY2" fmla="*/ 5061 h 43219"/>
                <a:gd name="connsiteX3" fmla="*/ 21687 w 42451"/>
                <a:gd name="connsiteY3" fmla="*/ 3291 h 43219"/>
                <a:gd name="connsiteX4" fmla="*/ 24980 w 42451"/>
                <a:gd name="connsiteY4" fmla="*/ 59 h 43219"/>
                <a:gd name="connsiteX5" fmla="*/ 29064 w 42451"/>
                <a:gd name="connsiteY5" fmla="*/ 2340 h 43219"/>
                <a:gd name="connsiteX6" fmla="*/ 34694 w 42451"/>
                <a:gd name="connsiteY6" fmla="*/ 549 h 43219"/>
                <a:gd name="connsiteX7" fmla="*/ 37549 w 42451"/>
                <a:gd name="connsiteY7" fmla="*/ 5435 h 43219"/>
                <a:gd name="connsiteX8" fmla="*/ 41213 w 42451"/>
                <a:gd name="connsiteY8" fmla="*/ 10177 h 43219"/>
                <a:gd name="connsiteX9" fmla="*/ 41049 w 42451"/>
                <a:gd name="connsiteY9" fmla="*/ 15319 h 43219"/>
                <a:gd name="connsiteX10" fmla="*/ 42247 w 42451"/>
                <a:gd name="connsiteY10" fmla="*/ 23181 h 43219"/>
                <a:gd name="connsiteX11" fmla="*/ 36635 w 42451"/>
                <a:gd name="connsiteY11" fmla="*/ 30063 h 43219"/>
                <a:gd name="connsiteX12" fmla="*/ 36207 w 42451"/>
                <a:gd name="connsiteY12" fmla="*/ 32109 h 43219"/>
                <a:gd name="connsiteX13" fmla="*/ 38508 w 42451"/>
                <a:gd name="connsiteY13" fmla="*/ 36007 h 43219"/>
                <a:gd name="connsiteX14" fmla="*/ 35245 w 42451"/>
                <a:gd name="connsiteY14" fmla="*/ 35003 h 43219"/>
                <a:gd name="connsiteX15" fmla="*/ 34313 w 42451"/>
                <a:gd name="connsiteY15" fmla="*/ 36183 h 43219"/>
                <a:gd name="connsiteX16" fmla="*/ 27786 w 42451"/>
                <a:gd name="connsiteY16" fmla="*/ 36674 h 43219"/>
                <a:gd name="connsiteX17" fmla="*/ 22898 w 42451"/>
                <a:gd name="connsiteY17" fmla="*/ 42965 h 43219"/>
                <a:gd name="connsiteX18" fmla="*/ 15711 w 42451"/>
                <a:gd name="connsiteY18" fmla="*/ 39125 h 43219"/>
                <a:gd name="connsiteX19" fmla="*/ 5035 w 42451"/>
                <a:gd name="connsiteY19" fmla="*/ 35331 h 43219"/>
                <a:gd name="connsiteX20" fmla="*/ 341 w 42451"/>
                <a:gd name="connsiteY20" fmla="*/ 31109 h 43219"/>
                <a:gd name="connsiteX21" fmla="*/ 1344 w 42451"/>
                <a:gd name="connsiteY21" fmla="*/ 25410 h 43219"/>
                <a:gd name="connsiteX22" fmla="*/ 108 w 42451"/>
                <a:gd name="connsiteY22" fmla="*/ 18514 h 43219"/>
                <a:gd name="connsiteX23" fmla="*/ 2740 w 42451"/>
                <a:gd name="connsiteY23" fmla="*/ 11462 h 43219"/>
                <a:gd name="connsiteX24" fmla="*/ 2778 w 42451"/>
                <a:gd name="connsiteY24" fmla="*/ 11431 h 43219"/>
                <a:gd name="connsiteX0" fmla="*/ 27814 w 42451"/>
                <a:gd name="connsiteY0" fmla="*/ 36455 h 43219"/>
                <a:gd name="connsiteX1" fmla="*/ 27791 w 42451"/>
                <a:gd name="connsiteY1" fmla="*/ 36519 h 43219"/>
                <a:gd name="connsiteX0" fmla="*/ 3060 w 42733"/>
                <a:gd name="connsiteY0" fmla="*/ 11431 h 43219"/>
                <a:gd name="connsiteX1" fmla="*/ 6428 w 42733"/>
                <a:gd name="connsiteY1" fmla="*/ 5430 h 43219"/>
                <a:gd name="connsiteX2" fmla="*/ 13518 w 42733"/>
                <a:gd name="connsiteY2" fmla="*/ 5061 h 43219"/>
                <a:gd name="connsiteX3" fmla="*/ 21969 w 42733"/>
                <a:gd name="connsiteY3" fmla="*/ 3291 h 43219"/>
                <a:gd name="connsiteX4" fmla="*/ 25262 w 42733"/>
                <a:gd name="connsiteY4" fmla="*/ 59 h 43219"/>
                <a:gd name="connsiteX5" fmla="*/ 29346 w 42733"/>
                <a:gd name="connsiteY5" fmla="*/ 2340 h 43219"/>
                <a:gd name="connsiteX6" fmla="*/ 34976 w 42733"/>
                <a:gd name="connsiteY6" fmla="*/ 549 h 43219"/>
                <a:gd name="connsiteX7" fmla="*/ 37831 w 42733"/>
                <a:gd name="connsiteY7" fmla="*/ 5435 h 43219"/>
                <a:gd name="connsiteX8" fmla="*/ 41495 w 42733"/>
                <a:gd name="connsiteY8" fmla="*/ 10177 h 43219"/>
                <a:gd name="connsiteX9" fmla="*/ 41331 w 42733"/>
                <a:gd name="connsiteY9" fmla="*/ 15319 h 43219"/>
                <a:gd name="connsiteX10" fmla="*/ 42529 w 42733"/>
                <a:gd name="connsiteY10" fmla="*/ 23181 h 43219"/>
                <a:gd name="connsiteX11" fmla="*/ 36917 w 42733"/>
                <a:gd name="connsiteY11" fmla="*/ 30063 h 43219"/>
                <a:gd name="connsiteX12" fmla="*/ 36489 w 42733"/>
                <a:gd name="connsiteY12" fmla="*/ 32109 h 43219"/>
                <a:gd name="connsiteX13" fmla="*/ 38790 w 42733"/>
                <a:gd name="connsiteY13" fmla="*/ 36007 h 43219"/>
                <a:gd name="connsiteX14" fmla="*/ 35527 w 42733"/>
                <a:gd name="connsiteY14" fmla="*/ 35003 h 43219"/>
                <a:gd name="connsiteX15" fmla="*/ 34595 w 42733"/>
                <a:gd name="connsiteY15" fmla="*/ 36183 h 43219"/>
                <a:gd name="connsiteX16" fmla="*/ 28068 w 42733"/>
                <a:gd name="connsiteY16" fmla="*/ 36674 h 43219"/>
                <a:gd name="connsiteX17" fmla="*/ 23180 w 42733"/>
                <a:gd name="connsiteY17" fmla="*/ 42965 h 43219"/>
                <a:gd name="connsiteX18" fmla="*/ 15993 w 42733"/>
                <a:gd name="connsiteY18" fmla="*/ 39125 h 43219"/>
                <a:gd name="connsiteX19" fmla="*/ 5317 w 42733"/>
                <a:gd name="connsiteY19" fmla="*/ 35331 h 43219"/>
                <a:gd name="connsiteX20" fmla="*/ 623 w 42733"/>
                <a:gd name="connsiteY20" fmla="*/ 31109 h 43219"/>
                <a:gd name="connsiteX21" fmla="*/ 1626 w 42733"/>
                <a:gd name="connsiteY21" fmla="*/ 25410 h 43219"/>
                <a:gd name="connsiteX22" fmla="*/ 60 w 42733"/>
                <a:gd name="connsiteY22" fmla="*/ 17600 h 43219"/>
                <a:gd name="connsiteX23" fmla="*/ 3022 w 42733"/>
                <a:gd name="connsiteY23" fmla="*/ 11462 h 43219"/>
                <a:gd name="connsiteX24" fmla="*/ 3060 w 42733"/>
                <a:gd name="connsiteY24" fmla="*/ 11431 h 43219"/>
                <a:gd name="connsiteX0" fmla="*/ 28096 w 42733"/>
                <a:gd name="connsiteY0" fmla="*/ 36455 h 43219"/>
                <a:gd name="connsiteX1" fmla="*/ 28073 w 42733"/>
                <a:gd name="connsiteY1" fmla="*/ 36519 h 43219"/>
                <a:gd name="connsiteX0" fmla="*/ 3060 w 42733"/>
                <a:gd name="connsiteY0" fmla="*/ 11431 h 43219"/>
                <a:gd name="connsiteX1" fmla="*/ 7478 w 42733"/>
                <a:gd name="connsiteY1" fmla="*/ 4313 h 43219"/>
                <a:gd name="connsiteX2" fmla="*/ 13518 w 42733"/>
                <a:gd name="connsiteY2" fmla="*/ 5061 h 43219"/>
                <a:gd name="connsiteX3" fmla="*/ 21969 w 42733"/>
                <a:gd name="connsiteY3" fmla="*/ 3291 h 43219"/>
                <a:gd name="connsiteX4" fmla="*/ 25262 w 42733"/>
                <a:gd name="connsiteY4" fmla="*/ 59 h 43219"/>
                <a:gd name="connsiteX5" fmla="*/ 29346 w 42733"/>
                <a:gd name="connsiteY5" fmla="*/ 2340 h 43219"/>
                <a:gd name="connsiteX6" fmla="*/ 34976 w 42733"/>
                <a:gd name="connsiteY6" fmla="*/ 549 h 43219"/>
                <a:gd name="connsiteX7" fmla="*/ 37831 w 42733"/>
                <a:gd name="connsiteY7" fmla="*/ 5435 h 43219"/>
                <a:gd name="connsiteX8" fmla="*/ 41495 w 42733"/>
                <a:gd name="connsiteY8" fmla="*/ 10177 h 43219"/>
                <a:gd name="connsiteX9" fmla="*/ 41331 w 42733"/>
                <a:gd name="connsiteY9" fmla="*/ 15319 h 43219"/>
                <a:gd name="connsiteX10" fmla="*/ 42529 w 42733"/>
                <a:gd name="connsiteY10" fmla="*/ 23181 h 43219"/>
                <a:gd name="connsiteX11" fmla="*/ 36917 w 42733"/>
                <a:gd name="connsiteY11" fmla="*/ 30063 h 43219"/>
                <a:gd name="connsiteX12" fmla="*/ 36489 w 42733"/>
                <a:gd name="connsiteY12" fmla="*/ 32109 h 43219"/>
                <a:gd name="connsiteX13" fmla="*/ 38790 w 42733"/>
                <a:gd name="connsiteY13" fmla="*/ 36007 h 43219"/>
                <a:gd name="connsiteX14" fmla="*/ 35527 w 42733"/>
                <a:gd name="connsiteY14" fmla="*/ 35003 h 43219"/>
                <a:gd name="connsiteX15" fmla="*/ 34595 w 42733"/>
                <a:gd name="connsiteY15" fmla="*/ 36183 h 43219"/>
                <a:gd name="connsiteX16" fmla="*/ 28068 w 42733"/>
                <a:gd name="connsiteY16" fmla="*/ 36674 h 43219"/>
                <a:gd name="connsiteX17" fmla="*/ 23180 w 42733"/>
                <a:gd name="connsiteY17" fmla="*/ 42965 h 43219"/>
                <a:gd name="connsiteX18" fmla="*/ 15993 w 42733"/>
                <a:gd name="connsiteY18" fmla="*/ 39125 h 43219"/>
                <a:gd name="connsiteX19" fmla="*/ 5317 w 42733"/>
                <a:gd name="connsiteY19" fmla="*/ 35331 h 43219"/>
                <a:gd name="connsiteX20" fmla="*/ 623 w 42733"/>
                <a:gd name="connsiteY20" fmla="*/ 31109 h 43219"/>
                <a:gd name="connsiteX21" fmla="*/ 1626 w 42733"/>
                <a:gd name="connsiteY21" fmla="*/ 25410 h 43219"/>
                <a:gd name="connsiteX22" fmla="*/ 60 w 42733"/>
                <a:gd name="connsiteY22" fmla="*/ 17600 h 43219"/>
                <a:gd name="connsiteX23" fmla="*/ 3022 w 42733"/>
                <a:gd name="connsiteY23" fmla="*/ 11462 h 43219"/>
                <a:gd name="connsiteX24" fmla="*/ 3060 w 42733"/>
                <a:gd name="connsiteY24" fmla="*/ 11431 h 43219"/>
                <a:gd name="connsiteX0" fmla="*/ 28096 w 42733"/>
                <a:gd name="connsiteY0" fmla="*/ 36455 h 43219"/>
                <a:gd name="connsiteX1" fmla="*/ 28073 w 42733"/>
                <a:gd name="connsiteY1" fmla="*/ 36519 h 43219"/>
                <a:gd name="connsiteX0" fmla="*/ 3060 w 42733"/>
                <a:gd name="connsiteY0" fmla="*/ 11431 h 43219"/>
                <a:gd name="connsiteX1" fmla="*/ 7065 w 42733"/>
                <a:gd name="connsiteY1" fmla="*/ 4571 h 43219"/>
                <a:gd name="connsiteX2" fmla="*/ 13518 w 42733"/>
                <a:gd name="connsiteY2" fmla="*/ 5061 h 43219"/>
                <a:gd name="connsiteX3" fmla="*/ 21969 w 42733"/>
                <a:gd name="connsiteY3" fmla="*/ 3291 h 43219"/>
                <a:gd name="connsiteX4" fmla="*/ 25262 w 42733"/>
                <a:gd name="connsiteY4" fmla="*/ 59 h 43219"/>
                <a:gd name="connsiteX5" fmla="*/ 29346 w 42733"/>
                <a:gd name="connsiteY5" fmla="*/ 2340 h 43219"/>
                <a:gd name="connsiteX6" fmla="*/ 34976 w 42733"/>
                <a:gd name="connsiteY6" fmla="*/ 549 h 43219"/>
                <a:gd name="connsiteX7" fmla="*/ 37831 w 42733"/>
                <a:gd name="connsiteY7" fmla="*/ 5435 h 43219"/>
                <a:gd name="connsiteX8" fmla="*/ 41495 w 42733"/>
                <a:gd name="connsiteY8" fmla="*/ 10177 h 43219"/>
                <a:gd name="connsiteX9" fmla="*/ 41331 w 42733"/>
                <a:gd name="connsiteY9" fmla="*/ 15319 h 43219"/>
                <a:gd name="connsiteX10" fmla="*/ 42529 w 42733"/>
                <a:gd name="connsiteY10" fmla="*/ 23181 h 43219"/>
                <a:gd name="connsiteX11" fmla="*/ 36917 w 42733"/>
                <a:gd name="connsiteY11" fmla="*/ 30063 h 43219"/>
                <a:gd name="connsiteX12" fmla="*/ 36489 w 42733"/>
                <a:gd name="connsiteY12" fmla="*/ 32109 h 43219"/>
                <a:gd name="connsiteX13" fmla="*/ 38790 w 42733"/>
                <a:gd name="connsiteY13" fmla="*/ 36007 h 43219"/>
                <a:gd name="connsiteX14" fmla="*/ 35527 w 42733"/>
                <a:gd name="connsiteY14" fmla="*/ 35003 h 43219"/>
                <a:gd name="connsiteX15" fmla="*/ 34595 w 42733"/>
                <a:gd name="connsiteY15" fmla="*/ 36183 h 43219"/>
                <a:gd name="connsiteX16" fmla="*/ 28068 w 42733"/>
                <a:gd name="connsiteY16" fmla="*/ 36674 h 43219"/>
                <a:gd name="connsiteX17" fmla="*/ 23180 w 42733"/>
                <a:gd name="connsiteY17" fmla="*/ 42965 h 43219"/>
                <a:gd name="connsiteX18" fmla="*/ 15993 w 42733"/>
                <a:gd name="connsiteY18" fmla="*/ 39125 h 43219"/>
                <a:gd name="connsiteX19" fmla="*/ 5317 w 42733"/>
                <a:gd name="connsiteY19" fmla="*/ 35331 h 43219"/>
                <a:gd name="connsiteX20" fmla="*/ 623 w 42733"/>
                <a:gd name="connsiteY20" fmla="*/ 31109 h 43219"/>
                <a:gd name="connsiteX21" fmla="*/ 1626 w 42733"/>
                <a:gd name="connsiteY21" fmla="*/ 25410 h 43219"/>
                <a:gd name="connsiteX22" fmla="*/ 60 w 42733"/>
                <a:gd name="connsiteY22" fmla="*/ 17600 h 43219"/>
                <a:gd name="connsiteX23" fmla="*/ 3022 w 42733"/>
                <a:gd name="connsiteY23" fmla="*/ 11462 h 43219"/>
                <a:gd name="connsiteX24" fmla="*/ 3060 w 42733"/>
                <a:gd name="connsiteY24" fmla="*/ 11431 h 43219"/>
                <a:gd name="connsiteX0" fmla="*/ 28096 w 42733"/>
                <a:gd name="connsiteY0" fmla="*/ 36455 h 43219"/>
                <a:gd name="connsiteX1" fmla="*/ 28073 w 42733"/>
                <a:gd name="connsiteY1" fmla="*/ 36519 h 43219"/>
                <a:gd name="connsiteX0" fmla="*/ 3060 w 42733"/>
                <a:gd name="connsiteY0" fmla="*/ 11431 h 43219"/>
                <a:gd name="connsiteX1" fmla="*/ 7065 w 42733"/>
                <a:gd name="connsiteY1" fmla="*/ 4571 h 43219"/>
                <a:gd name="connsiteX2" fmla="*/ 13518 w 42733"/>
                <a:gd name="connsiteY2" fmla="*/ 5061 h 43219"/>
                <a:gd name="connsiteX3" fmla="*/ 21969 w 42733"/>
                <a:gd name="connsiteY3" fmla="*/ 3291 h 43219"/>
                <a:gd name="connsiteX4" fmla="*/ 25262 w 42733"/>
                <a:gd name="connsiteY4" fmla="*/ 59 h 43219"/>
                <a:gd name="connsiteX5" fmla="*/ 29346 w 42733"/>
                <a:gd name="connsiteY5" fmla="*/ 2340 h 43219"/>
                <a:gd name="connsiteX6" fmla="*/ 34976 w 42733"/>
                <a:gd name="connsiteY6" fmla="*/ 549 h 43219"/>
                <a:gd name="connsiteX7" fmla="*/ 37831 w 42733"/>
                <a:gd name="connsiteY7" fmla="*/ 5435 h 43219"/>
                <a:gd name="connsiteX8" fmla="*/ 41495 w 42733"/>
                <a:gd name="connsiteY8" fmla="*/ 10177 h 43219"/>
                <a:gd name="connsiteX9" fmla="*/ 41331 w 42733"/>
                <a:gd name="connsiteY9" fmla="*/ 15319 h 43219"/>
                <a:gd name="connsiteX10" fmla="*/ 42529 w 42733"/>
                <a:gd name="connsiteY10" fmla="*/ 23181 h 43219"/>
                <a:gd name="connsiteX11" fmla="*/ 36917 w 42733"/>
                <a:gd name="connsiteY11" fmla="*/ 30063 h 43219"/>
                <a:gd name="connsiteX12" fmla="*/ 36489 w 42733"/>
                <a:gd name="connsiteY12" fmla="*/ 32109 h 43219"/>
                <a:gd name="connsiteX13" fmla="*/ 38790 w 42733"/>
                <a:gd name="connsiteY13" fmla="*/ 36007 h 43219"/>
                <a:gd name="connsiteX14" fmla="*/ 35527 w 42733"/>
                <a:gd name="connsiteY14" fmla="*/ 35003 h 43219"/>
                <a:gd name="connsiteX15" fmla="*/ 34595 w 42733"/>
                <a:gd name="connsiteY15" fmla="*/ 36183 h 43219"/>
                <a:gd name="connsiteX16" fmla="*/ 28068 w 42733"/>
                <a:gd name="connsiteY16" fmla="*/ 36674 h 43219"/>
                <a:gd name="connsiteX17" fmla="*/ 23180 w 42733"/>
                <a:gd name="connsiteY17" fmla="*/ 42965 h 43219"/>
                <a:gd name="connsiteX18" fmla="*/ 15993 w 42733"/>
                <a:gd name="connsiteY18" fmla="*/ 39125 h 43219"/>
                <a:gd name="connsiteX19" fmla="*/ 5317 w 42733"/>
                <a:gd name="connsiteY19" fmla="*/ 35331 h 43219"/>
                <a:gd name="connsiteX20" fmla="*/ 623 w 42733"/>
                <a:gd name="connsiteY20" fmla="*/ 31109 h 43219"/>
                <a:gd name="connsiteX21" fmla="*/ 1626 w 42733"/>
                <a:gd name="connsiteY21" fmla="*/ 25410 h 43219"/>
                <a:gd name="connsiteX22" fmla="*/ 60 w 42733"/>
                <a:gd name="connsiteY22" fmla="*/ 17600 h 43219"/>
                <a:gd name="connsiteX23" fmla="*/ 3022 w 42733"/>
                <a:gd name="connsiteY23" fmla="*/ 11462 h 43219"/>
                <a:gd name="connsiteX24" fmla="*/ 3060 w 42733"/>
                <a:gd name="connsiteY24" fmla="*/ 11431 h 43219"/>
                <a:gd name="connsiteX0" fmla="*/ 28096 w 42733"/>
                <a:gd name="connsiteY0" fmla="*/ 36455 h 43219"/>
                <a:gd name="connsiteX1" fmla="*/ 28073 w 42733"/>
                <a:gd name="connsiteY1" fmla="*/ 36519 h 43219"/>
                <a:gd name="connsiteX0" fmla="*/ 3060 w 42733"/>
                <a:gd name="connsiteY0" fmla="*/ 11431 h 43219"/>
                <a:gd name="connsiteX1" fmla="*/ 7065 w 42733"/>
                <a:gd name="connsiteY1" fmla="*/ 4571 h 43219"/>
                <a:gd name="connsiteX2" fmla="*/ 13518 w 42733"/>
                <a:gd name="connsiteY2" fmla="*/ 5061 h 43219"/>
                <a:gd name="connsiteX3" fmla="*/ 21969 w 42733"/>
                <a:gd name="connsiteY3" fmla="*/ 3291 h 43219"/>
                <a:gd name="connsiteX4" fmla="*/ 25262 w 42733"/>
                <a:gd name="connsiteY4" fmla="*/ 59 h 43219"/>
                <a:gd name="connsiteX5" fmla="*/ 29346 w 42733"/>
                <a:gd name="connsiteY5" fmla="*/ 2340 h 43219"/>
                <a:gd name="connsiteX6" fmla="*/ 34976 w 42733"/>
                <a:gd name="connsiteY6" fmla="*/ 549 h 43219"/>
                <a:gd name="connsiteX7" fmla="*/ 37831 w 42733"/>
                <a:gd name="connsiteY7" fmla="*/ 5435 h 43219"/>
                <a:gd name="connsiteX8" fmla="*/ 41495 w 42733"/>
                <a:gd name="connsiteY8" fmla="*/ 10177 h 43219"/>
                <a:gd name="connsiteX9" fmla="*/ 41331 w 42733"/>
                <a:gd name="connsiteY9" fmla="*/ 15319 h 43219"/>
                <a:gd name="connsiteX10" fmla="*/ 42529 w 42733"/>
                <a:gd name="connsiteY10" fmla="*/ 23181 h 43219"/>
                <a:gd name="connsiteX11" fmla="*/ 36917 w 42733"/>
                <a:gd name="connsiteY11" fmla="*/ 30063 h 43219"/>
                <a:gd name="connsiteX12" fmla="*/ 36489 w 42733"/>
                <a:gd name="connsiteY12" fmla="*/ 32109 h 43219"/>
                <a:gd name="connsiteX13" fmla="*/ 38790 w 42733"/>
                <a:gd name="connsiteY13" fmla="*/ 36007 h 43219"/>
                <a:gd name="connsiteX14" fmla="*/ 35527 w 42733"/>
                <a:gd name="connsiteY14" fmla="*/ 35003 h 43219"/>
                <a:gd name="connsiteX15" fmla="*/ 34595 w 42733"/>
                <a:gd name="connsiteY15" fmla="*/ 36183 h 43219"/>
                <a:gd name="connsiteX16" fmla="*/ 28068 w 42733"/>
                <a:gd name="connsiteY16" fmla="*/ 36674 h 43219"/>
                <a:gd name="connsiteX17" fmla="*/ 23180 w 42733"/>
                <a:gd name="connsiteY17" fmla="*/ 42965 h 43219"/>
                <a:gd name="connsiteX18" fmla="*/ 15993 w 42733"/>
                <a:gd name="connsiteY18" fmla="*/ 39125 h 43219"/>
                <a:gd name="connsiteX19" fmla="*/ 5317 w 42733"/>
                <a:gd name="connsiteY19" fmla="*/ 35331 h 43219"/>
                <a:gd name="connsiteX20" fmla="*/ 623 w 42733"/>
                <a:gd name="connsiteY20" fmla="*/ 31109 h 43219"/>
                <a:gd name="connsiteX21" fmla="*/ 1626 w 42733"/>
                <a:gd name="connsiteY21" fmla="*/ 25410 h 43219"/>
                <a:gd name="connsiteX22" fmla="*/ 60 w 42733"/>
                <a:gd name="connsiteY22" fmla="*/ 17600 h 43219"/>
                <a:gd name="connsiteX23" fmla="*/ 3022 w 42733"/>
                <a:gd name="connsiteY23" fmla="*/ 11462 h 43219"/>
                <a:gd name="connsiteX24" fmla="*/ 3060 w 42733"/>
                <a:gd name="connsiteY24" fmla="*/ 11431 h 43219"/>
                <a:gd name="connsiteX0" fmla="*/ 28096 w 42733"/>
                <a:gd name="connsiteY0" fmla="*/ 36455 h 43219"/>
                <a:gd name="connsiteX1" fmla="*/ 28073 w 42733"/>
                <a:gd name="connsiteY1" fmla="*/ 36519 h 43219"/>
                <a:gd name="connsiteX0" fmla="*/ 3060 w 42733"/>
                <a:gd name="connsiteY0" fmla="*/ 11431 h 43219"/>
                <a:gd name="connsiteX1" fmla="*/ 7065 w 42733"/>
                <a:gd name="connsiteY1" fmla="*/ 4571 h 43219"/>
                <a:gd name="connsiteX2" fmla="*/ 13518 w 42733"/>
                <a:gd name="connsiteY2" fmla="*/ 5061 h 43219"/>
                <a:gd name="connsiteX3" fmla="*/ 21969 w 42733"/>
                <a:gd name="connsiteY3" fmla="*/ 3291 h 43219"/>
                <a:gd name="connsiteX4" fmla="*/ 25262 w 42733"/>
                <a:gd name="connsiteY4" fmla="*/ 59 h 43219"/>
                <a:gd name="connsiteX5" fmla="*/ 29346 w 42733"/>
                <a:gd name="connsiteY5" fmla="*/ 2340 h 43219"/>
                <a:gd name="connsiteX6" fmla="*/ 34976 w 42733"/>
                <a:gd name="connsiteY6" fmla="*/ 549 h 43219"/>
                <a:gd name="connsiteX7" fmla="*/ 37831 w 42733"/>
                <a:gd name="connsiteY7" fmla="*/ 5435 h 43219"/>
                <a:gd name="connsiteX8" fmla="*/ 41495 w 42733"/>
                <a:gd name="connsiteY8" fmla="*/ 10177 h 43219"/>
                <a:gd name="connsiteX9" fmla="*/ 41331 w 42733"/>
                <a:gd name="connsiteY9" fmla="*/ 15319 h 43219"/>
                <a:gd name="connsiteX10" fmla="*/ 42529 w 42733"/>
                <a:gd name="connsiteY10" fmla="*/ 23181 h 43219"/>
                <a:gd name="connsiteX11" fmla="*/ 36917 w 42733"/>
                <a:gd name="connsiteY11" fmla="*/ 30063 h 43219"/>
                <a:gd name="connsiteX12" fmla="*/ 36489 w 42733"/>
                <a:gd name="connsiteY12" fmla="*/ 32109 h 43219"/>
                <a:gd name="connsiteX13" fmla="*/ 38790 w 42733"/>
                <a:gd name="connsiteY13" fmla="*/ 36007 h 43219"/>
                <a:gd name="connsiteX14" fmla="*/ 35527 w 42733"/>
                <a:gd name="connsiteY14" fmla="*/ 35003 h 43219"/>
                <a:gd name="connsiteX15" fmla="*/ 34595 w 42733"/>
                <a:gd name="connsiteY15" fmla="*/ 36183 h 43219"/>
                <a:gd name="connsiteX16" fmla="*/ 28068 w 42733"/>
                <a:gd name="connsiteY16" fmla="*/ 36674 h 43219"/>
                <a:gd name="connsiteX17" fmla="*/ 23180 w 42733"/>
                <a:gd name="connsiteY17" fmla="*/ 42965 h 43219"/>
                <a:gd name="connsiteX18" fmla="*/ 15993 w 42733"/>
                <a:gd name="connsiteY18" fmla="*/ 39125 h 43219"/>
                <a:gd name="connsiteX19" fmla="*/ 5317 w 42733"/>
                <a:gd name="connsiteY19" fmla="*/ 35331 h 43219"/>
                <a:gd name="connsiteX20" fmla="*/ 623 w 42733"/>
                <a:gd name="connsiteY20" fmla="*/ 31109 h 43219"/>
                <a:gd name="connsiteX21" fmla="*/ 1626 w 42733"/>
                <a:gd name="connsiteY21" fmla="*/ 25410 h 43219"/>
                <a:gd name="connsiteX22" fmla="*/ 60 w 42733"/>
                <a:gd name="connsiteY22" fmla="*/ 17600 h 43219"/>
                <a:gd name="connsiteX23" fmla="*/ 3022 w 42733"/>
                <a:gd name="connsiteY23" fmla="*/ 11462 h 43219"/>
                <a:gd name="connsiteX24" fmla="*/ 3060 w 42733"/>
                <a:gd name="connsiteY24" fmla="*/ 11431 h 43219"/>
                <a:gd name="connsiteX0" fmla="*/ 28096 w 42733"/>
                <a:gd name="connsiteY0" fmla="*/ 36455 h 43219"/>
                <a:gd name="connsiteX1" fmla="*/ 28073 w 42733"/>
                <a:gd name="connsiteY1" fmla="*/ 36519 h 43219"/>
                <a:gd name="connsiteX0" fmla="*/ 3060 w 42733"/>
                <a:gd name="connsiteY0" fmla="*/ 11431 h 43219"/>
                <a:gd name="connsiteX1" fmla="*/ 7065 w 42733"/>
                <a:gd name="connsiteY1" fmla="*/ 4571 h 43219"/>
                <a:gd name="connsiteX2" fmla="*/ 13518 w 42733"/>
                <a:gd name="connsiteY2" fmla="*/ 5061 h 43219"/>
                <a:gd name="connsiteX3" fmla="*/ 21969 w 42733"/>
                <a:gd name="connsiteY3" fmla="*/ 3291 h 43219"/>
                <a:gd name="connsiteX4" fmla="*/ 25262 w 42733"/>
                <a:gd name="connsiteY4" fmla="*/ 59 h 43219"/>
                <a:gd name="connsiteX5" fmla="*/ 29346 w 42733"/>
                <a:gd name="connsiteY5" fmla="*/ 2340 h 43219"/>
                <a:gd name="connsiteX6" fmla="*/ 34976 w 42733"/>
                <a:gd name="connsiteY6" fmla="*/ 549 h 43219"/>
                <a:gd name="connsiteX7" fmla="*/ 37831 w 42733"/>
                <a:gd name="connsiteY7" fmla="*/ 5435 h 43219"/>
                <a:gd name="connsiteX8" fmla="*/ 41495 w 42733"/>
                <a:gd name="connsiteY8" fmla="*/ 10177 h 43219"/>
                <a:gd name="connsiteX9" fmla="*/ 41331 w 42733"/>
                <a:gd name="connsiteY9" fmla="*/ 15319 h 43219"/>
                <a:gd name="connsiteX10" fmla="*/ 42529 w 42733"/>
                <a:gd name="connsiteY10" fmla="*/ 23181 h 43219"/>
                <a:gd name="connsiteX11" fmla="*/ 36917 w 42733"/>
                <a:gd name="connsiteY11" fmla="*/ 30063 h 43219"/>
                <a:gd name="connsiteX12" fmla="*/ 36489 w 42733"/>
                <a:gd name="connsiteY12" fmla="*/ 32109 h 43219"/>
                <a:gd name="connsiteX13" fmla="*/ 38790 w 42733"/>
                <a:gd name="connsiteY13" fmla="*/ 36007 h 43219"/>
                <a:gd name="connsiteX14" fmla="*/ 35527 w 42733"/>
                <a:gd name="connsiteY14" fmla="*/ 35003 h 43219"/>
                <a:gd name="connsiteX15" fmla="*/ 34595 w 42733"/>
                <a:gd name="connsiteY15" fmla="*/ 36183 h 43219"/>
                <a:gd name="connsiteX16" fmla="*/ 28068 w 42733"/>
                <a:gd name="connsiteY16" fmla="*/ 36674 h 43219"/>
                <a:gd name="connsiteX17" fmla="*/ 23180 w 42733"/>
                <a:gd name="connsiteY17" fmla="*/ 42965 h 43219"/>
                <a:gd name="connsiteX18" fmla="*/ 15993 w 42733"/>
                <a:gd name="connsiteY18" fmla="*/ 39125 h 43219"/>
                <a:gd name="connsiteX19" fmla="*/ 5317 w 42733"/>
                <a:gd name="connsiteY19" fmla="*/ 35331 h 43219"/>
                <a:gd name="connsiteX20" fmla="*/ 623 w 42733"/>
                <a:gd name="connsiteY20" fmla="*/ 31109 h 43219"/>
                <a:gd name="connsiteX21" fmla="*/ 1626 w 42733"/>
                <a:gd name="connsiteY21" fmla="*/ 25410 h 43219"/>
                <a:gd name="connsiteX22" fmla="*/ 60 w 42733"/>
                <a:gd name="connsiteY22" fmla="*/ 17600 h 43219"/>
                <a:gd name="connsiteX23" fmla="*/ 3022 w 42733"/>
                <a:gd name="connsiteY23" fmla="*/ 11462 h 43219"/>
                <a:gd name="connsiteX24" fmla="*/ 3060 w 42733"/>
                <a:gd name="connsiteY24" fmla="*/ 11431 h 43219"/>
                <a:gd name="connsiteX0" fmla="*/ 28096 w 42733"/>
                <a:gd name="connsiteY0" fmla="*/ 36455 h 43219"/>
                <a:gd name="connsiteX1" fmla="*/ 28073 w 42733"/>
                <a:gd name="connsiteY1" fmla="*/ 36519 h 43219"/>
                <a:gd name="connsiteX0" fmla="*/ 3060 w 42733"/>
                <a:gd name="connsiteY0" fmla="*/ 11431 h 43219"/>
                <a:gd name="connsiteX1" fmla="*/ 7065 w 42733"/>
                <a:gd name="connsiteY1" fmla="*/ 4571 h 43219"/>
                <a:gd name="connsiteX2" fmla="*/ 13518 w 42733"/>
                <a:gd name="connsiteY2" fmla="*/ 5061 h 43219"/>
                <a:gd name="connsiteX3" fmla="*/ 21969 w 42733"/>
                <a:gd name="connsiteY3" fmla="*/ 3291 h 43219"/>
                <a:gd name="connsiteX4" fmla="*/ 25262 w 42733"/>
                <a:gd name="connsiteY4" fmla="*/ 59 h 43219"/>
                <a:gd name="connsiteX5" fmla="*/ 29346 w 42733"/>
                <a:gd name="connsiteY5" fmla="*/ 2340 h 43219"/>
                <a:gd name="connsiteX6" fmla="*/ 34976 w 42733"/>
                <a:gd name="connsiteY6" fmla="*/ 549 h 43219"/>
                <a:gd name="connsiteX7" fmla="*/ 37831 w 42733"/>
                <a:gd name="connsiteY7" fmla="*/ 5435 h 43219"/>
                <a:gd name="connsiteX8" fmla="*/ 41495 w 42733"/>
                <a:gd name="connsiteY8" fmla="*/ 10177 h 43219"/>
                <a:gd name="connsiteX9" fmla="*/ 41331 w 42733"/>
                <a:gd name="connsiteY9" fmla="*/ 15319 h 43219"/>
                <a:gd name="connsiteX10" fmla="*/ 42529 w 42733"/>
                <a:gd name="connsiteY10" fmla="*/ 23181 h 43219"/>
                <a:gd name="connsiteX11" fmla="*/ 36917 w 42733"/>
                <a:gd name="connsiteY11" fmla="*/ 30063 h 43219"/>
                <a:gd name="connsiteX12" fmla="*/ 36489 w 42733"/>
                <a:gd name="connsiteY12" fmla="*/ 32109 h 43219"/>
                <a:gd name="connsiteX13" fmla="*/ 38790 w 42733"/>
                <a:gd name="connsiteY13" fmla="*/ 36007 h 43219"/>
                <a:gd name="connsiteX14" fmla="*/ 35527 w 42733"/>
                <a:gd name="connsiteY14" fmla="*/ 35003 h 43219"/>
                <a:gd name="connsiteX15" fmla="*/ 34595 w 42733"/>
                <a:gd name="connsiteY15" fmla="*/ 36183 h 43219"/>
                <a:gd name="connsiteX16" fmla="*/ 28068 w 42733"/>
                <a:gd name="connsiteY16" fmla="*/ 36674 h 43219"/>
                <a:gd name="connsiteX17" fmla="*/ 23180 w 42733"/>
                <a:gd name="connsiteY17" fmla="*/ 42965 h 43219"/>
                <a:gd name="connsiteX18" fmla="*/ 15993 w 42733"/>
                <a:gd name="connsiteY18" fmla="*/ 39125 h 43219"/>
                <a:gd name="connsiteX19" fmla="*/ 5317 w 42733"/>
                <a:gd name="connsiteY19" fmla="*/ 35331 h 43219"/>
                <a:gd name="connsiteX20" fmla="*/ 623 w 42733"/>
                <a:gd name="connsiteY20" fmla="*/ 31109 h 43219"/>
                <a:gd name="connsiteX21" fmla="*/ 1626 w 42733"/>
                <a:gd name="connsiteY21" fmla="*/ 25410 h 43219"/>
                <a:gd name="connsiteX22" fmla="*/ 60 w 42733"/>
                <a:gd name="connsiteY22" fmla="*/ 17600 h 43219"/>
                <a:gd name="connsiteX23" fmla="*/ 3022 w 42733"/>
                <a:gd name="connsiteY23" fmla="*/ 11462 h 43219"/>
                <a:gd name="connsiteX24" fmla="*/ 3060 w 42733"/>
                <a:gd name="connsiteY24" fmla="*/ 11431 h 43219"/>
                <a:gd name="connsiteX0" fmla="*/ 28096 w 42733"/>
                <a:gd name="connsiteY0" fmla="*/ 36455 h 43219"/>
                <a:gd name="connsiteX1" fmla="*/ 28073 w 42733"/>
                <a:gd name="connsiteY1" fmla="*/ 36519 h 43219"/>
                <a:gd name="connsiteX0" fmla="*/ 3060 w 42733"/>
                <a:gd name="connsiteY0" fmla="*/ 11431 h 43219"/>
                <a:gd name="connsiteX1" fmla="*/ 7065 w 42733"/>
                <a:gd name="connsiteY1" fmla="*/ 4571 h 43219"/>
                <a:gd name="connsiteX2" fmla="*/ 13518 w 42733"/>
                <a:gd name="connsiteY2" fmla="*/ 5061 h 43219"/>
                <a:gd name="connsiteX3" fmla="*/ 21969 w 42733"/>
                <a:gd name="connsiteY3" fmla="*/ 3291 h 43219"/>
                <a:gd name="connsiteX4" fmla="*/ 25262 w 42733"/>
                <a:gd name="connsiteY4" fmla="*/ 59 h 43219"/>
                <a:gd name="connsiteX5" fmla="*/ 29346 w 42733"/>
                <a:gd name="connsiteY5" fmla="*/ 2340 h 43219"/>
                <a:gd name="connsiteX6" fmla="*/ 34976 w 42733"/>
                <a:gd name="connsiteY6" fmla="*/ 549 h 43219"/>
                <a:gd name="connsiteX7" fmla="*/ 37831 w 42733"/>
                <a:gd name="connsiteY7" fmla="*/ 5435 h 43219"/>
                <a:gd name="connsiteX8" fmla="*/ 41495 w 42733"/>
                <a:gd name="connsiteY8" fmla="*/ 10177 h 43219"/>
                <a:gd name="connsiteX9" fmla="*/ 41331 w 42733"/>
                <a:gd name="connsiteY9" fmla="*/ 15319 h 43219"/>
                <a:gd name="connsiteX10" fmla="*/ 42529 w 42733"/>
                <a:gd name="connsiteY10" fmla="*/ 23181 h 43219"/>
                <a:gd name="connsiteX11" fmla="*/ 36917 w 42733"/>
                <a:gd name="connsiteY11" fmla="*/ 30063 h 43219"/>
                <a:gd name="connsiteX12" fmla="*/ 36489 w 42733"/>
                <a:gd name="connsiteY12" fmla="*/ 32109 h 43219"/>
                <a:gd name="connsiteX13" fmla="*/ 38790 w 42733"/>
                <a:gd name="connsiteY13" fmla="*/ 36007 h 43219"/>
                <a:gd name="connsiteX14" fmla="*/ 35527 w 42733"/>
                <a:gd name="connsiteY14" fmla="*/ 35003 h 43219"/>
                <a:gd name="connsiteX15" fmla="*/ 34595 w 42733"/>
                <a:gd name="connsiteY15" fmla="*/ 36183 h 43219"/>
                <a:gd name="connsiteX16" fmla="*/ 28068 w 42733"/>
                <a:gd name="connsiteY16" fmla="*/ 36674 h 43219"/>
                <a:gd name="connsiteX17" fmla="*/ 23180 w 42733"/>
                <a:gd name="connsiteY17" fmla="*/ 42965 h 43219"/>
                <a:gd name="connsiteX18" fmla="*/ 15993 w 42733"/>
                <a:gd name="connsiteY18" fmla="*/ 39125 h 43219"/>
                <a:gd name="connsiteX19" fmla="*/ 5317 w 42733"/>
                <a:gd name="connsiteY19" fmla="*/ 35331 h 43219"/>
                <a:gd name="connsiteX20" fmla="*/ 623 w 42733"/>
                <a:gd name="connsiteY20" fmla="*/ 31109 h 43219"/>
                <a:gd name="connsiteX21" fmla="*/ 1626 w 42733"/>
                <a:gd name="connsiteY21" fmla="*/ 25410 h 43219"/>
                <a:gd name="connsiteX22" fmla="*/ 60 w 42733"/>
                <a:gd name="connsiteY22" fmla="*/ 17600 h 43219"/>
                <a:gd name="connsiteX23" fmla="*/ 3022 w 42733"/>
                <a:gd name="connsiteY23" fmla="*/ 11462 h 43219"/>
                <a:gd name="connsiteX24" fmla="*/ 3060 w 42733"/>
                <a:gd name="connsiteY24" fmla="*/ 11431 h 43219"/>
                <a:gd name="connsiteX0" fmla="*/ 28096 w 42733"/>
                <a:gd name="connsiteY0" fmla="*/ 36455 h 43219"/>
                <a:gd name="connsiteX1" fmla="*/ 28073 w 42733"/>
                <a:gd name="connsiteY1" fmla="*/ 36519 h 43219"/>
                <a:gd name="connsiteX0" fmla="*/ 3060 w 42733"/>
                <a:gd name="connsiteY0" fmla="*/ 11431 h 43219"/>
                <a:gd name="connsiteX1" fmla="*/ 7065 w 42733"/>
                <a:gd name="connsiteY1" fmla="*/ 4571 h 43219"/>
                <a:gd name="connsiteX2" fmla="*/ 13518 w 42733"/>
                <a:gd name="connsiteY2" fmla="*/ 5061 h 43219"/>
                <a:gd name="connsiteX3" fmla="*/ 21969 w 42733"/>
                <a:gd name="connsiteY3" fmla="*/ 3291 h 43219"/>
                <a:gd name="connsiteX4" fmla="*/ 25262 w 42733"/>
                <a:gd name="connsiteY4" fmla="*/ 59 h 43219"/>
                <a:gd name="connsiteX5" fmla="*/ 29346 w 42733"/>
                <a:gd name="connsiteY5" fmla="*/ 2340 h 43219"/>
                <a:gd name="connsiteX6" fmla="*/ 34976 w 42733"/>
                <a:gd name="connsiteY6" fmla="*/ 549 h 43219"/>
                <a:gd name="connsiteX7" fmla="*/ 37831 w 42733"/>
                <a:gd name="connsiteY7" fmla="*/ 5435 h 43219"/>
                <a:gd name="connsiteX8" fmla="*/ 41495 w 42733"/>
                <a:gd name="connsiteY8" fmla="*/ 10177 h 43219"/>
                <a:gd name="connsiteX9" fmla="*/ 41331 w 42733"/>
                <a:gd name="connsiteY9" fmla="*/ 15319 h 43219"/>
                <a:gd name="connsiteX10" fmla="*/ 42529 w 42733"/>
                <a:gd name="connsiteY10" fmla="*/ 23181 h 43219"/>
                <a:gd name="connsiteX11" fmla="*/ 36917 w 42733"/>
                <a:gd name="connsiteY11" fmla="*/ 30063 h 43219"/>
                <a:gd name="connsiteX12" fmla="*/ 36489 w 42733"/>
                <a:gd name="connsiteY12" fmla="*/ 32109 h 43219"/>
                <a:gd name="connsiteX13" fmla="*/ 38790 w 42733"/>
                <a:gd name="connsiteY13" fmla="*/ 36007 h 43219"/>
                <a:gd name="connsiteX14" fmla="*/ 35527 w 42733"/>
                <a:gd name="connsiteY14" fmla="*/ 35003 h 43219"/>
                <a:gd name="connsiteX15" fmla="*/ 34595 w 42733"/>
                <a:gd name="connsiteY15" fmla="*/ 36183 h 43219"/>
                <a:gd name="connsiteX16" fmla="*/ 28068 w 42733"/>
                <a:gd name="connsiteY16" fmla="*/ 36674 h 43219"/>
                <a:gd name="connsiteX17" fmla="*/ 23180 w 42733"/>
                <a:gd name="connsiteY17" fmla="*/ 42965 h 43219"/>
                <a:gd name="connsiteX18" fmla="*/ 15993 w 42733"/>
                <a:gd name="connsiteY18" fmla="*/ 39125 h 43219"/>
                <a:gd name="connsiteX19" fmla="*/ 5317 w 42733"/>
                <a:gd name="connsiteY19" fmla="*/ 35331 h 43219"/>
                <a:gd name="connsiteX20" fmla="*/ 623 w 42733"/>
                <a:gd name="connsiteY20" fmla="*/ 31109 h 43219"/>
                <a:gd name="connsiteX21" fmla="*/ 1626 w 42733"/>
                <a:gd name="connsiteY21" fmla="*/ 25410 h 43219"/>
                <a:gd name="connsiteX22" fmla="*/ 60 w 42733"/>
                <a:gd name="connsiteY22" fmla="*/ 17600 h 43219"/>
                <a:gd name="connsiteX23" fmla="*/ 3022 w 42733"/>
                <a:gd name="connsiteY23" fmla="*/ 11462 h 43219"/>
                <a:gd name="connsiteX24" fmla="*/ 3060 w 42733"/>
                <a:gd name="connsiteY24" fmla="*/ 11431 h 43219"/>
                <a:gd name="connsiteX0" fmla="*/ 28096 w 42733"/>
                <a:gd name="connsiteY0" fmla="*/ 36455 h 43219"/>
                <a:gd name="connsiteX1" fmla="*/ 28073 w 42733"/>
                <a:gd name="connsiteY1" fmla="*/ 36519 h 43219"/>
                <a:gd name="connsiteX0" fmla="*/ 3060 w 42733"/>
                <a:gd name="connsiteY0" fmla="*/ 11431 h 43219"/>
                <a:gd name="connsiteX1" fmla="*/ 7065 w 42733"/>
                <a:gd name="connsiteY1" fmla="*/ 4571 h 43219"/>
                <a:gd name="connsiteX2" fmla="*/ 13518 w 42733"/>
                <a:gd name="connsiteY2" fmla="*/ 5061 h 43219"/>
                <a:gd name="connsiteX3" fmla="*/ 21969 w 42733"/>
                <a:gd name="connsiteY3" fmla="*/ 3291 h 43219"/>
                <a:gd name="connsiteX4" fmla="*/ 25262 w 42733"/>
                <a:gd name="connsiteY4" fmla="*/ 59 h 43219"/>
                <a:gd name="connsiteX5" fmla="*/ 29346 w 42733"/>
                <a:gd name="connsiteY5" fmla="*/ 2340 h 43219"/>
                <a:gd name="connsiteX6" fmla="*/ 34976 w 42733"/>
                <a:gd name="connsiteY6" fmla="*/ 549 h 43219"/>
                <a:gd name="connsiteX7" fmla="*/ 37831 w 42733"/>
                <a:gd name="connsiteY7" fmla="*/ 5435 h 43219"/>
                <a:gd name="connsiteX8" fmla="*/ 41495 w 42733"/>
                <a:gd name="connsiteY8" fmla="*/ 10177 h 43219"/>
                <a:gd name="connsiteX9" fmla="*/ 41331 w 42733"/>
                <a:gd name="connsiteY9" fmla="*/ 15319 h 43219"/>
                <a:gd name="connsiteX10" fmla="*/ 42529 w 42733"/>
                <a:gd name="connsiteY10" fmla="*/ 23181 h 43219"/>
                <a:gd name="connsiteX11" fmla="*/ 36917 w 42733"/>
                <a:gd name="connsiteY11" fmla="*/ 30063 h 43219"/>
                <a:gd name="connsiteX12" fmla="*/ 36489 w 42733"/>
                <a:gd name="connsiteY12" fmla="*/ 32109 h 43219"/>
                <a:gd name="connsiteX13" fmla="*/ 38790 w 42733"/>
                <a:gd name="connsiteY13" fmla="*/ 36007 h 43219"/>
                <a:gd name="connsiteX14" fmla="*/ 35527 w 42733"/>
                <a:gd name="connsiteY14" fmla="*/ 35003 h 43219"/>
                <a:gd name="connsiteX15" fmla="*/ 34595 w 42733"/>
                <a:gd name="connsiteY15" fmla="*/ 36183 h 43219"/>
                <a:gd name="connsiteX16" fmla="*/ 28068 w 42733"/>
                <a:gd name="connsiteY16" fmla="*/ 36674 h 43219"/>
                <a:gd name="connsiteX17" fmla="*/ 23180 w 42733"/>
                <a:gd name="connsiteY17" fmla="*/ 42965 h 43219"/>
                <a:gd name="connsiteX18" fmla="*/ 15993 w 42733"/>
                <a:gd name="connsiteY18" fmla="*/ 39125 h 43219"/>
                <a:gd name="connsiteX19" fmla="*/ 5317 w 42733"/>
                <a:gd name="connsiteY19" fmla="*/ 35331 h 43219"/>
                <a:gd name="connsiteX20" fmla="*/ 623 w 42733"/>
                <a:gd name="connsiteY20" fmla="*/ 31109 h 43219"/>
                <a:gd name="connsiteX21" fmla="*/ 1626 w 42733"/>
                <a:gd name="connsiteY21" fmla="*/ 25410 h 43219"/>
                <a:gd name="connsiteX22" fmla="*/ 60 w 42733"/>
                <a:gd name="connsiteY22" fmla="*/ 17600 h 43219"/>
                <a:gd name="connsiteX23" fmla="*/ 3022 w 42733"/>
                <a:gd name="connsiteY23" fmla="*/ 11462 h 43219"/>
                <a:gd name="connsiteX24" fmla="*/ 3060 w 42733"/>
                <a:gd name="connsiteY24" fmla="*/ 11431 h 43219"/>
                <a:gd name="connsiteX0" fmla="*/ 28096 w 42733"/>
                <a:gd name="connsiteY0" fmla="*/ 36455 h 43219"/>
                <a:gd name="connsiteX1" fmla="*/ 28073 w 42733"/>
                <a:gd name="connsiteY1" fmla="*/ 36519 h 43219"/>
                <a:gd name="connsiteX0" fmla="*/ 3060 w 42733"/>
                <a:gd name="connsiteY0" fmla="*/ 11431 h 43219"/>
                <a:gd name="connsiteX1" fmla="*/ 7065 w 42733"/>
                <a:gd name="connsiteY1" fmla="*/ 4571 h 43219"/>
                <a:gd name="connsiteX2" fmla="*/ 13518 w 42733"/>
                <a:gd name="connsiteY2" fmla="*/ 5061 h 43219"/>
                <a:gd name="connsiteX3" fmla="*/ 21969 w 42733"/>
                <a:gd name="connsiteY3" fmla="*/ 3291 h 43219"/>
                <a:gd name="connsiteX4" fmla="*/ 25262 w 42733"/>
                <a:gd name="connsiteY4" fmla="*/ 59 h 43219"/>
                <a:gd name="connsiteX5" fmla="*/ 29346 w 42733"/>
                <a:gd name="connsiteY5" fmla="*/ 2340 h 43219"/>
                <a:gd name="connsiteX6" fmla="*/ 34976 w 42733"/>
                <a:gd name="connsiteY6" fmla="*/ 549 h 43219"/>
                <a:gd name="connsiteX7" fmla="*/ 37831 w 42733"/>
                <a:gd name="connsiteY7" fmla="*/ 5435 h 43219"/>
                <a:gd name="connsiteX8" fmla="*/ 41495 w 42733"/>
                <a:gd name="connsiteY8" fmla="*/ 10177 h 43219"/>
                <a:gd name="connsiteX9" fmla="*/ 41331 w 42733"/>
                <a:gd name="connsiteY9" fmla="*/ 15319 h 43219"/>
                <a:gd name="connsiteX10" fmla="*/ 42529 w 42733"/>
                <a:gd name="connsiteY10" fmla="*/ 23181 h 43219"/>
                <a:gd name="connsiteX11" fmla="*/ 36917 w 42733"/>
                <a:gd name="connsiteY11" fmla="*/ 30063 h 43219"/>
                <a:gd name="connsiteX12" fmla="*/ 36489 w 42733"/>
                <a:gd name="connsiteY12" fmla="*/ 32109 h 43219"/>
                <a:gd name="connsiteX13" fmla="*/ 38790 w 42733"/>
                <a:gd name="connsiteY13" fmla="*/ 36007 h 43219"/>
                <a:gd name="connsiteX14" fmla="*/ 35527 w 42733"/>
                <a:gd name="connsiteY14" fmla="*/ 35003 h 43219"/>
                <a:gd name="connsiteX15" fmla="*/ 34595 w 42733"/>
                <a:gd name="connsiteY15" fmla="*/ 36183 h 43219"/>
                <a:gd name="connsiteX16" fmla="*/ 28068 w 42733"/>
                <a:gd name="connsiteY16" fmla="*/ 36674 h 43219"/>
                <a:gd name="connsiteX17" fmla="*/ 23180 w 42733"/>
                <a:gd name="connsiteY17" fmla="*/ 42965 h 43219"/>
                <a:gd name="connsiteX18" fmla="*/ 15993 w 42733"/>
                <a:gd name="connsiteY18" fmla="*/ 39125 h 43219"/>
                <a:gd name="connsiteX19" fmla="*/ 5317 w 42733"/>
                <a:gd name="connsiteY19" fmla="*/ 35331 h 43219"/>
                <a:gd name="connsiteX20" fmla="*/ 623 w 42733"/>
                <a:gd name="connsiteY20" fmla="*/ 31109 h 43219"/>
                <a:gd name="connsiteX21" fmla="*/ 1626 w 42733"/>
                <a:gd name="connsiteY21" fmla="*/ 25410 h 43219"/>
                <a:gd name="connsiteX22" fmla="*/ 60 w 42733"/>
                <a:gd name="connsiteY22" fmla="*/ 17600 h 43219"/>
                <a:gd name="connsiteX23" fmla="*/ 3022 w 42733"/>
                <a:gd name="connsiteY23" fmla="*/ 11462 h 43219"/>
                <a:gd name="connsiteX24" fmla="*/ 3060 w 42733"/>
                <a:gd name="connsiteY24" fmla="*/ 11431 h 43219"/>
                <a:gd name="connsiteX0" fmla="*/ 28096 w 42733"/>
                <a:gd name="connsiteY0" fmla="*/ 36455 h 43219"/>
                <a:gd name="connsiteX1" fmla="*/ 28073 w 42733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733" h="43219">
                  <a:moveTo>
                    <a:pt x="3060" y="11431"/>
                  </a:moveTo>
                  <a:cubicBezTo>
                    <a:pt x="3036" y="11335"/>
                    <a:pt x="4524" y="6219"/>
                    <a:pt x="7065" y="4571"/>
                  </a:cubicBezTo>
                  <a:cubicBezTo>
                    <a:pt x="8463" y="3344"/>
                    <a:pt x="10777" y="2876"/>
                    <a:pt x="13518" y="5061"/>
                  </a:cubicBezTo>
                  <a:cubicBezTo>
                    <a:pt x="15191" y="768"/>
                    <a:pt x="19427" y="-119"/>
                    <a:pt x="21969" y="3291"/>
                  </a:cubicBezTo>
                  <a:cubicBezTo>
                    <a:pt x="22610" y="1542"/>
                    <a:pt x="23841" y="333"/>
                    <a:pt x="25262" y="59"/>
                  </a:cubicBezTo>
                  <a:cubicBezTo>
                    <a:pt x="26826" y="-243"/>
                    <a:pt x="28388" y="629"/>
                    <a:pt x="29346" y="2340"/>
                  </a:cubicBezTo>
                  <a:cubicBezTo>
                    <a:pt x="30728" y="126"/>
                    <a:pt x="33014" y="-601"/>
                    <a:pt x="34976" y="549"/>
                  </a:cubicBezTo>
                  <a:cubicBezTo>
                    <a:pt x="36471" y="1425"/>
                    <a:pt x="37543" y="3259"/>
                    <a:pt x="37831" y="5435"/>
                  </a:cubicBezTo>
                  <a:cubicBezTo>
                    <a:pt x="39559" y="6077"/>
                    <a:pt x="40935" y="7857"/>
                    <a:pt x="41495" y="10177"/>
                  </a:cubicBezTo>
                  <a:cubicBezTo>
                    <a:pt x="41902" y="11861"/>
                    <a:pt x="41844" y="13690"/>
                    <a:pt x="41331" y="15319"/>
                  </a:cubicBezTo>
                  <a:cubicBezTo>
                    <a:pt x="42592" y="17553"/>
                    <a:pt x="43033" y="20449"/>
                    <a:pt x="42529" y="23181"/>
                  </a:cubicBezTo>
                  <a:cubicBezTo>
                    <a:pt x="41859" y="26813"/>
                    <a:pt x="39641" y="29533"/>
                    <a:pt x="36917" y="30063"/>
                  </a:cubicBezTo>
                  <a:cubicBezTo>
                    <a:pt x="36957" y="30755"/>
                    <a:pt x="36832" y="31595"/>
                    <a:pt x="36489" y="32109"/>
                  </a:cubicBezTo>
                  <a:cubicBezTo>
                    <a:pt x="37448" y="31489"/>
                    <a:pt x="39966" y="32793"/>
                    <a:pt x="38790" y="36007"/>
                  </a:cubicBezTo>
                  <a:cubicBezTo>
                    <a:pt x="37981" y="38128"/>
                    <a:pt x="35221" y="37404"/>
                    <a:pt x="35527" y="35003"/>
                  </a:cubicBezTo>
                  <a:cubicBezTo>
                    <a:pt x="35241" y="35454"/>
                    <a:pt x="34900" y="35938"/>
                    <a:pt x="34595" y="36183"/>
                  </a:cubicBezTo>
                  <a:cubicBezTo>
                    <a:pt x="33602" y="36981"/>
                    <a:pt x="30217" y="38498"/>
                    <a:pt x="28068" y="36674"/>
                  </a:cubicBezTo>
                  <a:cubicBezTo>
                    <a:pt x="27373" y="39807"/>
                    <a:pt x="25512" y="42202"/>
                    <a:pt x="23180" y="42965"/>
                  </a:cubicBezTo>
                  <a:cubicBezTo>
                    <a:pt x="20432" y="43864"/>
                    <a:pt x="17564" y="42332"/>
                    <a:pt x="15993" y="39125"/>
                  </a:cubicBezTo>
                  <a:cubicBezTo>
                    <a:pt x="12285" y="42169"/>
                    <a:pt x="7469" y="40458"/>
                    <a:pt x="5317" y="35331"/>
                  </a:cubicBezTo>
                  <a:cubicBezTo>
                    <a:pt x="3203" y="35668"/>
                    <a:pt x="1218" y="33883"/>
                    <a:pt x="623" y="31109"/>
                  </a:cubicBezTo>
                  <a:cubicBezTo>
                    <a:pt x="192" y="29102"/>
                    <a:pt x="573" y="26936"/>
                    <a:pt x="1626" y="25410"/>
                  </a:cubicBezTo>
                  <a:cubicBezTo>
                    <a:pt x="132" y="24213"/>
                    <a:pt x="-148" y="19953"/>
                    <a:pt x="60" y="17600"/>
                  </a:cubicBezTo>
                  <a:cubicBezTo>
                    <a:pt x="304" y="14845"/>
                    <a:pt x="1004" y="11746"/>
                    <a:pt x="3022" y="11462"/>
                  </a:cubicBezTo>
                  <a:cubicBezTo>
                    <a:pt x="3034" y="11416"/>
                    <a:pt x="3048" y="11477"/>
                    <a:pt x="3060" y="11431"/>
                  </a:cubicBezTo>
                  <a:close/>
                </a:path>
                <a:path w="42733" h="43219" fill="none" extrusionOk="0">
                  <a:moveTo>
                    <a:pt x="28096" y="36455"/>
                  </a:moveTo>
                  <a:cubicBezTo>
                    <a:pt x="28057" y="37102"/>
                    <a:pt x="28211" y="35897"/>
                    <a:pt x="28073" y="36519"/>
                  </a:cubicBezTo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  <a:rou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74" name="テキスト ボックス 73"/>
            <p:cNvSpPr txBox="1"/>
            <p:nvPr/>
          </p:nvSpPr>
          <p:spPr>
            <a:xfrm rot="21360846">
              <a:off x="28829" y="2586706"/>
              <a:ext cx="26971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ja-JP" altLang="en-US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どうしても行きたい！お金をはらうし</a:t>
              </a:r>
              <a:br>
                <a:rPr lang="en-US" altLang="ja-JP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いいでしょ？！</a:t>
              </a:r>
            </a:p>
          </p:txBody>
        </p:sp>
        <p:sp>
          <p:nvSpPr>
            <p:cNvPr id="72" name="乗算記号 42"/>
            <p:cNvSpPr/>
            <p:nvPr/>
          </p:nvSpPr>
          <p:spPr>
            <a:xfrm rot="20932626">
              <a:off x="-178458" y="3132284"/>
              <a:ext cx="2040134" cy="2013785"/>
            </a:xfrm>
            <a:prstGeom prst="mathMultiply">
              <a:avLst>
                <a:gd name="adj1" fmla="val 13871"/>
              </a:avLst>
            </a:prstGeom>
            <a:solidFill>
              <a:schemeClr val="bg1">
                <a:alpha val="80000"/>
              </a:schemeClr>
            </a:solidFill>
            <a:ln w="38100">
              <a:solidFill>
                <a:schemeClr val="tx1"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0CCBE2CD-8BDC-7DED-7062-FBC68A0821C8}"/>
                </a:ext>
              </a:extLst>
            </p:cNvPr>
            <p:cNvSpPr txBox="1"/>
            <p:nvPr/>
          </p:nvSpPr>
          <p:spPr>
            <a:xfrm>
              <a:off x="4228214" y="2401988"/>
              <a:ext cx="9085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てんばい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DB8FFF5C-DD18-D782-9CCD-32D858957598}"/>
                </a:ext>
              </a:extLst>
            </p:cNvPr>
            <p:cNvSpPr txBox="1"/>
            <p:nvPr/>
          </p:nvSpPr>
          <p:spPr>
            <a:xfrm>
              <a:off x="5456536" y="2401988"/>
              <a:ext cx="8772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てんばい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F961EAA7-8807-7779-1EBF-93CDDABBD8AA}"/>
                </a:ext>
              </a:extLst>
            </p:cNvPr>
            <p:cNvSpPr txBox="1"/>
            <p:nvPr/>
          </p:nvSpPr>
          <p:spPr>
            <a:xfrm>
              <a:off x="6605045" y="2849491"/>
              <a:ext cx="8871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めいわく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3E1A6F07-6E92-2B27-956F-44B60E891459}"/>
                </a:ext>
              </a:extLst>
            </p:cNvPr>
            <p:cNvSpPr txBox="1"/>
            <p:nvPr/>
          </p:nvSpPr>
          <p:spPr>
            <a:xfrm>
              <a:off x="5185282" y="3310989"/>
              <a:ext cx="826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ていか</a:t>
              </a: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76431C37-70E5-208E-41CA-53AA368F0383}"/>
                </a:ext>
              </a:extLst>
            </p:cNvPr>
            <p:cNvSpPr txBox="1"/>
            <p:nvPr/>
          </p:nvSpPr>
          <p:spPr>
            <a:xfrm>
              <a:off x="6541654" y="3310989"/>
              <a:ext cx="826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きんがく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D04991E8-938E-DE8E-27D8-2066DCA46FAB}"/>
                </a:ext>
              </a:extLst>
            </p:cNvPr>
            <p:cNvSpPr txBox="1"/>
            <p:nvPr/>
          </p:nvSpPr>
          <p:spPr>
            <a:xfrm>
              <a:off x="5917997" y="3779424"/>
              <a:ext cx="2158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ふせいてんばいきんしほう</a:t>
              </a: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CF193F1E-E640-5171-F01A-3710EF07BE4E}"/>
                </a:ext>
              </a:extLst>
            </p:cNvPr>
            <p:cNvSpPr txBox="1"/>
            <p:nvPr/>
          </p:nvSpPr>
          <p:spPr>
            <a:xfrm>
              <a:off x="8012584" y="3779424"/>
              <a:ext cx="909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きんし</a:t>
              </a: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2BE6E27F-F361-2FE1-1926-C77BA5277417}"/>
                </a:ext>
              </a:extLst>
            </p:cNvPr>
            <p:cNvSpPr txBox="1"/>
            <p:nvPr/>
          </p:nvSpPr>
          <p:spPr>
            <a:xfrm>
              <a:off x="5100881" y="4234982"/>
              <a:ext cx="13144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ほうりついはん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F29888EE-D206-4009-366D-3D6FA7F819EB}"/>
                </a:ext>
              </a:extLst>
            </p:cNvPr>
            <p:cNvSpPr txBox="1"/>
            <p:nvPr/>
          </p:nvSpPr>
          <p:spPr>
            <a:xfrm>
              <a:off x="3278333" y="2849491"/>
              <a:ext cx="6815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か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4F1B970F-9320-2686-A8F4-5D83E82C07EF}"/>
                </a:ext>
              </a:extLst>
            </p:cNvPr>
            <p:cNvSpPr txBox="1"/>
            <p:nvPr/>
          </p:nvSpPr>
          <p:spPr>
            <a:xfrm>
              <a:off x="3278333" y="3770604"/>
              <a:ext cx="6815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か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EF68EA60-45DA-5EE8-A260-FEE96A2001FD}"/>
                </a:ext>
              </a:extLst>
            </p:cNvPr>
            <p:cNvSpPr txBox="1"/>
            <p:nvPr/>
          </p:nvSpPr>
          <p:spPr>
            <a:xfrm>
              <a:off x="4451898" y="4234982"/>
              <a:ext cx="6815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か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DE07725E-7A1A-2F3F-05E7-AA6A35039113}"/>
                </a:ext>
              </a:extLst>
            </p:cNvPr>
            <p:cNvSpPr txBox="1"/>
            <p:nvPr/>
          </p:nvSpPr>
          <p:spPr>
            <a:xfrm>
              <a:off x="7174300" y="3310989"/>
              <a:ext cx="6815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う</a:t>
              </a: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28CA4430-2AAB-9924-5663-52984601CECF}"/>
                </a:ext>
              </a:extLst>
            </p:cNvPr>
            <p:cNvSpPr txBox="1"/>
            <p:nvPr/>
          </p:nvSpPr>
          <p:spPr>
            <a:xfrm>
              <a:off x="5954669" y="3310989"/>
              <a:ext cx="7747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たか</a:t>
              </a: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00B306A8-9B39-99A1-36EC-61A95C9477FC}"/>
                </a:ext>
              </a:extLst>
            </p:cNvPr>
            <p:cNvSpPr txBox="1"/>
            <p:nvPr/>
          </p:nvSpPr>
          <p:spPr>
            <a:xfrm rot="21324349">
              <a:off x="1076871" y="2423102"/>
              <a:ext cx="7376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C55A1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</a:t>
              </a: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592ED809-2BDD-4497-A917-B910ABD90CB0}"/>
              </a:ext>
            </a:extLst>
          </p:cNvPr>
          <p:cNvGrpSpPr/>
          <p:nvPr/>
        </p:nvGrpSpPr>
        <p:grpSpPr>
          <a:xfrm>
            <a:off x="286007" y="4507247"/>
            <a:ext cx="8754487" cy="2285105"/>
            <a:chOff x="286007" y="4507247"/>
            <a:chExt cx="8754487" cy="2285105"/>
          </a:xfrm>
        </p:grpSpPr>
        <p:sp>
          <p:nvSpPr>
            <p:cNvPr id="54" name="角丸四角形 53"/>
            <p:cNvSpPr/>
            <p:nvPr/>
          </p:nvSpPr>
          <p:spPr>
            <a:xfrm>
              <a:off x="286007" y="4906986"/>
              <a:ext cx="8571987" cy="176138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390879" y="5194624"/>
              <a:ext cx="45884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kumimoji="1"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チケットを取ったのに行けなくなって</a:t>
              </a:r>
              <a:endParaRPr kumimoji="1"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kumimoji="1"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しまった場合は、勝手に他人へゆずったり、</a:t>
              </a:r>
              <a:endParaRPr kumimoji="1"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kumimoji="1"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売ったりせず、正しく処理しましょう。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64" name="円/楕円 63"/>
            <p:cNvSpPr/>
            <p:nvPr/>
          </p:nvSpPr>
          <p:spPr>
            <a:xfrm rot="5125569" flipH="1">
              <a:off x="5647979" y="6038938"/>
              <a:ext cx="121573" cy="105701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38100">
              <a:solidFill>
                <a:schemeClr val="accent2"/>
              </a:solidFill>
              <a:rou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5" name="雲 31"/>
            <p:cNvSpPr/>
            <p:nvPr/>
          </p:nvSpPr>
          <p:spPr>
            <a:xfrm rot="101497" flipH="1">
              <a:off x="5604903" y="4802679"/>
              <a:ext cx="2784439" cy="1694292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80" y="30755"/>
                    <a:pt x="37355" y="31595"/>
                    <a:pt x="37012" y="32109"/>
                  </a:cubicBezTo>
                  <a:cubicBezTo>
                    <a:pt x="37971" y="31489"/>
                    <a:pt x="40489" y="32793"/>
                    <a:pt x="39313" y="36007"/>
                  </a:cubicBezTo>
                  <a:cubicBezTo>
                    <a:pt x="38504" y="38128"/>
                    <a:pt x="35744" y="37404"/>
                    <a:pt x="36050" y="35003"/>
                  </a:cubicBezTo>
                  <a:cubicBezTo>
                    <a:pt x="35764" y="35454"/>
                    <a:pt x="35423" y="35938"/>
                    <a:pt x="35118" y="36183"/>
                  </a:cubicBezTo>
                  <a:cubicBezTo>
                    <a:pt x="34125" y="36981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  <a:rou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66" name="円/楕円 65"/>
            <p:cNvSpPr/>
            <p:nvPr/>
          </p:nvSpPr>
          <p:spPr>
            <a:xfrm rot="6581180" flipH="1">
              <a:off x="5526067" y="5984652"/>
              <a:ext cx="86923" cy="80820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38100">
              <a:solidFill>
                <a:schemeClr val="accent2"/>
              </a:solidFill>
              <a:rou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 rot="361669">
              <a:off x="5562131" y="5281667"/>
              <a:ext cx="26439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ja-JP" altLang="en-US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定価でならゆずれるか</a:t>
              </a:r>
              <a:br>
                <a:rPr lang="en-US" altLang="ja-JP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お母さんと</a:t>
              </a:r>
              <a:br>
                <a:rPr lang="en-US" altLang="ja-JP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しらべてみよう</a:t>
              </a:r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9DD7B105-A49F-4D72-96C0-417046CE9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006" b="5996"/>
            <a:stretch/>
          </p:blipFill>
          <p:spPr>
            <a:xfrm>
              <a:off x="3869197" y="4507247"/>
              <a:ext cx="1897100" cy="214876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" name="ドーナツ 28"/>
            <p:cNvSpPr/>
            <p:nvPr/>
          </p:nvSpPr>
          <p:spPr>
            <a:xfrm>
              <a:off x="7762336" y="5516016"/>
              <a:ext cx="1278158" cy="1276336"/>
            </a:xfrm>
            <a:prstGeom prst="donut">
              <a:avLst>
                <a:gd name="adj" fmla="val 16648"/>
              </a:avLst>
            </a:prstGeom>
            <a:solidFill>
              <a:schemeClr val="bg1">
                <a:alpha val="80000"/>
              </a:schemeClr>
            </a:solidFill>
            <a:ln w="38100">
              <a:solidFill>
                <a:schemeClr val="tx1"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2F11946A-F66E-F9EF-AAFD-C7558F9866B9}"/>
                </a:ext>
              </a:extLst>
            </p:cNvPr>
            <p:cNvSpPr txBox="1"/>
            <p:nvPr/>
          </p:nvSpPr>
          <p:spPr>
            <a:xfrm rot="256650">
              <a:off x="5614051" y="5035265"/>
              <a:ext cx="826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C55A1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ていか</a:t>
              </a: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FFFB4F0B-0438-DAC4-8BE8-B67D80351DA0}"/>
                </a:ext>
              </a:extLst>
            </p:cNvPr>
            <p:cNvSpPr txBox="1"/>
            <p:nvPr/>
          </p:nvSpPr>
          <p:spPr>
            <a:xfrm>
              <a:off x="1066963" y="5528704"/>
              <a:ext cx="826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ばあい</a:t>
              </a: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3D74A50F-78AC-C3D5-32DA-CF6F972A40D4}"/>
                </a:ext>
              </a:extLst>
            </p:cNvPr>
            <p:cNvSpPr txBox="1"/>
            <p:nvPr/>
          </p:nvSpPr>
          <p:spPr>
            <a:xfrm>
              <a:off x="1949402" y="5528704"/>
              <a:ext cx="826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かって</a:t>
              </a:r>
              <a:endPara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B2CA2330-5A83-97B8-E0D4-D2D9EB92C58F}"/>
                </a:ext>
              </a:extLst>
            </p:cNvPr>
            <p:cNvSpPr txBox="1"/>
            <p:nvPr/>
          </p:nvSpPr>
          <p:spPr>
            <a:xfrm>
              <a:off x="2647417" y="5528704"/>
              <a:ext cx="826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たにん</a:t>
              </a: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2292838F-3B44-28C7-C9D4-1843C69BF959}"/>
                </a:ext>
              </a:extLst>
            </p:cNvPr>
            <p:cNvSpPr txBox="1"/>
            <p:nvPr/>
          </p:nvSpPr>
          <p:spPr>
            <a:xfrm>
              <a:off x="2302887" y="5994794"/>
              <a:ext cx="826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しょり</a:t>
              </a: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684CD750-B99E-EFE1-479F-136F23D7334D}"/>
                </a:ext>
              </a:extLst>
            </p:cNvPr>
            <p:cNvSpPr txBox="1"/>
            <p:nvPr/>
          </p:nvSpPr>
          <p:spPr>
            <a:xfrm>
              <a:off x="1624297" y="5994794"/>
              <a:ext cx="7447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ただ</a:t>
              </a: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601C4175-4880-7F96-55D2-55B82B77DB38}"/>
                </a:ext>
              </a:extLst>
            </p:cNvPr>
            <p:cNvSpPr txBox="1"/>
            <p:nvPr/>
          </p:nvSpPr>
          <p:spPr>
            <a:xfrm>
              <a:off x="1215948" y="5076824"/>
              <a:ext cx="6341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と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205DBA04-F835-6C17-88C9-9B1A348541D4}"/>
                </a:ext>
              </a:extLst>
            </p:cNvPr>
            <p:cNvSpPr txBox="1"/>
            <p:nvPr/>
          </p:nvSpPr>
          <p:spPr>
            <a:xfrm>
              <a:off x="286738" y="5994794"/>
              <a:ext cx="6390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う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8160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B26436A-510C-4C02-830A-078CC7C21A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55" y="3965017"/>
            <a:ext cx="2895361" cy="28953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角丸四角形 15"/>
          <p:cNvSpPr/>
          <p:nvPr/>
        </p:nvSpPr>
        <p:spPr>
          <a:xfrm>
            <a:off x="1444624" y="812797"/>
            <a:ext cx="7699376" cy="3617159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248176" y="4302283"/>
            <a:ext cx="4572000" cy="2240620"/>
            <a:chOff x="248176" y="4302283"/>
            <a:chExt cx="4572000" cy="2240620"/>
          </a:xfrm>
        </p:grpSpPr>
        <p:sp>
          <p:nvSpPr>
            <p:cNvPr id="12" name="雲 31"/>
            <p:cNvSpPr/>
            <p:nvPr/>
          </p:nvSpPr>
          <p:spPr>
            <a:xfrm rot="197991">
              <a:off x="594049" y="4302283"/>
              <a:ext cx="3815305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 rot="21404243">
              <a:off x="248176" y="4643255"/>
              <a:ext cx="4572000" cy="153888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spcAft>
                  <a:spcPts val="1200"/>
                </a:spcAft>
                <a:defRPr/>
              </a:pPr>
              <a:r>
                <a:rPr kumimoji="0" lang="ja-JP" altLang="en-US" sz="28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チケットは、</a:t>
              </a:r>
              <a:endParaRPr kumimoji="0" lang="en-US" altLang="ja-JP" sz="2800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spcAft>
                  <a:spcPts val="1200"/>
                </a:spcAft>
                <a:defRPr/>
              </a:pPr>
              <a:r>
                <a:rPr kumimoji="0" lang="ja-JP" altLang="en-US" sz="28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正しい方法で</a:t>
              </a:r>
              <a:br>
                <a:rPr kumimoji="0" lang="en-US" altLang="ja-JP" sz="28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</a:br>
              <a:r>
                <a:rPr kumimoji="0" lang="ja-JP" altLang="en-US" sz="28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やりとりしよう！</a:t>
              </a:r>
            </a:p>
          </p:txBody>
        </p:sp>
      </p:grpSp>
      <p:pic>
        <p:nvPicPr>
          <p:cNvPr id="14" name="図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2631"/>
            <a:ext cx="1996568" cy="194727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166794" y="1524172"/>
            <a:ext cx="639847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買う人がいるかぎり、チケットの転売はなく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なりません。それでは、本当に行きたい人が、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正しい値段で買えなくなってしまいます。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自分の行動が正しいかどうか、しっかり考えてみましょう。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9.</a:t>
            </a:r>
            <a:r>
              <a:rPr lang="ja-JP" altLang="en-US" dirty="0"/>
              <a:t> チケットの転売はいけないの？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F563C2D-D041-4529-8C49-718966E7B3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81" y="3620828"/>
            <a:ext cx="3241593" cy="3241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3FC71C-F710-5951-8080-455A8FA6F087}"/>
              </a:ext>
            </a:extLst>
          </p:cNvPr>
          <p:cNvSpPr txBox="1"/>
          <p:nvPr/>
        </p:nvSpPr>
        <p:spPr>
          <a:xfrm>
            <a:off x="6511603" y="1348596"/>
            <a:ext cx="1193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てんばい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B53510-85C8-3514-34B1-A7288C9D96E5}"/>
              </a:ext>
            </a:extLst>
          </p:cNvPr>
          <p:cNvSpPr txBox="1"/>
          <p:nvPr/>
        </p:nvSpPr>
        <p:spPr>
          <a:xfrm>
            <a:off x="2894452" y="2386445"/>
            <a:ext cx="1169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ねだん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5861320-25A6-3715-8FDB-D439CE541A8F}"/>
              </a:ext>
            </a:extLst>
          </p:cNvPr>
          <p:cNvSpPr txBox="1"/>
          <p:nvPr/>
        </p:nvSpPr>
        <p:spPr>
          <a:xfrm>
            <a:off x="1996568" y="2901554"/>
            <a:ext cx="1169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じぶん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EBC78D7-252B-35B9-1CF7-23ACD1DB2EF6}"/>
              </a:ext>
            </a:extLst>
          </p:cNvPr>
          <p:cNvSpPr txBox="1"/>
          <p:nvPr/>
        </p:nvSpPr>
        <p:spPr>
          <a:xfrm>
            <a:off x="2894452" y="2901554"/>
            <a:ext cx="1169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こうどう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C57B12A-F695-8DD2-EB2A-205F8512E705}"/>
              </a:ext>
            </a:extLst>
          </p:cNvPr>
          <p:cNvSpPr txBox="1"/>
          <p:nvPr/>
        </p:nvSpPr>
        <p:spPr>
          <a:xfrm>
            <a:off x="7301791" y="2901554"/>
            <a:ext cx="1169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かんが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E10164A-AE36-7814-54E1-76AE5B374ADC}"/>
              </a:ext>
            </a:extLst>
          </p:cNvPr>
          <p:cNvSpPr txBox="1"/>
          <p:nvPr/>
        </p:nvSpPr>
        <p:spPr>
          <a:xfrm rot="21420000">
            <a:off x="2265482" y="5037381"/>
            <a:ext cx="1230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ほうほう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158BA75-9230-3DB6-C640-5B0F0F81DF69}"/>
              </a:ext>
            </a:extLst>
          </p:cNvPr>
          <p:cNvSpPr txBox="1"/>
          <p:nvPr/>
        </p:nvSpPr>
        <p:spPr>
          <a:xfrm>
            <a:off x="1750681" y="44742"/>
            <a:ext cx="1125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てんばい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0B9A558-E233-2360-6D85-4C73BDAA6553}"/>
              </a:ext>
            </a:extLst>
          </p:cNvPr>
          <p:cNvSpPr txBox="1"/>
          <p:nvPr/>
        </p:nvSpPr>
        <p:spPr>
          <a:xfrm>
            <a:off x="1829912" y="1348596"/>
            <a:ext cx="1193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A3422F2-9977-4262-B752-1ED09E20997B}"/>
              </a:ext>
            </a:extLst>
          </p:cNvPr>
          <p:cNvSpPr txBox="1"/>
          <p:nvPr/>
        </p:nvSpPr>
        <p:spPr>
          <a:xfrm>
            <a:off x="3863401" y="2386445"/>
            <a:ext cx="781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4DFA5ED-A3E9-E275-086E-80540A268212}"/>
              </a:ext>
            </a:extLst>
          </p:cNvPr>
          <p:cNvSpPr txBox="1"/>
          <p:nvPr/>
        </p:nvSpPr>
        <p:spPr>
          <a:xfrm>
            <a:off x="5347741" y="1873022"/>
            <a:ext cx="1160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ほんとう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2081777-A798-6EC0-FACD-32FC6B3C6073}"/>
              </a:ext>
            </a:extLst>
          </p:cNvPr>
          <p:cNvSpPr txBox="1"/>
          <p:nvPr/>
        </p:nvSpPr>
        <p:spPr>
          <a:xfrm>
            <a:off x="6291447" y="1873022"/>
            <a:ext cx="774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751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9話 チケットの転売はいけないの？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ISPRING_SLIDE_INDENT_LEVEL" val="1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491</Words>
  <Application>Microsoft Office PowerPoint</Application>
  <PresentationFormat>画面に合わせる (4:3)</PresentationFormat>
  <Paragraphs>121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だい9話 チケットの転売は いけないの？</vt:lpstr>
      <vt:lpstr>9. チケットの転売はいけないの？</vt:lpstr>
      <vt:lpstr>9. チケットの転売はいけないの？</vt:lpstr>
      <vt:lpstr>9. チケットの転売はいけないの？</vt:lpstr>
      <vt:lpstr>9. チケットの転売はいけないの？</vt:lpstr>
      <vt:lpstr>9. チケットの転売はいけないの？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2023-02-17T01:45:03Z</dcterms:created>
  <dcterms:modified xsi:type="dcterms:W3CDTF">2023-02-17T01:45:07Z</dcterms:modified>
</cp:coreProperties>
</file>