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342" r:id="rId2"/>
    <p:sldId id="343" r:id="rId3"/>
    <p:sldId id="344" r:id="rId4"/>
    <p:sldId id="345" r:id="rId5"/>
    <p:sldId id="346" r:id="rId6"/>
  </p:sldIdLst>
  <p:sldSz cx="9144000" cy="6858000" type="screen4x3"/>
  <p:notesSz cx="6742113" cy="9872663"/>
  <p:custDataLst>
    <p:tags r:id="rId9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4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3700"/>
    <a:srgbClr val="83BC5C"/>
    <a:srgbClr val="F8D827"/>
    <a:srgbClr val="99CCFF"/>
    <a:srgbClr val="BED090"/>
    <a:srgbClr val="B0D888"/>
    <a:srgbClr val="442CF4"/>
    <a:srgbClr val="2B95F5"/>
    <a:srgbClr val="F4862C"/>
    <a:srgbClr val="B0D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89892" autoAdjust="0"/>
  </p:normalViewPr>
  <p:slideViewPr>
    <p:cSldViewPr snapToGrid="0">
      <p:cViewPr>
        <p:scale>
          <a:sx n="66" d="100"/>
          <a:sy n="66" d="100"/>
        </p:scale>
        <p:origin x="2150" y="2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76" d="100"/>
          <a:sy n="76" d="100"/>
        </p:scale>
        <p:origin x="-3930" y="-90"/>
      </p:cViewPr>
      <p:guideLst>
        <p:guide orient="horz" pos="3109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000" cy="4953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9525" y="1"/>
            <a:ext cx="2921000" cy="4953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2" cy="49363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8971" y="1"/>
            <a:ext cx="2921582" cy="49363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4825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9096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2979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3128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4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057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057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057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057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r="26766" b="53451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0195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lnSpc>
                <a:spcPts val="7200"/>
              </a:lnSpc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3755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t="48627" r="36251"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0195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210"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675166" y="3636906"/>
            <a:ext cx="7202134" cy="2914424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dirty="0"/>
              <a:t>だい</a:t>
            </a:r>
            <a:r>
              <a:rPr lang="en-US" altLang="ja-JP" sz="4000" dirty="0"/>
              <a:t>11</a:t>
            </a:r>
            <a:r>
              <a:rPr lang="ja-JP" altLang="en-US" sz="4000" dirty="0"/>
              <a:t>話</a:t>
            </a:r>
            <a:br>
              <a:rPr lang="en-US" altLang="ja-JP" sz="4000" dirty="0"/>
            </a:br>
            <a:r>
              <a:rPr lang="ja-JP" altLang="en-US" dirty="0"/>
              <a:t>ウイルスに</a:t>
            </a:r>
            <a:br>
              <a:rPr lang="en-US" altLang="ja-JP" dirty="0"/>
            </a:br>
            <a:r>
              <a:rPr lang="ja-JP" altLang="en-US" dirty="0"/>
              <a:t>感染してしまったら？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9B34AB1-7966-4269-21B5-9FF87E2E0F37}"/>
              </a:ext>
            </a:extLst>
          </p:cNvPr>
          <p:cNvSpPr txBox="1"/>
          <p:nvPr/>
        </p:nvSpPr>
        <p:spPr>
          <a:xfrm>
            <a:off x="166663" y="2442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3069E37-8ACD-6894-04D8-4BE148AB4AE7}"/>
              </a:ext>
            </a:extLst>
          </p:cNvPr>
          <p:cNvSpPr txBox="1"/>
          <p:nvPr/>
        </p:nvSpPr>
        <p:spPr>
          <a:xfrm>
            <a:off x="1693203" y="2442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きょういく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0F4488-BDE2-716F-6305-B8A48F76F842}"/>
              </a:ext>
            </a:extLst>
          </p:cNvPr>
          <p:cNvSpPr txBox="1"/>
          <p:nvPr/>
        </p:nvSpPr>
        <p:spPr>
          <a:xfrm>
            <a:off x="1734767" y="5308962"/>
            <a:ext cx="1629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6134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かん　　せん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7211C73-0E92-7016-8FCE-49AD4AEC0180}"/>
              </a:ext>
            </a:extLst>
          </p:cNvPr>
          <p:cNvSpPr txBox="1"/>
          <p:nvPr/>
        </p:nvSpPr>
        <p:spPr>
          <a:xfrm>
            <a:off x="5725872" y="3619676"/>
            <a:ext cx="80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6134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49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A87007A-388E-4B5A-BA5D-5FCB3346DD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2"/>
          <a:stretch/>
        </p:blipFill>
        <p:spPr>
          <a:xfrm>
            <a:off x="-585222" y="254000"/>
            <a:ext cx="9143244" cy="6594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11.</a:t>
            </a:r>
            <a:r>
              <a:rPr lang="ja-JP" altLang="en-US" dirty="0"/>
              <a:t> ウイルスに感染してしまったら？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349" y="1048261"/>
            <a:ext cx="884342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7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鳴門くんのスマートフォンに、しらない人からメールが</a:t>
            </a:r>
            <a:endParaRPr lang="en-US" altLang="ja-JP" sz="2700" spc="-9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7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届きました。いっしょに届いた画像を見てみても、心あたりはありません。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5443104" y="2114550"/>
            <a:ext cx="2843646" cy="1709408"/>
            <a:chOff x="5443104" y="2114550"/>
            <a:chExt cx="2843646" cy="1709408"/>
          </a:xfrm>
        </p:grpSpPr>
        <p:sp>
          <p:nvSpPr>
            <p:cNvPr id="7" name="円形吹き出し 3"/>
            <p:cNvSpPr/>
            <p:nvPr/>
          </p:nvSpPr>
          <p:spPr>
            <a:xfrm>
              <a:off x="5443104" y="2114550"/>
              <a:ext cx="2843646" cy="1709408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745202" y="2686411"/>
              <a:ext cx="23943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誰からだろう？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188927" y="2616200"/>
            <a:ext cx="3004216" cy="1887798"/>
            <a:chOff x="188927" y="2616200"/>
            <a:chExt cx="3004216" cy="1887798"/>
          </a:xfrm>
        </p:grpSpPr>
        <p:sp>
          <p:nvSpPr>
            <p:cNvPr id="10" name="円形吹き出し 3"/>
            <p:cNvSpPr/>
            <p:nvPr/>
          </p:nvSpPr>
          <p:spPr>
            <a:xfrm flipH="1">
              <a:off x="188927" y="2616200"/>
              <a:ext cx="3004216" cy="1887798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88928" y="3263437"/>
              <a:ext cx="30042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かわいい犬の画像だ</a:t>
              </a:r>
              <a:endParaRPr lang="en-US" altLang="ja-JP" sz="24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6885214" y="4359909"/>
            <a:ext cx="2002972" cy="40364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accent6">
                <a:lumMod val="50000"/>
              </a:schemeClr>
            </a:solidFill>
          </a:ln>
        </p:spPr>
        <p:txBody>
          <a:bodyPr wrap="square" tIns="72000" rtlCol="0" anchor="ctr">
            <a:noAutofit/>
          </a:bodyPr>
          <a:lstStyle/>
          <a:p>
            <a:pPr algn="ctr"/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鳴門（なると</a:t>
            </a:r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）くん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C23852F-87C5-38C3-E91D-92EA3CBA4EB1}"/>
              </a:ext>
            </a:extLst>
          </p:cNvPr>
          <p:cNvSpPr txBox="1"/>
          <p:nvPr/>
        </p:nvSpPr>
        <p:spPr>
          <a:xfrm>
            <a:off x="1973224" y="3068297"/>
            <a:ext cx="911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 　ぞう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91728BB-4F05-F018-E78F-DB5277FB00B6}"/>
              </a:ext>
            </a:extLst>
          </p:cNvPr>
          <p:cNvSpPr txBox="1"/>
          <p:nvPr/>
        </p:nvSpPr>
        <p:spPr>
          <a:xfrm>
            <a:off x="5751552" y="2509805"/>
            <a:ext cx="472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だれ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00957CA-2114-E691-D3F9-56D724C84450}"/>
              </a:ext>
            </a:extLst>
          </p:cNvPr>
          <p:cNvSpPr txBox="1"/>
          <p:nvPr/>
        </p:nvSpPr>
        <p:spPr>
          <a:xfrm>
            <a:off x="126594" y="845601"/>
            <a:ext cx="722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なると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098A517-32F1-7AA0-4B81-5810C9183F70}"/>
              </a:ext>
            </a:extLst>
          </p:cNvPr>
          <p:cNvSpPr txBox="1"/>
          <p:nvPr/>
        </p:nvSpPr>
        <p:spPr>
          <a:xfrm>
            <a:off x="131849" y="1426783"/>
            <a:ext cx="420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とど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9D20CC5-1D87-340B-D6B4-EC4A34247E70}"/>
              </a:ext>
            </a:extLst>
          </p:cNvPr>
          <p:cNvSpPr txBox="1"/>
          <p:nvPr/>
        </p:nvSpPr>
        <p:spPr>
          <a:xfrm>
            <a:off x="3776099" y="1426783"/>
            <a:ext cx="420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とど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6E00693-528C-45D3-1F6F-383EC09C6C2B}"/>
              </a:ext>
            </a:extLst>
          </p:cNvPr>
          <p:cNvSpPr txBox="1"/>
          <p:nvPr/>
        </p:nvSpPr>
        <p:spPr>
          <a:xfrm>
            <a:off x="4726940" y="1426783"/>
            <a:ext cx="88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 　ぞう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8FD0BDC-59F5-68C8-D01E-11EABA3E421F}"/>
              </a:ext>
            </a:extLst>
          </p:cNvPr>
          <p:cNvSpPr txBox="1"/>
          <p:nvPr/>
        </p:nvSpPr>
        <p:spPr>
          <a:xfrm>
            <a:off x="7658099" y="1426783"/>
            <a:ext cx="560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こころ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82F3B51-A44F-7351-5A3E-EEC8A50080E4}"/>
              </a:ext>
            </a:extLst>
          </p:cNvPr>
          <p:cNvSpPr/>
          <p:nvPr/>
        </p:nvSpPr>
        <p:spPr>
          <a:xfrm rot="20700000">
            <a:off x="2973541" y="4004136"/>
            <a:ext cx="1549470" cy="362821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37B69C2-3C7F-AAB6-887A-C7F15C9186EC}"/>
              </a:ext>
            </a:extLst>
          </p:cNvPr>
          <p:cNvSpPr txBox="1"/>
          <p:nvPr/>
        </p:nvSpPr>
        <p:spPr>
          <a:xfrm rot="20700000">
            <a:off x="2923670" y="4103920"/>
            <a:ext cx="1841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spc="-12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写真おくります！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BB219EA-99AC-ED99-52DB-A3F91626DF8E}"/>
              </a:ext>
            </a:extLst>
          </p:cNvPr>
          <p:cNvSpPr txBox="1"/>
          <p:nvPr/>
        </p:nvSpPr>
        <p:spPr>
          <a:xfrm rot="20681201">
            <a:off x="2934038" y="4089102"/>
            <a:ext cx="6609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しゃしん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71C27D-28C0-3497-5418-7D8B74FF377C}"/>
              </a:ext>
            </a:extLst>
          </p:cNvPr>
          <p:cNvSpPr txBox="1"/>
          <p:nvPr/>
        </p:nvSpPr>
        <p:spPr>
          <a:xfrm>
            <a:off x="2047918" y="39662"/>
            <a:ext cx="908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かんせん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148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7A3AE8E5-F009-6FB5-4456-F4D68073E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23" y="1674201"/>
            <a:ext cx="7642724" cy="5197051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5269464" y="4884543"/>
            <a:ext cx="3496261" cy="1840495"/>
            <a:chOff x="5269464" y="4884543"/>
            <a:chExt cx="3496261" cy="1840495"/>
          </a:xfrm>
        </p:grpSpPr>
        <p:sp>
          <p:nvSpPr>
            <p:cNvPr id="106" name="雲 31"/>
            <p:cNvSpPr/>
            <p:nvPr/>
          </p:nvSpPr>
          <p:spPr>
            <a:xfrm rot="5178419">
              <a:off x="6074861" y="4079146"/>
              <a:ext cx="1840495" cy="345129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982 w 43256"/>
                <a:gd name="connsiteY14" fmla="*/ 35098 h 43219"/>
                <a:gd name="connsiteX15" fmla="*/ 35606 w 43256"/>
                <a:gd name="connsiteY15" fmla="*/ 35594 h 43219"/>
                <a:gd name="connsiteX16" fmla="*/ 35118 w 43256"/>
                <a:gd name="connsiteY16" fmla="*/ 36183 h 43219"/>
                <a:gd name="connsiteX17" fmla="*/ 28591 w 43256"/>
                <a:gd name="connsiteY17" fmla="*/ 36674 h 43219"/>
                <a:gd name="connsiteX18" fmla="*/ 23703 w 43256"/>
                <a:gd name="connsiteY18" fmla="*/ 42965 h 43219"/>
                <a:gd name="connsiteX19" fmla="*/ 16516 w 43256"/>
                <a:gd name="connsiteY19" fmla="*/ 39125 h 43219"/>
                <a:gd name="connsiteX20" fmla="*/ 5840 w 43256"/>
                <a:gd name="connsiteY20" fmla="*/ 35331 h 43219"/>
                <a:gd name="connsiteX21" fmla="*/ 1146 w 43256"/>
                <a:gd name="connsiteY21" fmla="*/ 31109 h 43219"/>
                <a:gd name="connsiteX22" fmla="*/ 2149 w 43256"/>
                <a:gd name="connsiteY22" fmla="*/ 25410 h 43219"/>
                <a:gd name="connsiteX23" fmla="*/ 31 w 43256"/>
                <a:gd name="connsiteY23" fmla="*/ 19563 h 43219"/>
                <a:gd name="connsiteX24" fmla="*/ 3899 w 43256"/>
                <a:gd name="connsiteY24" fmla="*/ 14366 h 43219"/>
                <a:gd name="connsiteX25" fmla="*/ 3936 w 43256"/>
                <a:gd name="connsiteY25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175 w 43367"/>
                <a:gd name="connsiteY12" fmla="*/ 39794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6183 w 43367"/>
                <a:gd name="connsiteY12" fmla="*/ 41947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5306"/>
                <a:gd name="connsiteY0" fmla="*/ 14229 h 43219"/>
                <a:gd name="connsiteX1" fmla="*/ 5659 w 45306"/>
                <a:gd name="connsiteY1" fmla="*/ 6766 h 43219"/>
                <a:gd name="connsiteX2" fmla="*/ 14041 w 45306"/>
                <a:gd name="connsiteY2" fmla="*/ 5061 h 43219"/>
                <a:gd name="connsiteX3" fmla="*/ 22492 w 45306"/>
                <a:gd name="connsiteY3" fmla="*/ 3291 h 43219"/>
                <a:gd name="connsiteX4" fmla="*/ 25785 w 45306"/>
                <a:gd name="connsiteY4" fmla="*/ 59 h 43219"/>
                <a:gd name="connsiteX5" fmla="*/ 29869 w 45306"/>
                <a:gd name="connsiteY5" fmla="*/ 2340 h 43219"/>
                <a:gd name="connsiteX6" fmla="*/ 35499 w 45306"/>
                <a:gd name="connsiteY6" fmla="*/ 549 h 43219"/>
                <a:gd name="connsiteX7" fmla="*/ 38354 w 45306"/>
                <a:gd name="connsiteY7" fmla="*/ 5435 h 43219"/>
                <a:gd name="connsiteX8" fmla="*/ 42018 w 45306"/>
                <a:gd name="connsiteY8" fmla="*/ 10177 h 43219"/>
                <a:gd name="connsiteX9" fmla="*/ 41854 w 45306"/>
                <a:gd name="connsiteY9" fmla="*/ 15319 h 43219"/>
                <a:gd name="connsiteX10" fmla="*/ 43052 w 45306"/>
                <a:gd name="connsiteY10" fmla="*/ 23181 h 43219"/>
                <a:gd name="connsiteX11" fmla="*/ 37286 w 45306"/>
                <a:gd name="connsiteY11" fmla="*/ 30591 h 43219"/>
                <a:gd name="connsiteX12" fmla="*/ 45306 w 45306"/>
                <a:gd name="connsiteY12" fmla="*/ 37718 h 43219"/>
                <a:gd name="connsiteX13" fmla="*/ 34840 w 45306"/>
                <a:gd name="connsiteY13" fmla="*/ 35172 h 43219"/>
                <a:gd name="connsiteX14" fmla="*/ 28591 w 45306"/>
                <a:gd name="connsiteY14" fmla="*/ 36674 h 43219"/>
                <a:gd name="connsiteX15" fmla="*/ 23703 w 45306"/>
                <a:gd name="connsiteY15" fmla="*/ 42965 h 43219"/>
                <a:gd name="connsiteX16" fmla="*/ 16516 w 45306"/>
                <a:gd name="connsiteY16" fmla="*/ 39125 h 43219"/>
                <a:gd name="connsiteX17" fmla="*/ 5840 w 45306"/>
                <a:gd name="connsiteY17" fmla="*/ 35331 h 43219"/>
                <a:gd name="connsiteX18" fmla="*/ 1146 w 45306"/>
                <a:gd name="connsiteY18" fmla="*/ 31109 h 43219"/>
                <a:gd name="connsiteX19" fmla="*/ 2149 w 45306"/>
                <a:gd name="connsiteY19" fmla="*/ 25410 h 43219"/>
                <a:gd name="connsiteX20" fmla="*/ 31 w 45306"/>
                <a:gd name="connsiteY20" fmla="*/ 19563 h 43219"/>
                <a:gd name="connsiteX21" fmla="*/ 3899 w 45306"/>
                <a:gd name="connsiteY21" fmla="*/ 14366 h 43219"/>
                <a:gd name="connsiteX22" fmla="*/ 3936 w 45306"/>
                <a:gd name="connsiteY22" fmla="*/ 14229 h 43219"/>
                <a:gd name="connsiteX0" fmla="*/ 28619 w 45306"/>
                <a:gd name="connsiteY0" fmla="*/ 36455 h 43219"/>
                <a:gd name="connsiteX1" fmla="*/ 28596 w 4530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4840 w 43367"/>
                <a:gd name="connsiteY12" fmla="*/ 35172 h 43219"/>
                <a:gd name="connsiteX13" fmla="*/ 28591 w 43367"/>
                <a:gd name="connsiteY13" fmla="*/ 36674 h 43219"/>
                <a:gd name="connsiteX14" fmla="*/ 23703 w 43367"/>
                <a:gd name="connsiteY14" fmla="*/ 42965 h 43219"/>
                <a:gd name="connsiteX15" fmla="*/ 16516 w 43367"/>
                <a:gd name="connsiteY15" fmla="*/ 39125 h 43219"/>
                <a:gd name="connsiteX16" fmla="*/ 5840 w 43367"/>
                <a:gd name="connsiteY16" fmla="*/ 35331 h 43219"/>
                <a:gd name="connsiteX17" fmla="*/ 1146 w 43367"/>
                <a:gd name="connsiteY17" fmla="*/ 31109 h 43219"/>
                <a:gd name="connsiteX18" fmla="*/ 2149 w 43367"/>
                <a:gd name="connsiteY18" fmla="*/ 25410 h 43219"/>
                <a:gd name="connsiteX19" fmla="*/ 31 w 43367"/>
                <a:gd name="connsiteY19" fmla="*/ 19563 h 43219"/>
                <a:gd name="connsiteX20" fmla="*/ 3899 w 43367"/>
                <a:gd name="connsiteY20" fmla="*/ 14366 h 43219"/>
                <a:gd name="connsiteX21" fmla="*/ 3936 w 43367"/>
                <a:gd name="connsiteY21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4840 w 43367"/>
                <a:gd name="connsiteY12" fmla="*/ 35172 h 43219"/>
                <a:gd name="connsiteX13" fmla="*/ 28591 w 43367"/>
                <a:gd name="connsiteY13" fmla="*/ 36674 h 43219"/>
                <a:gd name="connsiteX14" fmla="*/ 23703 w 43367"/>
                <a:gd name="connsiteY14" fmla="*/ 42965 h 43219"/>
                <a:gd name="connsiteX15" fmla="*/ 16516 w 43367"/>
                <a:gd name="connsiteY15" fmla="*/ 39125 h 43219"/>
                <a:gd name="connsiteX16" fmla="*/ 6587 w 43367"/>
                <a:gd name="connsiteY16" fmla="*/ 37072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4840 w 43367"/>
                <a:gd name="connsiteY12" fmla="*/ 35172 h 43219"/>
                <a:gd name="connsiteX13" fmla="*/ 28591 w 43367"/>
                <a:gd name="connsiteY13" fmla="*/ 36674 h 43219"/>
                <a:gd name="connsiteX14" fmla="*/ 23703 w 43367"/>
                <a:gd name="connsiteY14" fmla="*/ 42965 h 43219"/>
                <a:gd name="connsiteX15" fmla="*/ 16516 w 43367"/>
                <a:gd name="connsiteY15" fmla="*/ 39125 h 43219"/>
                <a:gd name="connsiteX16" fmla="*/ 6587 w 43367"/>
                <a:gd name="connsiteY16" fmla="*/ 37072 h 43219"/>
                <a:gd name="connsiteX17" fmla="*/ 5840 w 43367"/>
                <a:gd name="connsiteY17" fmla="*/ 35331 h 43219"/>
                <a:gd name="connsiteX18" fmla="*/ 2985 w 43367"/>
                <a:gd name="connsiteY18" fmla="*/ 34284 h 43219"/>
                <a:gd name="connsiteX19" fmla="*/ 1146 w 43367"/>
                <a:gd name="connsiteY19" fmla="*/ 31109 h 43219"/>
                <a:gd name="connsiteX20" fmla="*/ 2149 w 43367"/>
                <a:gd name="connsiteY20" fmla="*/ 25410 h 43219"/>
                <a:gd name="connsiteX21" fmla="*/ 31 w 43367"/>
                <a:gd name="connsiteY21" fmla="*/ 19563 h 43219"/>
                <a:gd name="connsiteX22" fmla="*/ 3899 w 43367"/>
                <a:gd name="connsiteY22" fmla="*/ 14366 h 43219"/>
                <a:gd name="connsiteX23" fmla="*/ 3936 w 43367"/>
                <a:gd name="connsiteY23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10237 w 49668"/>
                <a:gd name="connsiteY0" fmla="*/ 14229 h 43219"/>
                <a:gd name="connsiteX1" fmla="*/ 11960 w 49668"/>
                <a:gd name="connsiteY1" fmla="*/ 6766 h 43219"/>
                <a:gd name="connsiteX2" fmla="*/ 20342 w 49668"/>
                <a:gd name="connsiteY2" fmla="*/ 5061 h 43219"/>
                <a:gd name="connsiteX3" fmla="*/ 28793 w 49668"/>
                <a:gd name="connsiteY3" fmla="*/ 3291 h 43219"/>
                <a:gd name="connsiteX4" fmla="*/ 32086 w 49668"/>
                <a:gd name="connsiteY4" fmla="*/ 59 h 43219"/>
                <a:gd name="connsiteX5" fmla="*/ 36170 w 49668"/>
                <a:gd name="connsiteY5" fmla="*/ 2340 h 43219"/>
                <a:gd name="connsiteX6" fmla="*/ 41800 w 49668"/>
                <a:gd name="connsiteY6" fmla="*/ 549 h 43219"/>
                <a:gd name="connsiteX7" fmla="*/ 44655 w 49668"/>
                <a:gd name="connsiteY7" fmla="*/ 5435 h 43219"/>
                <a:gd name="connsiteX8" fmla="*/ 48319 w 49668"/>
                <a:gd name="connsiteY8" fmla="*/ 10177 h 43219"/>
                <a:gd name="connsiteX9" fmla="*/ 48155 w 49668"/>
                <a:gd name="connsiteY9" fmla="*/ 15319 h 43219"/>
                <a:gd name="connsiteX10" fmla="*/ 49353 w 49668"/>
                <a:gd name="connsiteY10" fmla="*/ 23181 h 43219"/>
                <a:gd name="connsiteX11" fmla="*/ 43587 w 49668"/>
                <a:gd name="connsiteY11" fmla="*/ 30591 h 43219"/>
                <a:gd name="connsiteX12" fmla="*/ 41141 w 49668"/>
                <a:gd name="connsiteY12" fmla="*/ 35172 h 43219"/>
                <a:gd name="connsiteX13" fmla="*/ 34892 w 49668"/>
                <a:gd name="connsiteY13" fmla="*/ 36674 h 43219"/>
                <a:gd name="connsiteX14" fmla="*/ 30004 w 49668"/>
                <a:gd name="connsiteY14" fmla="*/ 42965 h 43219"/>
                <a:gd name="connsiteX15" fmla="*/ 22817 w 49668"/>
                <a:gd name="connsiteY15" fmla="*/ 39125 h 43219"/>
                <a:gd name="connsiteX16" fmla="*/ 12888 w 49668"/>
                <a:gd name="connsiteY16" fmla="*/ 37072 h 43219"/>
                <a:gd name="connsiteX17" fmla="*/ 24 w 49668"/>
                <a:gd name="connsiteY17" fmla="*/ 39578 h 43219"/>
                <a:gd name="connsiteX18" fmla="*/ 9286 w 49668"/>
                <a:gd name="connsiteY18" fmla="*/ 34284 h 43219"/>
                <a:gd name="connsiteX19" fmla="*/ 7447 w 49668"/>
                <a:gd name="connsiteY19" fmla="*/ 31109 h 43219"/>
                <a:gd name="connsiteX20" fmla="*/ 8450 w 49668"/>
                <a:gd name="connsiteY20" fmla="*/ 25410 h 43219"/>
                <a:gd name="connsiteX21" fmla="*/ 6332 w 49668"/>
                <a:gd name="connsiteY21" fmla="*/ 19563 h 43219"/>
                <a:gd name="connsiteX22" fmla="*/ 10200 w 49668"/>
                <a:gd name="connsiteY22" fmla="*/ 14366 h 43219"/>
                <a:gd name="connsiteX23" fmla="*/ 10237 w 49668"/>
                <a:gd name="connsiteY23" fmla="*/ 14229 h 43219"/>
                <a:gd name="connsiteX0" fmla="*/ 34920 w 49668"/>
                <a:gd name="connsiteY0" fmla="*/ 36455 h 43219"/>
                <a:gd name="connsiteX1" fmla="*/ 34897 w 49668"/>
                <a:gd name="connsiteY1" fmla="*/ 36519 h 43219"/>
                <a:gd name="connsiteX0" fmla="*/ 10213 w 49644"/>
                <a:gd name="connsiteY0" fmla="*/ 14229 h 43219"/>
                <a:gd name="connsiteX1" fmla="*/ 11936 w 49644"/>
                <a:gd name="connsiteY1" fmla="*/ 6766 h 43219"/>
                <a:gd name="connsiteX2" fmla="*/ 20318 w 49644"/>
                <a:gd name="connsiteY2" fmla="*/ 5061 h 43219"/>
                <a:gd name="connsiteX3" fmla="*/ 28769 w 49644"/>
                <a:gd name="connsiteY3" fmla="*/ 3291 h 43219"/>
                <a:gd name="connsiteX4" fmla="*/ 32062 w 49644"/>
                <a:gd name="connsiteY4" fmla="*/ 59 h 43219"/>
                <a:gd name="connsiteX5" fmla="*/ 36146 w 49644"/>
                <a:gd name="connsiteY5" fmla="*/ 2340 h 43219"/>
                <a:gd name="connsiteX6" fmla="*/ 41776 w 49644"/>
                <a:gd name="connsiteY6" fmla="*/ 549 h 43219"/>
                <a:gd name="connsiteX7" fmla="*/ 44631 w 49644"/>
                <a:gd name="connsiteY7" fmla="*/ 5435 h 43219"/>
                <a:gd name="connsiteX8" fmla="*/ 48295 w 49644"/>
                <a:gd name="connsiteY8" fmla="*/ 10177 h 43219"/>
                <a:gd name="connsiteX9" fmla="*/ 48131 w 49644"/>
                <a:gd name="connsiteY9" fmla="*/ 15319 h 43219"/>
                <a:gd name="connsiteX10" fmla="*/ 49329 w 49644"/>
                <a:gd name="connsiteY10" fmla="*/ 23181 h 43219"/>
                <a:gd name="connsiteX11" fmla="*/ 43563 w 49644"/>
                <a:gd name="connsiteY11" fmla="*/ 30591 h 43219"/>
                <a:gd name="connsiteX12" fmla="*/ 41117 w 49644"/>
                <a:gd name="connsiteY12" fmla="*/ 35172 h 43219"/>
                <a:gd name="connsiteX13" fmla="*/ 34868 w 49644"/>
                <a:gd name="connsiteY13" fmla="*/ 36674 h 43219"/>
                <a:gd name="connsiteX14" fmla="*/ 29980 w 49644"/>
                <a:gd name="connsiteY14" fmla="*/ 42965 h 43219"/>
                <a:gd name="connsiteX15" fmla="*/ 22793 w 49644"/>
                <a:gd name="connsiteY15" fmla="*/ 39125 h 43219"/>
                <a:gd name="connsiteX16" fmla="*/ 12864 w 49644"/>
                <a:gd name="connsiteY16" fmla="*/ 37072 h 43219"/>
                <a:gd name="connsiteX17" fmla="*/ 0 w 49644"/>
                <a:gd name="connsiteY17" fmla="*/ 39578 h 43219"/>
                <a:gd name="connsiteX18" fmla="*/ 9262 w 49644"/>
                <a:gd name="connsiteY18" fmla="*/ 34284 h 43219"/>
                <a:gd name="connsiteX19" fmla="*/ 7423 w 49644"/>
                <a:gd name="connsiteY19" fmla="*/ 31109 h 43219"/>
                <a:gd name="connsiteX20" fmla="*/ 8426 w 49644"/>
                <a:gd name="connsiteY20" fmla="*/ 25410 h 43219"/>
                <a:gd name="connsiteX21" fmla="*/ 6308 w 49644"/>
                <a:gd name="connsiteY21" fmla="*/ 19563 h 43219"/>
                <a:gd name="connsiteX22" fmla="*/ 10176 w 49644"/>
                <a:gd name="connsiteY22" fmla="*/ 14366 h 43219"/>
                <a:gd name="connsiteX23" fmla="*/ 10213 w 49644"/>
                <a:gd name="connsiteY23" fmla="*/ 14229 h 43219"/>
                <a:gd name="connsiteX0" fmla="*/ 34896 w 49644"/>
                <a:gd name="connsiteY0" fmla="*/ 36455 h 43219"/>
                <a:gd name="connsiteX1" fmla="*/ 34873 w 49644"/>
                <a:gd name="connsiteY1" fmla="*/ 36519 h 43219"/>
                <a:gd name="connsiteX0" fmla="*/ 10213 w 49644"/>
                <a:gd name="connsiteY0" fmla="*/ 14229 h 43219"/>
                <a:gd name="connsiteX1" fmla="*/ 11936 w 49644"/>
                <a:gd name="connsiteY1" fmla="*/ 6766 h 43219"/>
                <a:gd name="connsiteX2" fmla="*/ 20318 w 49644"/>
                <a:gd name="connsiteY2" fmla="*/ 5061 h 43219"/>
                <a:gd name="connsiteX3" fmla="*/ 28769 w 49644"/>
                <a:gd name="connsiteY3" fmla="*/ 3291 h 43219"/>
                <a:gd name="connsiteX4" fmla="*/ 32062 w 49644"/>
                <a:gd name="connsiteY4" fmla="*/ 59 h 43219"/>
                <a:gd name="connsiteX5" fmla="*/ 36146 w 49644"/>
                <a:gd name="connsiteY5" fmla="*/ 2340 h 43219"/>
                <a:gd name="connsiteX6" fmla="*/ 41776 w 49644"/>
                <a:gd name="connsiteY6" fmla="*/ 549 h 43219"/>
                <a:gd name="connsiteX7" fmla="*/ 44631 w 49644"/>
                <a:gd name="connsiteY7" fmla="*/ 5435 h 43219"/>
                <a:gd name="connsiteX8" fmla="*/ 48295 w 49644"/>
                <a:gd name="connsiteY8" fmla="*/ 10177 h 43219"/>
                <a:gd name="connsiteX9" fmla="*/ 48131 w 49644"/>
                <a:gd name="connsiteY9" fmla="*/ 15319 h 43219"/>
                <a:gd name="connsiteX10" fmla="*/ 49329 w 49644"/>
                <a:gd name="connsiteY10" fmla="*/ 23181 h 43219"/>
                <a:gd name="connsiteX11" fmla="*/ 43563 w 49644"/>
                <a:gd name="connsiteY11" fmla="*/ 30591 h 43219"/>
                <a:gd name="connsiteX12" fmla="*/ 41117 w 49644"/>
                <a:gd name="connsiteY12" fmla="*/ 35172 h 43219"/>
                <a:gd name="connsiteX13" fmla="*/ 34868 w 49644"/>
                <a:gd name="connsiteY13" fmla="*/ 36674 h 43219"/>
                <a:gd name="connsiteX14" fmla="*/ 29980 w 49644"/>
                <a:gd name="connsiteY14" fmla="*/ 42965 h 43219"/>
                <a:gd name="connsiteX15" fmla="*/ 22793 w 49644"/>
                <a:gd name="connsiteY15" fmla="*/ 39125 h 43219"/>
                <a:gd name="connsiteX16" fmla="*/ 12864 w 49644"/>
                <a:gd name="connsiteY16" fmla="*/ 37072 h 43219"/>
                <a:gd name="connsiteX17" fmla="*/ 0 w 49644"/>
                <a:gd name="connsiteY17" fmla="*/ 39578 h 43219"/>
                <a:gd name="connsiteX18" fmla="*/ 9262 w 49644"/>
                <a:gd name="connsiteY18" fmla="*/ 34284 h 43219"/>
                <a:gd name="connsiteX19" fmla="*/ 7423 w 49644"/>
                <a:gd name="connsiteY19" fmla="*/ 31109 h 43219"/>
                <a:gd name="connsiteX20" fmla="*/ 8426 w 49644"/>
                <a:gd name="connsiteY20" fmla="*/ 25410 h 43219"/>
                <a:gd name="connsiteX21" fmla="*/ 6308 w 49644"/>
                <a:gd name="connsiteY21" fmla="*/ 19563 h 43219"/>
                <a:gd name="connsiteX22" fmla="*/ 10176 w 49644"/>
                <a:gd name="connsiteY22" fmla="*/ 14366 h 43219"/>
                <a:gd name="connsiteX23" fmla="*/ 10213 w 49644"/>
                <a:gd name="connsiteY23" fmla="*/ 14229 h 43219"/>
                <a:gd name="connsiteX0" fmla="*/ 34896 w 49644"/>
                <a:gd name="connsiteY0" fmla="*/ 36455 h 43219"/>
                <a:gd name="connsiteX1" fmla="*/ 34873 w 49644"/>
                <a:gd name="connsiteY1" fmla="*/ 36519 h 43219"/>
                <a:gd name="connsiteX0" fmla="*/ 10213 w 49644"/>
                <a:gd name="connsiteY0" fmla="*/ 14229 h 43219"/>
                <a:gd name="connsiteX1" fmla="*/ 11936 w 49644"/>
                <a:gd name="connsiteY1" fmla="*/ 6766 h 43219"/>
                <a:gd name="connsiteX2" fmla="*/ 20318 w 49644"/>
                <a:gd name="connsiteY2" fmla="*/ 5061 h 43219"/>
                <a:gd name="connsiteX3" fmla="*/ 28769 w 49644"/>
                <a:gd name="connsiteY3" fmla="*/ 3291 h 43219"/>
                <a:gd name="connsiteX4" fmla="*/ 32062 w 49644"/>
                <a:gd name="connsiteY4" fmla="*/ 59 h 43219"/>
                <a:gd name="connsiteX5" fmla="*/ 36146 w 49644"/>
                <a:gd name="connsiteY5" fmla="*/ 2340 h 43219"/>
                <a:gd name="connsiteX6" fmla="*/ 41776 w 49644"/>
                <a:gd name="connsiteY6" fmla="*/ 549 h 43219"/>
                <a:gd name="connsiteX7" fmla="*/ 44631 w 49644"/>
                <a:gd name="connsiteY7" fmla="*/ 5435 h 43219"/>
                <a:gd name="connsiteX8" fmla="*/ 48295 w 49644"/>
                <a:gd name="connsiteY8" fmla="*/ 10177 h 43219"/>
                <a:gd name="connsiteX9" fmla="*/ 48131 w 49644"/>
                <a:gd name="connsiteY9" fmla="*/ 15319 h 43219"/>
                <a:gd name="connsiteX10" fmla="*/ 49329 w 49644"/>
                <a:gd name="connsiteY10" fmla="*/ 23181 h 43219"/>
                <a:gd name="connsiteX11" fmla="*/ 43563 w 49644"/>
                <a:gd name="connsiteY11" fmla="*/ 30591 h 43219"/>
                <a:gd name="connsiteX12" fmla="*/ 41117 w 49644"/>
                <a:gd name="connsiteY12" fmla="*/ 35172 h 43219"/>
                <a:gd name="connsiteX13" fmla="*/ 34868 w 49644"/>
                <a:gd name="connsiteY13" fmla="*/ 36674 h 43219"/>
                <a:gd name="connsiteX14" fmla="*/ 29980 w 49644"/>
                <a:gd name="connsiteY14" fmla="*/ 42965 h 43219"/>
                <a:gd name="connsiteX15" fmla="*/ 22793 w 49644"/>
                <a:gd name="connsiteY15" fmla="*/ 39125 h 43219"/>
                <a:gd name="connsiteX16" fmla="*/ 12864 w 49644"/>
                <a:gd name="connsiteY16" fmla="*/ 37072 h 43219"/>
                <a:gd name="connsiteX17" fmla="*/ 0 w 49644"/>
                <a:gd name="connsiteY17" fmla="*/ 39578 h 43219"/>
                <a:gd name="connsiteX18" fmla="*/ 9262 w 49644"/>
                <a:gd name="connsiteY18" fmla="*/ 34284 h 43219"/>
                <a:gd name="connsiteX19" fmla="*/ 7423 w 49644"/>
                <a:gd name="connsiteY19" fmla="*/ 31109 h 43219"/>
                <a:gd name="connsiteX20" fmla="*/ 8426 w 49644"/>
                <a:gd name="connsiteY20" fmla="*/ 25410 h 43219"/>
                <a:gd name="connsiteX21" fmla="*/ 6308 w 49644"/>
                <a:gd name="connsiteY21" fmla="*/ 19563 h 43219"/>
                <a:gd name="connsiteX22" fmla="*/ 10176 w 49644"/>
                <a:gd name="connsiteY22" fmla="*/ 14366 h 43219"/>
                <a:gd name="connsiteX23" fmla="*/ 10213 w 49644"/>
                <a:gd name="connsiteY23" fmla="*/ 14229 h 43219"/>
                <a:gd name="connsiteX0" fmla="*/ 34896 w 49644"/>
                <a:gd name="connsiteY0" fmla="*/ 36455 h 43219"/>
                <a:gd name="connsiteX1" fmla="*/ 34873 w 49644"/>
                <a:gd name="connsiteY1" fmla="*/ 36519 h 43219"/>
                <a:gd name="connsiteX0" fmla="*/ 10213 w 49644"/>
                <a:gd name="connsiteY0" fmla="*/ 14229 h 43219"/>
                <a:gd name="connsiteX1" fmla="*/ 11936 w 49644"/>
                <a:gd name="connsiteY1" fmla="*/ 6766 h 43219"/>
                <a:gd name="connsiteX2" fmla="*/ 20318 w 49644"/>
                <a:gd name="connsiteY2" fmla="*/ 5061 h 43219"/>
                <a:gd name="connsiteX3" fmla="*/ 28769 w 49644"/>
                <a:gd name="connsiteY3" fmla="*/ 3291 h 43219"/>
                <a:gd name="connsiteX4" fmla="*/ 32062 w 49644"/>
                <a:gd name="connsiteY4" fmla="*/ 59 h 43219"/>
                <a:gd name="connsiteX5" fmla="*/ 36146 w 49644"/>
                <a:gd name="connsiteY5" fmla="*/ 2340 h 43219"/>
                <a:gd name="connsiteX6" fmla="*/ 41776 w 49644"/>
                <a:gd name="connsiteY6" fmla="*/ 549 h 43219"/>
                <a:gd name="connsiteX7" fmla="*/ 44631 w 49644"/>
                <a:gd name="connsiteY7" fmla="*/ 5435 h 43219"/>
                <a:gd name="connsiteX8" fmla="*/ 48295 w 49644"/>
                <a:gd name="connsiteY8" fmla="*/ 10177 h 43219"/>
                <a:gd name="connsiteX9" fmla="*/ 48131 w 49644"/>
                <a:gd name="connsiteY9" fmla="*/ 15319 h 43219"/>
                <a:gd name="connsiteX10" fmla="*/ 49329 w 49644"/>
                <a:gd name="connsiteY10" fmla="*/ 23181 h 43219"/>
                <a:gd name="connsiteX11" fmla="*/ 43563 w 49644"/>
                <a:gd name="connsiteY11" fmla="*/ 30591 h 43219"/>
                <a:gd name="connsiteX12" fmla="*/ 41117 w 49644"/>
                <a:gd name="connsiteY12" fmla="*/ 35172 h 43219"/>
                <a:gd name="connsiteX13" fmla="*/ 34868 w 49644"/>
                <a:gd name="connsiteY13" fmla="*/ 36674 h 43219"/>
                <a:gd name="connsiteX14" fmla="*/ 29980 w 49644"/>
                <a:gd name="connsiteY14" fmla="*/ 42965 h 43219"/>
                <a:gd name="connsiteX15" fmla="*/ 22793 w 49644"/>
                <a:gd name="connsiteY15" fmla="*/ 39125 h 43219"/>
                <a:gd name="connsiteX16" fmla="*/ 12864 w 49644"/>
                <a:gd name="connsiteY16" fmla="*/ 37072 h 43219"/>
                <a:gd name="connsiteX17" fmla="*/ 0 w 49644"/>
                <a:gd name="connsiteY17" fmla="*/ 39578 h 43219"/>
                <a:gd name="connsiteX18" fmla="*/ 9262 w 49644"/>
                <a:gd name="connsiteY18" fmla="*/ 34284 h 43219"/>
                <a:gd name="connsiteX19" fmla="*/ 7423 w 49644"/>
                <a:gd name="connsiteY19" fmla="*/ 31109 h 43219"/>
                <a:gd name="connsiteX20" fmla="*/ 8426 w 49644"/>
                <a:gd name="connsiteY20" fmla="*/ 25410 h 43219"/>
                <a:gd name="connsiteX21" fmla="*/ 6308 w 49644"/>
                <a:gd name="connsiteY21" fmla="*/ 19563 h 43219"/>
                <a:gd name="connsiteX22" fmla="*/ 10176 w 49644"/>
                <a:gd name="connsiteY22" fmla="*/ 14366 h 43219"/>
                <a:gd name="connsiteX23" fmla="*/ 10213 w 49644"/>
                <a:gd name="connsiteY23" fmla="*/ 14229 h 43219"/>
                <a:gd name="connsiteX0" fmla="*/ 34896 w 49644"/>
                <a:gd name="connsiteY0" fmla="*/ 36455 h 43219"/>
                <a:gd name="connsiteX1" fmla="*/ 34873 w 49644"/>
                <a:gd name="connsiteY1" fmla="*/ 36519 h 43219"/>
                <a:gd name="connsiteX0" fmla="*/ 10213 w 49644"/>
                <a:gd name="connsiteY0" fmla="*/ 14229 h 43219"/>
                <a:gd name="connsiteX1" fmla="*/ 11936 w 49644"/>
                <a:gd name="connsiteY1" fmla="*/ 6766 h 43219"/>
                <a:gd name="connsiteX2" fmla="*/ 20318 w 49644"/>
                <a:gd name="connsiteY2" fmla="*/ 5061 h 43219"/>
                <a:gd name="connsiteX3" fmla="*/ 28769 w 49644"/>
                <a:gd name="connsiteY3" fmla="*/ 3291 h 43219"/>
                <a:gd name="connsiteX4" fmla="*/ 32062 w 49644"/>
                <a:gd name="connsiteY4" fmla="*/ 59 h 43219"/>
                <a:gd name="connsiteX5" fmla="*/ 36146 w 49644"/>
                <a:gd name="connsiteY5" fmla="*/ 2340 h 43219"/>
                <a:gd name="connsiteX6" fmla="*/ 41776 w 49644"/>
                <a:gd name="connsiteY6" fmla="*/ 549 h 43219"/>
                <a:gd name="connsiteX7" fmla="*/ 44631 w 49644"/>
                <a:gd name="connsiteY7" fmla="*/ 5435 h 43219"/>
                <a:gd name="connsiteX8" fmla="*/ 48295 w 49644"/>
                <a:gd name="connsiteY8" fmla="*/ 10177 h 43219"/>
                <a:gd name="connsiteX9" fmla="*/ 48131 w 49644"/>
                <a:gd name="connsiteY9" fmla="*/ 15319 h 43219"/>
                <a:gd name="connsiteX10" fmla="*/ 49329 w 49644"/>
                <a:gd name="connsiteY10" fmla="*/ 23181 h 43219"/>
                <a:gd name="connsiteX11" fmla="*/ 43563 w 49644"/>
                <a:gd name="connsiteY11" fmla="*/ 30591 h 43219"/>
                <a:gd name="connsiteX12" fmla="*/ 41117 w 49644"/>
                <a:gd name="connsiteY12" fmla="*/ 35172 h 43219"/>
                <a:gd name="connsiteX13" fmla="*/ 34868 w 49644"/>
                <a:gd name="connsiteY13" fmla="*/ 36674 h 43219"/>
                <a:gd name="connsiteX14" fmla="*/ 29980 w 49644"/>
                <a:gd name="connsiteY14" fmla="*/ 42965 h 43219"/>
                <a:gd name="connsiteX15" fmla="*/ 22793 w 49644"/>
                <a:gd name="connsiteY15" fmla="*/ 39125 h 43219"/>
                <a:gd name="connsiteX16" fmla="*/ 12864 w 49644"/>
                <a:gd name="connsiteY16" fmla="*/ 37072 h 43219"/>
                <a:gd name="connsiteX17" fmla="*/ 0 w 49644"/>
                <a:gd name="connsiteY17" fmla="*/ 39578 h 43219"/>
                <a:gd name="connsiteX18" fmla="*/ 9262 w 49644"/>
                <a:gd name="connsiteY18" fmla="*/ 34284 h 43219"/>
                <a:gd name="connsiteX19" fmla="*/ 7423 w 49644"/>
                <a:gd name="connsiteY19" fmla="*/ 31109 h 43219"/>
                <a:gd name="connsiteX20" fmla="*/ 8426 w 49644"/>
                <a:gd name="connsiteY20" fmla="*/ 25410 h 43219"/>
                <a:gd name="connsiteX21" fmla="*/ 6308 w 49644"/>
                <a:gd name="connsiteY21" fmla="*/ 19563 h 43219"/>
                <a:gd name="connsiteX22" fmla="*/ 10176 w 49644"/>
                <a:gd name="connsiteY22" fmla="*/ 14366 h 43219"/>
                <a:gd name="connsiteX23" fmla="*/ 10213 w 49644"/>
                <a:gd name="connsiteY23" fmla="*/ 14229 h 43219"/>
                <a:gd name="connsiteX0" fmla="*/ 34896 w 49644"/>
                <a:gd name="connsiteY0" fmla="*/ 36455 h 43219"/>
                <a:gd name="connsiteX1" fmla="*/ 34873 w 49644"/>
                <a:gd name="connsiteY1" fmla="*/ 36519 h 43219"/>
                <a:gd name="connsiteX0" fmla="*/ 10213 w 49644"/>
                <a:gd name="connsiteY0" fmla="*/ 14229 h 43219"/>
                <a:gd name="connsiteX1" fmla="*/ 11936 w 49644"/>
                <a:gd name="connsiteY1" fmla="*/ 6766 h 43219"/>
                <a:gd name="connsiteX2" fmla="*/ 20318 w 49644"/>
                <a:gd name="connsiteY2" fmla="*/ 5061 h 43219"/>
                <a:gd name="connsiteX3" fmla="*/ 28769 w 49644"/>
                <a:gd name="connsiteY3" fmla="*/ 3291 h 43219"/>
                <a:gd name="connsiteX4" fmla="*/ 32062 w 49644"/>
                <a:gd name="connsiteY4" fmla="*/ 59 h 43219"/>
                <a:gd name="connsiteX5" fmla="*/ 36146 w 49644"/>
                <a:gd name="connsiteY5" fmla="*/ 2340 h 43219"/>
                <a:gd name="connsiteX6" fmla="*/ 41776 w 49644"/>
                <a:gd name="connsiteY6" fmla="*/ 549 h 43219"/>
                <a:gd name="connsiteX7" fmla="*/ 44631 w 49644"/>
                <a:gd name="connsiteY7" fmla="*/ 5435 h 43219"/>
                <a:gd name="connsiteX8" fmla="*/ 48295 w 49644"/>
                <a:gd name="connsiteY8" fmla="*/ 10177 h 43219"/>
                <a:gd name="connsiteX9" fmla="*/ 48131 w 49644"/>
                <a:gd name="connsiteY9" fmla="*/ 15319 h 43219"/>
                <a:gd name="connsiteX10" fmla="*/ 49329 w 49644"/>
                <a:gd name="connsiteY10" fmla="*/ 23181 h 43219"/>
                <a:gd name="connsiteX11" fmla="*/ 43563 w 49644"/>
                <a:gd name="connsiteY11" fmla="*/ 30591 h 43219"/>
                <a:gd name="connsiteX12" fmla="*/ 41117 w 49644"/>
                <a:gd name="connsiteY12" fmla="*/ 35172 h 43219"/>
                <a:gd name="connsiteX13" fmla="*/ 34868 w 49644"/>
                <a:gd name="connsiteY13" fmla="*/ 36674 h 43219"/>
                <a:gd name="connsiteX14" fmla="*/ 29980 w 49644"/>
                <a:gd name="connsiteY14" fmla="*/ 42965 h 43219"/>
                <a:gd name="connsiteX15" fmla="*/ 22793 w 49644"/>
                <a:gd name="connsiteY15" fmla="*/ 39125 h 43219"/>
                <a:gd name="connsiteX16" fmla="*/ 12864 w 49644"/>
                <a:gd name="connsiteY16" fmla="*/ 37072 h 43219"/>
                <a:gd name="connsiteX17" fmla="*/ 0 w 49644"/>
                <a:gd name="connsiteY17" fmla="*/ 39578 h 43219"/>
                <a:gd name="connsiteX18" fmla="*/ 9262 w 49644"/>
                <a:gd name="connsiteY18" fmla="*/ 34284 h 43219"/>
                <a:gd name="connsiteX19" fmla="*/ 7423 w 49644"/>
                <a:gd name="connsiteY19" fmla="*/ 31109 h 43219"/>
                <a:gd name="connsiteX20" fmla="*/ 8426 w 49644"/>
                <a:gd name="connsiteY20" fmla="*/ 25410 h 43219"/>
                <a:gd name="connsiteX21" fmla="*/ 6308 w 49644"/>
                <a:gd name="connsiteY21" fmla="*/ 19563 h 43219"/>
                <a:gd name="connsiteX22" fmla="*/ 10176 w 49644"/>
                <a:gd name="connsiteY22" fmla="*/ 14366 h 43219"/>
                <a:gd name="connsiteX23" fmla="*/ 10213 w 49644"/>
                <a:gd name="connsiteY23" fmla="*/ 14229 h 43219"/>
                <a:gd name="connsiteX0" fmla="*/ 34896 w 49644"/>
                <a:gd name="connsiteY0" fmla="*/ 36455 h 43219"/>
                <a:gd name="connsiteX1" fmla="*/ 34873 w 49644"/>
                <a:gd name="connsiteY1" fmla="*/ 36519 h 43219"/>
                <a:gd name="connsiteX0" fmla="*/ 10213 w 49644"/>
                <a:gd name="connsiteY0" fmla="*/ 14229 h 43219"/>
                <a:gd name="connsiteX1" fmla="*/ 11936 w 49644"/>
                <a:gd name="connsiteY1" fmla="*/ 6766 h 43219"/>
                <a:gd name="connsiteX2" fmla="*/ 20318 w 49644"/>
                <a:gd name="connsiteY2" fmla="*/ 5061 h 43219"/>
                <a:gd name="connsiteX3" fmla="*/ 28769 w 49644"/>
                <a:gd name="connsiteY3" fmla="*/ 3291 h 43219"/>
                <a:gd name="connsiteX4" fmla="*/ 32062 w 49644"/>
                <a:gd name="connsiteY4" fmla="*/ 59 h 43219"/>
                <a:gd name="connsiteX5" fmla="*/ 36146 w 49644"/>
                <a:gd name="connsiteY5" fmla="*/ 2340 h 43219"/>
                <a:gd name="connsiteX6" fmla="*/ 41776 w 49644"/>
                <a:gd name="connsiteY6" fmla="*/ 549 h 43219"/>
                <a:gd name="connsiteX7" fmla="*/ 44631 w 49644"/>
                <a:gd name="connsiteY7" fmla="*/ 5435 h 43219"/>
                <a:gd name="connsiteX8" fmla="*/ 48295 w 49644"/>
                <a:gd name="connsiteY8" fmla="*/ 10177 h 43219"/>
                <a:gd name="connsiteX9" fmla="*/ 48131 w 49644"/>
                <a:gd name="connsiteY9" fmla="*/ 15319 h 43219"/>
                <a:gd name="connsiteX10" fmla="*/ 49329 w 49644"/>
                <a:gd name="connsiteY10" fmla="*/ 23181 h 43219"/>
                <a:gd name="connsiteX11" fmla="*/ 43563 w 49644"/>
                <a:gd name="connsiteY11" fmla="*/ 30591 h 43219"/>
                <a:gd name="connsiteX12" fmla="*/ 41117 w 49644"/>
                <a:gd name="connsiteY12" fmla="*/ 35172 h 43219"/>
                <a:gd name="connsiteX13" fmla="*/ 34868 w 49644"/>
                <a:gd name="connsiteY13" fmla="*/ 36674 h 43219"/>
                <a:gd name="connsiteX14" fmla="*/ 29980 w 49644"/>
                <a:gd name="connsiteY14" fmla="*/ 42965 h 43219"/>
                <a:gd name="connsiteX15" fmla="*/ 22793 w 49644"/>
                <a:gd name="connsiteY15" fmla="*/ 39125 h 43219"/>
                <a:gd name="connsiteX16" fmla="*/ 12864 w 49644"/>
                <a:gd name="connsiteY16" fmla="*/ 37072 h 43219"/>
                <a:gd name="connsiteX17" fmla="*/ 0 w 49644"/>
                <a:gd name="connsiteY17" fmla="*/ 39578 h 43219"/>
                <a:gd name="connsiteX18" fmla="*/ 9262 w 49644"/>
                <a:gd name="connsiteY18" fmla="*/ 34284 h 43219"/>
                <a:gd name="connsiteX19" fmla="*/ 7423 w 49644"/>
                <a:gd name="connsiteY19" fmla="*/ 31109 h 43219"/>
                <a:gd name="connsiteX20" fmla="*/ 8426 w 49644"/>
                <a:gd name="connsiteY20" fmla="*/ 25410 h 43219"/>
                <a:gd name="connsiteX21" fmla="*/ 6308 w 49644"/>
                <a:gd name="connsiteY21" fmla="*/ 19563 h 43219"/>
                <a:gd name="connsiteX22" fmla="*/ 10176 w 49644"/>
                <a:gd name="connsiteY22" fmla="*/ 14366 h 43219"/>
                <a:gd name="connsiteX23" fmla="*/ 10213 w 49644"/>
                <a:gd name="connsiteY23" fmla="*/ 14229 h 43219"/>
                <a:gd name="connsiteX0" fmla="*/ 34896 w 49644"/>
                <a:gd name="connsiteY0" fmla="*/ 36455 h 43219"/>
                <a:gd name="connsiteX1" fmla="*/ 34873 w 49644"/>
                <a:gd name="connsiteY1" fmla="*/ 36519 h 43219"/>
                <a:gd name="connsiteX0" fmla="*/ 10213 w 49644"/>
                <a:gd name="connsiteY0" fmla="*/ 14229 h 43219"/>
                <a:gd name="connsiteX1" fmla="*/ 11936 w 49644"/>
                <a:gd name="connsiteY1" fmla="*/ 6766 h 43219"/>
                <a:gd name="connsiteX2" fmla="*/ 20318 w 49644"/>
                <a:gd name="connsiteY2" fmla="*/ 5061 h 43219"/>
                <a:gd name="connsiteX3" fmla="*/ 28769 w 49644"/>
                <a:gd name="connsiteY3" fmla="*/ 3291 h 43219"/>
                <a:gd name="connsiteX4" fmla="*/ 32062 w 49644"/>
                <a:gd name="connsiteY4" fmla="*/ 59 h 43219"/>
                <a:gd name="connsiteX5" fmla="*/ 36146 w 49644"/>
                <a:gd name="connsiteY5" fmla="*/ 2340 h 43219"/>
                <a:gd name="connsiteX6" fmla="*/ 41776 w 49644"/>
                <a:gd name="connsiteY6" fmla="*/ 549 h 43219"/>
                <a:gd name="connsiteX7" fmla="*/ 44631 w 49644"/>
                <a:gd name="connsiteY7" fmla="*/ 5435 h 43219"/>
                <a:gd name="connsiteX8" fmla="*/ 48295 w 49644"/>
                <a:gd name="connsiteY8" fmla="*/ 10177 h 43219"/>
                <a:gd name="connsiteX9" fmla="*/ 48131 w 49644"/>
                <a:gd name="connsiteY9" fmla="*/ 15319 h 43219"/>
                <a:gd name="connsiteX10" fmla="*/ 49329 w 49644"/>
                <a:gd name="connsiteY10" fmla="*/ 23181 h 43219"/>
                <a:gd name="connsiteX11" fmla="*/ 43563 w 49644"/>
                <a:gd name="connsiteY11" fmla="*/ 30591 h 43219"/>
                <a:gd name="connsiteX12" fmla="*/ 41117 w 49644"/>
                <a:gd name="connsiteY12" fmla="*/ 35172 h 43219"/>
                <a:gd name="connsiteX13" fmla="*/ 34868 w 49644"/>
                <a:gd name="connsiteY13" fmla="*/ 36674 h 43219"/>
                <a:gd name="connsiteX14" fmla="*/ 29980 w 49644"/>
                <a:gd name="connsiteY14" fmla="*/ 42965 h 43219"/>
                <a:gd name="connsiteX15" fmla="*/ 22793 w 49644"/>
                <a:gd name="connsiteY15" fmla="*/ 39125 h 43219"/>
                <a:gd name="connsiteX16" fmla="*/ 12864 w 49644"/>
                <a:gd name="connsiteY16" fmla="*/ 37072 h 43219"/>
                <a:gd name="connsiteX17" fmla="*/ 0 w 49644"/>
                <a:gd name="connsiteY17" fmla="*/ 39578 h 43219"/>
                <a:gd name="connsiteX18" fmla="*/ 9262 w 49644"/>
                <a:gd name="connsiteY18" fmla="*/ 34284 h 43219"/>
                <a:gd name="connsiteX19" fmla="*/ 7423 w 49644"/>
                <a:gd name="connsiteY19" fmla="*/ 31109 h 43219"/>
                <a:gd name="connsiteX20" fmla="*/ 8426 w 49644"/>
                <a:gd name="connsiteY20" fmla="*/ 25410 h 43219"/>
                <a:gd name="connsiteX21" fmla="*/ 6308 w 49644"/>
                <a:gd name="connsiteY21" fmla="*/ 19563 h 43219"/>
                <a:gd name="connsiteX22" fmla="*/ 10176 w 49644"/>
                <a:gd name="connsiteY22" fmla="*/ 14366 h 43219"/>
                <a:gd name="connsiteX23" fmla="*/ 10213 w 49644"/>
                <a:gd name="connsiteY23" fmla="*/ 14229 h 43219"/>
                <a:gd name="connsiteX0" fmla="*/ 34896 w 49644"/>
                <a:gd name="connsiteY0" fmla="*/ 36455 h 43219"/>
                <a:gd name="connsiteX1" fmla="*/ 34873 w 49644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44" h="43219">
                  <a:moveTo>
                    <a:pt x="10213" y="14229"/>
                  </a:moveTo>
                  <a:cubicBezTo>
                    <a:pt x="9942" y="11516"/>
                    <a:pt x="10574" y="8780"/>
                    <a:pt x="11936" y="6766"/>
                  </a:cubicBezTo>
                  <a:cubicBezTo>
                    <a:pt x="14088" y="3585"/>
                    <a:pt x="17577" y="2876"/>
                    <a:pt x="20318" y="5061"/>
                  </a:cubicBezTo>
                  <a:cubicBezTo>
                    <a:pt x="21991" y="768"/>
                    <a:pt x="26227" y="-119"/>
                    <a:pt x="28769" y="3291"/>
                  </a:cubicBezTo>
                  <a:cubicBezTo>
                    <a:pt x="29410" y="1542"/>
                    <a:pt x="30641" y="333"/>
                    <a:pt x="32062" y="59"/>
                  </a:cubicBezTo>
                  <a:cubicBezTo>
                    <a:pt x="33626" y="-243"/>
                    <a:pt x="35188" y="629"/>
                    <a:pt x="36146" y="2340"/>
                  </a:cubicBezTo>
                  <a:cubicBezTo>
                    <a:pt x="37528" y="126"/>
                    <a:pt x="39814" y="-601"/>
                    <a:pt x="41776" y="549"/>
                  </a:cubicBezTo>
                  <a:cubicBezTo>
                    <a:pt x="43271" y="1425"/>
                    <a:pt x="44343" y="3259"/>
                    <a:pt x="44631" y="5435"/>
                  </a:cubicBezTo>
                  <a:cubicBezTo>
                    <a:pt x="46359" y="6077"/>
                    <a:pt x="47735" y="7857"/>
                    <a:pt x="48295" y="10177"/>
                  </a:cubicBezTo>
                  <a:cubicBezTo>
                    <a:pt x="48702" y="11861"/>
                    <a:pt x="48644" y="13690"/>
                    <a:pt x="48131" y="15319"/>
                  </a:cubicBezTo>
                  <a:cubicBezTo>
                    <a:pt x="49392" y="17553"/>
                    <a:pt x="50090" y="20636"/>
                    <a:pt x="49329" y="23181"/>
                  </a:cubicBezTo>
                  <a:cubicBezTo>
                    <a:pt x="48568" y="25726"/>
                    <a:pt x="46287" y="30061"/>
                    <a:pt x="43563" y="30591"/>
                  </a:cubicBezTo>
                  <a:cubicBezTo>
                    <a:pt x="42194" y="32590"/>
                    <a:pt x="42566" y="34158"/>
                    <a:pt x="41117" y="35172"/>
                  </a:cubicBezTo>
                  <a:cubicBezTo>
                    <a:pt x="40463" y="37306"/>
                    <a:pt x="37017" y="38498"/>
                    <a:pt x="34868" y="36674"/>
                  </a:cubicBezTo>
                  <a:cubicBezTo>
                    <a:pt x="34173" y="39807"/>
                    <a:pt x="32312" y="42202"/>
                    <a:pt x="29980" y="42965"/>
                  </a:cubicBezTo>
                  <a:cubicBezTo>
                    <a:pt x="27232" y="43864"/>
                    <a:pt x="24364" y="42332"/>
                    <a:pt x="22793" y="39125"/>
                  </a:cubicBezTo>
                  <a:cubicBezTo>
                    <a:pt x="18246" y="40216"/>
                    <a:pt x="13478" y="40298"/>
                    <a:pt x="12864" y="37072"/>
                  </a:cubicBezTo>
                  <a:cubicBezTo>
                    <a:pt x="11085" y="36440"/>
                    <a:pt x="6687" y="37336"/>
                    <a:pt x="0" y="39578"/>
                  </a:cubicBezTo>
                  <a:cubicBezTo>
                    <a:pt x="3413" y="36347"/>
                    <a:pt x="10044" y="34988"/>
                    <a:pt x="9262" y="34284"/>
                  </a:cubicBezTo>
                  <a:cubicBezTo>
                    <a:pt x="8480" y="33580"/>
                    <a:pt x="7562" y="32588"/>
                    <a:pt x="7423" y="31109"/>
                  </a:cubicBezTo>
                  <a:cubicBezTo>
                    <a:pt x="6992" y="29102"/>
                    <a:pt x="7373" y="26936"/>
                    <a:pt x="8426" y="25410"/>
                  </a:cubicBezTo>
                  <a:cubicBezTo>
                    <a:pt x="6932" y="24213"/>
                    <a:pt x="6100" y="21916"/>
                    <a:pt x="6308" y="19563"/>
                  </a:cubicBezTo>
                  <a:cubicBezTo>
                    <a:pt x="6552" y="16808"/>
                    <a:pt x="8158" y="14650"/>
                    <a:pt x="10176" y="14366"/>
                  </a:cubicBezTo>
                  <a:cubicBezTo>
                    <a:pt x="10188" y="14320"/>
                    <a:pt x="10201" y="14275"/>
                    <a:pt x="10213" y="14229"/>
                  </a:cubicBezTo>
                  <a:close/>
                </a:path>
                <a:path w="49644" h="43219" fill="none" extrusionOk="0">
                  <a:moveTo>
                    <a:pt x="34896" y="36455"/>
                  </a:moveTo>
                  <a:cubicBezTo>
                    <a:pt x="34857" y="37102"/>
                    <a:pt x="35011" y="35897"/>
                    <a:pt x="34873" y="36519"/>
                  </a:cubicBezTo>
                </a:path>
              </a:pathLst>
            </a:custGeom>
            <a:solidFill>
              <a:srgbClr val="FFFFFF"/>
            </a:solidFill>
            <a:ln w="50800" cap="rnd">
              <a:solidFill>
                <a:schemeClr val="accent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108" name="テキスト ボックス 107"/>
            <p:cNvSpPr txBox="1"/>
            <p:nvPr/>
          </p:nvSpPr>
          <p:spPr>
            <a:xfrm>
              <a:off x="5550619" y="5609716"/>
              <a:ext cx="32151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うごきもおかしいし、</a:t>
              </a:r>
              <a:endParaRPr lang="en-US" altLang="ja-JP" sz="22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どうしよう</a:t>
              </a:r>
              <a:r>
                <a:rPr kumimoji="1" lang="ja-JP" altLang="en-US" sz="2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・・・</a:t>
              </a: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11.</a:t>
            </a:r>
            <a:r>
              <a:rPr lang="ja-JP" altLang="en-US" dirty="0"/>
              <a:t> ウイルスに感染してしまったら？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348" y="1048261"/>
            <a:ext cx="8935951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7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ところが、そのあとからスマートフォンのうごきがおかし</a:t>
            </a:r>
            <a:endParaRPr lang="en-US" altLang="ja-JP" sz="2700" spc="-9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7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くなってしまいました。そのうえ、しらない人やお店から</a:t>
            </a:r>
            <a:endParaRPr lang="en-US" altLang="ja-JP" sz="2700" spc="-9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7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大量にメールが届くようになったのです。</a:t>
            </a:r>
          </a:p>
        </p:txBody>
      </p:sp>
      <p:grpSp>
        <p:nvGrpSpPr>
          <p:cNvPr id="54" name="グループ化 53"/>
          <p:cNvGrpSpPr/>
          <p:nvPr/>
        </p:nvGrpSpPr>
        <p:grpSpPr>
          <a:xfrm rot="21056550">
            <a:off x="2389983" y="2887064"/>
            <a:ext cx="989180" cy="647607"/>
            <a:chOff x="6347189" y="1750532"/>
            <a:chExt cx="1555386" cy="1018297"/>
          </a:xfrm>
        </p:grpSpPr>
        <p:sp>
          <p:nvSpPr>
            <p:cNvPr id="55" name="正方形/長方形 54"/>
            <p:cNvSpPr/>
            <p:nvPr/>
          </p:nvSpPr>
          <p:spPr>
            <a:xfrm rot="21600000">
              <a:off x="6369180" y="1750937"/>
              <a:ext cx="1532168" cy="10178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6" name="直線コネクタ 55"/>
            <p:cNvCxnSpPr/>
            <p:nvPr/>
          </p:nvCxnSpPr>
          <p:spPr>
            <a:xfrm flipV="1">
              <a:off x="6369179" y="2194456"/>
              <a:ext cx="758951" cy="57437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flipH="1" flipV="1">
              <a:off x="7135250" y="2196828"/>
              <a:ext cx="767325" cy="56859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二等辺三角形 57"/>
            <p:cNvSpPr/>
            <p:nvPr/>
          </p:nvSpPr>
          <p:spPr>
            <a:xfrm rot="21600000" flipH="1" flipV="1">
              <a:off x="6347189" y="1750532"/>
              <a:ext cx="1528269" cy="567627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-888419" y="2193807"/>
            <a:ext cx="4972779" cy="2388257"/>
            <a:chOff x="-667702" y="1859917"/>
            <a:chExt cx="4972779" cy="2388257"/>
          </a:xfrm>
        </p:grpSpPr>
        <p:grpSp>
          <p:nvGrpSpPr>
            <p:cNvPr id="100" name="グループ化 99"/>
            <p:cNvGrpSpPr/>
            <p:nvPr/>
          </p:nvGrpSpPr>
          <p:grpSpPr>
            <a:xfrm rot="898190" flipH="1">
              <a:off x="-667702" y="1859917"/>
              <a:ext cx="4972779" cy="2388257"/>
              <a:chOff x="5257801" y="2339800"/>
              <a:chExt cx="5067300" cy="2590800"/>
            </a:xfrm>
          </p:grpSpPr>
          <p:sp>
            <p:nvSpPr>
              <p:cNvPr id="101" name="雲 31"/>
              <p:cNvSpPr/>
              <p:nvPr/>
            </p:nvSpPr>
            <p:spPr>
              <a:xfrm rot="6158944">
                <a:off x="6253403" y="1704534"/>
                <a:ext cx="2016069" cy="3880382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982 w 43256"/>
                  <a:gd name="connsiteY14" fmla="*/ 35098 h 43219"/>
                  <a:gd name="connsiteX15" fmla="*/ 35606 w 43256"/>
                  <a:gd name="connsiteY15" fmla="*/ 35594 h 43219"/>
                  <a:gd name="connsiteX16" fmla="*/ 35118 w 43256"/>
                  <a:gd name="connsiteY16" fmla="*/ 36183 h 43219"/>
                  <a:gd name="connsiteX17" fmla="*/ 28591 w 43256"/>
                  <a:gd name="connsiteY17" fmla="*/ 36674 h 43219"/>
                  <a:gd name="connsiteX18" fmla="*/ 23703 w 43256"/>
                  <a:gd name="connsiteY18" fmla="*/ 42965 h 43219"/>
                  <a:gd name="connsiteX19" fmla="*/ 16516 w 43256"/>
                  <a:gd name="connsiteY19" fmla="*/ 39125 h 43219"/>
                  <a:gd name="connsiteX20" fmla="*/ 5840 w 43256"/>
                  <a:gd name="connsiteY20" fmla="*/ 35331 h 43219"/>
                  <a:gd name="connsiteX21" fmla="*/ 1146 w 43256"/>
                  <a:gd name="connsiteY21" fmla="*/ 31109 h 43219"/>
                  <a:gd name="connsiteX22" fmla="*/ 2149 w 43256"/>
                  <a:gd name="connsiteY22" fmla="*/ 25410 h 43219"/>
                  <a:gd name="connsiteX23" fmla="*/ 31 w 43256"/>
                  <a:gd name="connsiteY23" fmla="*/ 19563 h 43219"/>
                  <a:gd name="connsiteX24" fmla="*/ 3899 w 43256"/>
                  <a:gd name="connsiteY24" fmla="*/ 14366 h 43219"/>
                  <a:gd name="connsiteX25" fmla="*/ 3936 w 43256"/>
                  <a:gd name="connsiteY25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118 w 43256"/>
                  <a:gd name="connsiteY14" fmla="*/ 36183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1144 w 43256"/>
                  <a:gd name="connsiteY12" fmla="*/ 37651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1144 w 43256"/>
                  <a:gd name="connsiteY12" fmla="*/ 37651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1144 w 43256"/>
                  <a:gd name="connsiteY12" fmla="*/ 37651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4806 w 43256"/>
                  <a:gd name="connsiteY13" fmla="*/ 35056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4806 w 43256"/>
                  <a:gd name="connsiteY13" fmla="*/ 35056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4806 w 43256"/>
                  <a:gd name="connsiteY13" fmla="*/ 35056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175 w 43367"/>
                  <a:gd name="connsiteY12" fmla="*/ 39794 h 43219"/>
                  <a:gd name="connsiteX13" fmla="*/ 34806 w 43367"/>
                  <a:gd name="connsiteY13" fmla="*/ 35056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06 w 43367"/>
                  <a:gd name="connsiteY13" fmla="*/ 35056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06 w 43367"/>
                  <a:gd name="connsiteY13" fmla="*/ 35056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40 w 43367"/>
                  <a:gd name="connsiteY13" fmla="*/ 35172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40 w 43367"/>
                  <a:gd name="connsiteY13" fmla="*/ 35172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446"/>
                  <a:gd name="connsiteY0" fmla="*/ 14229 h 43219"/>
                  <a:gd name="connsiteX1" fmla="*/ 5659 w 43446"/>
                  <a:gd name="connsiteY1" fmla="*/ 6766 h 43219"/>
                  <a:gd name="connsiteX2" fmla="*/ 14041 w 43446"/>
                  <a:gd name="connsiteY2" fmla="*/ 5061 h 43219"/>
                  <a:gd name="connsiteX3" fmla="*/ 22492 w 43446"/>
                  <a:gd name="connsiteY3" fmla="*/ 3291 h 43219"/>
                  <a:gd name="connsiteX4" fmla="*/ 25785 w 43446"/>
                  <a:gd name="connsiteY4" fmla="*/ 59 h 43219"/>
                  <a:gd name="connsiteX5" fmla="*/ 29869 w 43446"/>
                  <a:gd name="connsiteY5" fmla="*/ 2340 h 43219"/>
                  <a:gd name="connsiteX6" fmla="*/ 35499 w 43446"/>
                  <a:gd name="connsiteY6" fmla="*/ 549 h 43219"/>
                  <a:gd name="connsiteX7" fmla="*/ 38354 w 43446"/>
                  <a:gd name="connsiteY7" fmla="*/ 5435 h 43219"/>
                  <a:gd name="connsiteX8" fmla="*/ 42018 w 43446"/>
                  <a:gd name="connsiteY8" fmla="*/ 10177 h 43219"/>
                  <a:gd name="connsiteX9" fmla="*/ 41854 w 43446"/>
                  <a:gd name="connsiteY9" fmla="*/ 15319 h 43219"/>
                  <a:gd name="connsiteX10" fmla="*/ 43052 w 43446"/>
                  <a:gd name="connsiteY10" fmla="*/ 23181 h 43219"/>
                  <a:gd name="connsiteX11" fmla="*/ 37286 w 43446"/>
                  <a:gd name="connsiteY11" fmla="*/ 30591 h 43219"/>
                  <a:gd name="connsiteX12" fmla="*/ 43446 w 43446"/>
                  <a:gd name="connsiteY12" fmla="*/ 40687 h 43219"/>
                  <a:gd name="connsiteX13" fmla="*/ 34840 w 43446"/>
                  <a:gd name="connsiteY13" fmla="*/ 35172 h 43219"/>
                  <a:gd name="connsiteX14" fmla="*/ 28591 w 43446"/>
                  <a:gd name="connsiteY14" fmla="*/ 36674 h 43219"/>
                  <a:gd name="connsiteX15" fmla="*/ 23703 w 43446"/>
                  <a:gd name="connsiteY15" fmla="*/ 42965 h 43219"/>
                  <a:gd name="connsiteX16" fmla="*/ 16516 w 43446"/>
                  <a:gd name="connsiteY16" fmla="*/ 39125 h 43219"/>
                  <a:gd name="connsiteX17" fmla="*/ 5840 w 43446"/>
                  <a:gd name="connsiteY17" fmla="*/ 35331 h 43219"/>
                  <a:gd name="connsiteX18" fmla="*/ 1146 w 43446"/>
                  <a:gd name="connsiteY18" fmla="*/ 31109 h 43219"/>
                  <a:gd name="connsiteX19" fmla="*/ 2149 w 43446"/>
                  <a:gd name="connsiteY19" fmla="*/ 25410 h 43219"/>
                  <a:gd name="connsiteX20" fmla="*/ 31 w 43446"/>
                  <a:gd name="connsiteY20" fmla="*/ 19563 h 43219"/>
                  <a:gd name="connsiteX21" fmla="*/ 3899 w 43446"/>
                  <a:gd name="connsiteY21" fmla="*/ 14366 h 43219"/>
                  <a:gd name="connsiteX22" fmla="*/ 3936 w 43446"/>
                  <a:gd name="connsiteY22" fmla="*/ 14229 h 43219"/>
                  <a:gd name="connsiteX0" fmla="*/ 28619 w 43446"/>
                  <a:gd name="connsiteY0" fmla="*/ 36455 h 43219"/>
                  <a:gd name="connsiteX1" fmla="*/ 28596 w 43446"/>
                  <a:gd name="connsiteY1" fmla="*/ 36519 h 43219"/>
                  <a:gd name="connsiteX0" fmla="*/ 3936 w 43446"/>
                  <a:gd name="connsiteY0" fmla="*/ 14229 h 43219"/>
                  <a:gd name="connsiteX1" fmla="*/ 5659 w 43446"/>
                  <a:gd name="connsiteY1" fmla="*/ 6766 h 43219"/>
                  <a:gd name="connsiteX2" fmla="*/ 14041 w 43446"/>
                  <a:gd name="connsiteY2" fmla="*/ 5061 h 43219"/>
                  <a:gd name="connsiteX3" fmla="*/ 22492 w 43446"/>
                  <a:gd name="connsiteY3" fmla="*/ 3291 h 43219"/>
                  <a:gd name="connsiteX4" fmla="*/ 25785 w 43446"/>
                  <a:gd name="connsiteY4" fmla="*/ 59 h 43219"/>
                  <a:gd name="connsiteX5" fmla="*/ 29869 w 43446"/>
                  <a:gd name="connsiteY5" fmla="*/ 2340 h 43219"/>
                  <a:gd name="connsiteX6" fmla="*/ 35499 w 43446"/>
                  <a:gd name="connsiteY6" fmla="*/ 549 h 43219"/>
                  <a:gd name="connsiteX7" fmla="*/ 38354 w 43446"/>
                  <a:gd name="connsiteY7" fmla="*/ 5435 h 43219"/>
                  <a:gd name="connsiteX8" fmla="*/ 42018 w 43446"/>
                  <a:gd name="connsiteY8" fmla="*/ 10177 h 43219"/>
                  <a:gd name="connsiteX9" fmla="*/ 41854 w 43446"/>
                  <a:gd name="connsiteY9" fmla="*/ 15319 h 43219"/>
                  <a:gd name="connsiteX10" fmla="*/ 43052 w 43446"/>
                  <a:gd name="connsiteY10" fmla="*/ 23181 h 43219"/>
                  <a:gd name="connsiteX11" fmla="*/ 37286 w 43446"/>
                  <a:gd name="connsiteY11" fmla="*/ 30591 h 43219"/>
                  <a:gd name="connsiteX12" fmla="*/ 43446 w 43446"/>
                  <a:gd name="connsiteY12" fmla="*/ 40687 h 43219"/>
                  <a:gd name="connsiteX13" fmla="*/ 34840 w 43446"/>
                  <a:gd name="connsiteY13" fmla="*/ 35172 h 43219"/>
                  <a:gd name="connsiteX14" fmla="*/ 28591 w 43446"/>
                  <a:gd name="connsiteY14" fmla="*/ 36674 h 43219"/>
                  <a:gd name="connsiteX15" fmla="*/ 23703 w 43446"/>
                  <a:gd name="connsiteY15" fmla="*/ 42965 h 43219"/>
                  <a:gd name="connsiteX16" fmla="*/ 16516 w 43446"/>
                  <a:gd name="connsiteY16" fmla="*/ 39125 h 43219"/>
                  <a:gd name="connsiteX17" fmla="*/ 5840 w 43446"/>
                  <a:gd name="connsiteY17" fmla="*/ 35331 h 43219"/>
                  <a:gd name="connsiteX18" fmla="*/ 1146 w 43446"/>
                  <a:gd name="connsiteY18" fmla="*/ 31109 h 43219"/>
                  <a:gd name="connsiteX19" fmla="*/ 2149 w 43446"/>
                  <a:gd name="connsiteY19" fmla="*/ 25410 h 43219"/>
                  <a:gd name="connsiteX20" fmla="*/ 31 w 43446"/>
                  <a:gd name="connsiteY20" fmla="*/ 19563 h 43219"/>
                  <a:gd name="connsiteX21" fmla="*/ 3899 w 43446"/>
                  <a:gd name="connsiteY21" fmla="*/ 14366 h 43219"/>
                  <a:gd name="connsiteX22" fmla="*/ 3936 w 43446"/>
                  <a:gd name="connsiteY22" fmla="*/ 14229 h 43219"/>
                  <a:gd name="connsiteX0" fmla="*/ 28619 w 43446"/>
                  <a:gd name="connsiteY0" fmla="*/ 36455 h 43219"/>
                  <a:gd name="connsiteX1" fmla="*/ 28596 w 43446"/>
                  <a:gd name="connsiteY1" fmla="*/ 36519 h 43219"/>
                  <a:gd name="connsiteX0" fmla="*/ 3936 w 43367"/>
                  <a:gd name="connsiteY0" fmla="*/ 14229 h 43888"/>
                  <a:gd name="connsiteX1" fmla="*/ 5659 w 43367"/>
                  <a:gd name="connsiteY1" fmla="*/ 6766 h 43888"/>
                  <a:gd name="connsiteX2" fmla="*/ 14041 w 43367"/>
                  <a:gd name="connsiteY2" fmla="*/ 5061 h 43888"/>
                  <a:gd name="connsiteX3" fmla="*/ 22492 w 43367"/>
                  <a:gd name="connsiteY3" fmla="*/ 3291 h 43888"/>
                  <a:gd name="connsiteX4" fmla="*/ 25785 w 43367"/>
                  <a:gd name="connsiteY4" fmla="*/ 59 h 43888"/>
                  <a:gd name="connsiteX5" fmla="*/ 29869 w 43367"/>
                  <a:gd name="connsiteY5" fmla="*/ 2340 h 43888"/>
                  <a:gd name="connsiteX6" fmla="*/ 35499 w 43367"/>
                  <a:gd name="connsiteY6" fmla="*/ 549 h 43888"/>
                  <a:gd name="connsiteX7" fmla="*/ 38354 w 43367"/>
                  <a:gd name="connsiteY7" fmla="*/ 5435 h 43888"/>
                  <a:gd name="connsiteX8" fmla="*/ 42018 w 43367"/>
                  <a:gd name="connsiteY8" fmla="*/ 10177 h 43888"/>
                  <a:gd name="connsiteX9" fmla="*/ 41854 w 43367"/>
                  <a:gd name="connsiteY9" fmla="*/ 15319 h 43888"/>
                  <a:gd name="connsiteX10" fmla="*/ 43052 w 43367"/>
                  <a:gd name="connsiteY10" fmla="*/ 23181 h 43888"/>
                  <a:gd name="connsiteX11" fmla="*/ 37286 w 43367"/>
                  <a:gd name="connsiteY11" fmla="*/ 30591 h 43888"/>
                  <a:gd name="connsiteX12" fmla="*/ 37570 w 43367"/>
                  <a:gd name="connsiteY12" fmla="*/ 43888 h 43888"/>
                  <a:gd name="connsiteX13" fmla="*/ 34840 w 43367"/>
                  <a:gd name="connsiteY13" fmla="*/ 35172 h 43888"/>
                  <a:gd name="connsiteX14" fmla="*/ 28591 w 43367"/>
                  <a:gd name="connsiteY14" fmla="*/ 36674 h 43888"/>
                  <a:gd name="connsiteX15" fmla="*/ 23703 w 43367"/>
                  <a:gd name="connsiteY15" fmla="*/ 42965 h 43888"/>
                  <a:gd name="connsiteX16" fmla="*/ 16516 w 43367"/>
                  <a:gd name="connsiteY16" fmla="*/ 39125 h 43888"/>
                  <a:gd name="connsiteX17" fmla="*/ 5840 w 43367"/>
                  <a:gd name="connsiteY17" fmla="*/ 35331 h 43888"/>
                  <a:gd name="connsiteX18" fmla="*/ 1146 w 43367"/>
                  <a:gd name="connsiteY18" fmla="*/ 31109 h 43888"/>
                  <a:gd name="connsiteX19" fmla="*/ 2149 w 43367"/>
                  <a:gd name="connsiteY19" fmla="*/ 25410 h 43888"/>
                  <a:gd name="connsiteX20" fmla="*/ 31 w 43367"/>
                  <a:gd name="connsiteY20" fmla="*/ 19563 h 43888"/>
                  <a:gd name="connsiteX21" fmla="*/ 3899 w 43367"/>
                  <a:gd name="connsiteY21" fmla="*/ 14366 h 43888"/>
                  <a:gd name="connsiteX22" fmla="*/ 3936 w 43367"/>
                  <a:gd name="connsiteY22" fmla="*/ 14229 h 43888"/>
                  <a:gd name="connsiteX0" fmla="*/ 28619 w 43367"/>
                  <a:gd name="connsiteY0" fmla="*/ 36455 h 43888"/>
                  <a:gd name="connsiteX1" fmla="*/ 28596 w 43367"/>
                  <a:gd name="connsiteY1" fmla="*/ 36519 h 43888"/>
                  <a:gd name="connsiteX0" fmla="*/ 3936 w 43367"/>
                  <a:gd name="connsiteY0" fmla="*/ 14229 h 43888"/>
                  <a:gd name="connsiteX1" fmla="*/ 5659 w 43367"/>
                  <a:gd name="connsiteY1" fmla="*/ 6766 h 43888"/>
                  <a:gd name="connsiteX2" fmla="*/ 14041 w 43367"/>
                  <a:gd name="connsiteY2" fmla="*/ 5061 h 43888"/>
                  <a:gd name="connsiteX3" fmla="*/ 22492 w 43367"/>
                  <a:gd name="connsiteY3" fmla="*/ 3291 h 43888"/>
                  <a:gd name="connsiteX4" fmla="*/ 25785 w 43367"/>
                  <a:gd name="connsiteY4" fmla="*/ 59 h 43888"/>
                  <a:gd name="connsiteX5" fmla="*/ 29869 w 43367"/>
                  <a:gd name="connsiteY5" fmla="*/ 2340 h 43888"/>
                  <a:gd name="connsiteX6" fmla="*/ 35499 w 43367"/>
                  <a:gd name="connsiteY6" fmla="*/ 549 h 43888"/>
                  <a:gd name="connsiteX7" fmla="*/ 38354 w 43367"/>
                  <a:gd name="connsiteY7" fmla="*/ 5435 h 43888"/>
                  <a:gd name="connsiteX8" fmla="*/ 42018 w 43367"/>
                  <a:gd name="connsiteY8" fmla="*/ 10177 h 43888"/>
                  <a:gd name="connsiteX9" fmla="*/ 41854 w 43367"/>
                  <a:gd name="connsiteY9" fmla="*/ 15319 h 43888"/>
                  <a:gd name="connsiteX10" fmla="*/ 43052 w 43367"/>
                  <a:gd name="connsiteY10" fmla="*/ 23181 h 43888"/>
                  <a:gd name="connsiteX11" fmla="*/ 37286 w 43367"/>
                  <a:gd name="connsiteY11" fmla="*/ 30591 h 43888"/>
                  <a:gd name="connsiteX12" fmla="*/ 37570 w 43367"/>
                  <a:gd name="connsiteY12" fmla="*/ 43888 h 43888"/>
                  <a:gd name="connsiteX13" fmla="*/ 34840 w 43367"/>
                  <a:gd name="connsiteY13" fmla="*/ 35172 h 43888"/>
                  <a:gd name="connsiteX14" fmla="*/ 28591 w 43367"/>
                  <a:gd name="connsiteY14" fmla="*/ 36674 h 43888"/>
                  <a:gd name="connsiteX15" fmla="*/ 23703 w 43367"/>
                  <a:gd name="connsiteY15" fmla="*/ 42965 h 43888"/>
                  <a:gd name="connsiteX16" fmla="*/ 16516 w 43367"/>
                  <a:gd name="connsiteY16" fmla="*/ 39125 h 43888"/>
                  <a:gd name="connsiteX17" fmla="*/ 5840 w 43367"/>
                  <a:gd name="connsiteY17" fmla="*/ 35331 h 43888"/>
                  <a:gd name="connsiteX18" fmla="*/ 1146 w 43367"/>
                  <a:gd name="connsiteY18" fmla="*/ 31109 h 43888"/>
                  <a:gd name="connsiteX19" fmla="*/ 2149 w 43367"/>
                  <a:gd name="connsiteY19" fmla="*/ 25410 h 43888"/>
                  <a:gd name="connsiteX20" fmla="*/ 31 w 43367"/>
                  <a:gd name="connsiteY20" fmla="*/ 19563 h 43888"/>
                  <a:gd name="connsiteX21" fmla="*/ 3899 w 43367"/>
                  <a:gd name="connsiteY21" fmla="*/ 14366 h 43888"/>
                  <a:gd name="connsiteX22" fmla="*/ 3936 w 43367"/>
                  <a:gd name="connsiteY22" fmla="*/ 14229 h 43888"/>
                  <a:gd name="connsiteX0" fmla="*/ 28619 w 43367"/>
                  <a:gd name="connsiteY0" fmla="*/ 36455 h 43888"/>
                  <a:gd name="connsiteX1" fmla="*/ 28596 w 43367"/>
                  <a:gd name="connsiteY1" fmla="*/ 36519 h 43888"/>
                  <a:gd name="connsiteX0" fmla="*/ 3936 w 43367"/>
                  <a:gd name="connsiteY0" fmla="*/ 14229 h 43888"/>
                  <a:gd name="connsiteX1" fmla="*/ 5659 w 43367"/>
                  <a:gd name="connsiteY1" fmla="*/ 6766 h 43888"/>
                  <a:gd name="connsiteX2" fmla="*/ 14041 w 43367"/>
                  <a:gd name="connsiteY2" fmla="*/ 5061 h 43888"/>
                  <a:gd name="connsiteX3" fmla="*/ 22492 w 43367"/>
                  <a:gd name="connsiteY3" fmla="*/ 3291 h 43888"/>
                  <a:gd name="connsiteX4" fmla="*/ 25785 w 43367"/>
                  <a:gd name="connsiteY4" fmla="*/ 59 h 43888"/>
                  <a:gd name="connsiteX5" fmla="*/ 29869 w 43367"/>
                  <a:gd name="connsiteY5" fmla="*/ 2340 h 43888"/>
                  <a:gd name="connsiteX6" fmla="*/ 35499 w 43367"/>
                  <a:gd name="connsiteY6" fmla="*/ 549 h 43888"/>
                  <a:gd name="connsiteX7" fmla="*/ 38354 w 43367"/>
                  <a:gd name="connsiteY7" fmla="*/ 5435 h 43888"/>
                  <a:gd name="connsiteX8" fmla="*/ 42018 w 43367"/>
                  <a:gd name="connsiteY8" fmla="*/ 10177 h 43888"/>
                  <a:gd name="connsiteX9" fmla="*/ 41854 w 43367"/>
                  <a:gd name="connsiteY9" fmla="*/ 15319 h 43888"/>
                  <a:gd name="connsiteX10" fmla="*/ 43052 w 43367"/>
                  <a:gd name="connsiteY10" fmla="*/ 23181 h 43888"/>
                  <a:gd name="connsiteX11" fmla="*/ 37286 w 43367"/>
                  <a:gd name="connsiteY11" fmla="*/ 30591 h 43888"/>
                  <a:gd name="connsiteX12" fmla="*/ 37570 w 43367"/>
                  <a:gd name="connsiteY12" fmla="*/ 43888 h 43888"/>
                  <a:gd name="connsiteX13" fmla="*/ 34840 w 43367"/>
                  <a:gd name="connsiteY13" fmla="*/ 35172 h 43888"/>
                  <a:gd name="connsiteX14" fmla="*/ 28591 w 43367"/>
                  <a:gd name="connsiteY14" fmla="*/ 36674 h 43888"/>
                  <a:gd name="connsiteX15" fmla="*/ 23703 w 43367"/>
                  <a:gd name="connsiteY15" fmla="*/ 42965 h 43888"/>
                  <a:gd name="connsiteX16" fmla="*/ 16516 w 43367"/>
                  <a:gd name="connsiteY16" fmla="*/ 39125 h 43888"/>
                  <a:gd name="connsiteX17" fmla="*/ 5840 w 43367"/>
                  <a:gd name="connsiteY17" fmla="*/ 35331 h 43888"/>
                  <a:gd name="connsiteX18" fmla="*/ 1146 w 43367"/>
                  <a:gd name="connsiteY18" fmla="*/ 31109 h 43888"/>
                  <a:gd name="connsiteX19" fmla="*/ 2149 w 43367"/>
                  <a:gd name="connsiteY19" fmla="*/ 25410 h 43888"/>
                  <a:gd name="connsiteX20" fmla="*/ 31 w 43367"/>
                  <a:gd name="connsiteY20" fmla="*/ 19563 h 43888"/>
                  <a:gd name="connsiteX21" fmla="*/ 3899 w 43367"/>
                  <a:gd name="connsiteY21" fmla="*/ 14366 h 43888"/>
                  <a:gd name="connsiteX22" fmla="*/ 3936 w 43367"/>
                  <a:gd name="connsiteY22" fmla="*/ 14229 h 43888"/>
                  <a:gd name="connsiteX0" fmla="*/ 28619 w 43367"/>
                  <a:gd name="connsiteY0" fmla="*/ 36455 h 43888"/>
                  <a:gd name="connsiteX1" fmla="*/ 28596 w 43367"/>
                  <a:gd name="connsiteY1" fmla="*/ 36519 h 43888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36183 w 43367"/>
                  <a:gd name="connsiteY12" fmla="*/ 41947 h 43219"/>
                  <a:gd name="connsiteX13" fmla="*/ 34840 w 43367"/>
                  <a:gd name="connsiteY13" fmla="*/ 35172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8181"/>
                  <a:gd name="connsiteY0" fmla="*/ 14229 h 43219"/>
                  <a:gd name="connsiteX1" fmla="*/ 5659 w 48181"/>
                  <a:gd name="connsiteY1" fmla="*/ 6766 h 43219"/>
                  <a:gd name="connsiteX2" fmla="*/ 14041 w 48181"/>
                  <a:gd name="connsiteY2" fmla="*/ 5061 h 43219"/>
                  <a:gd name="connsiteX3" fmla="*/ 22492 w 48181"/>
                  <a:gd name="connsiteY3" fmla="*/ 3291 h 43219"/>
                  <a:gd name="connsiteX4" fmla="*/ 25785 w 48181"/>
                  <a:gd name="connsiteY4" fmla="*/ 59 h 43219"/>
                  <a:gd name="connsiteX5" fmla="*/ 29869 w 48181"/>
                  <a:gd name="connsiteY5" fmla="*/ 2340 h 43219"/>
                  <a:gd name="connsiteX6" fmla="*/ 35499 w 48181"/>
                  <a:gd name="connsiteY6" fmla="*/ 549 h 43219"/>
                  <a:gd name="connsiteX7" fmla="*/ 38354 w 48181"/>
                  <a:gd name="connsiteY7" fmla="*/ 5435 h 43219"/>
                  <a:gd name="connsiteX8" fmla="*/ 42018 w 48181"/>
                  <a:gd name="connsiteY8" fmla="*/ 10177 h 43219"/>
                  <a:gd name="connsiteX9" fmla="*/ 41854 w 48181"/>
                  <a:gd name="connsiteY9" fmla="*/ 15319 h 43219"/>
                  <a:gd name="connsiteX10" fmla="*/ 43052 w 48181"/>
                  <a:gd name="connsiteY10" fmla="*/ 23181 h 43219"/>
                  <a:gd name="connsiteX11" fmla="*/ 37286 w 48181"/>
                  <a:gd name="connsiteY11" fmla="*/ 30591 h 43219"/>
                  <a:gd name="connsiteX12" fmla="*/ 45306 w 48181"/>
                  <a:gd name="connsiteY12" fmla="*/ 37718 h 43219"/>
                  <a:gd name="connsiteX13" fmla="*/ 34840 w 48181"/>
                  <a:gd name="connsiteY13" fmla="*/ 35172 h 43219"/>
                  <a:gd name="connsiteX14" fmla="*/ 28591 w 48181"/>
                  <a:gd name="connsiteY14" fmla="*/ 36674 h 43219"/>
                  <a:gd name="connsiteX15" fmla="*/ 23703 w 48181"/>
                  <a:gd name="connsiteY15" fmla="*/ 42965 h 43219"/>
                  <a:gd name="connsiteX16" fmla="*/ 16516 w 48181"/>
                  <a:gd name="connsiteY16" fmla="*/ 39125 h 43219"/>
                  <a:gd name="connsiteX17" fmla="*/ 5840 w 48181"/>
                  <a:gd name="connsiteY17" fmla="*/ 35331 h 43219"/>
                  <a:gd name="connsiteX18" fmla="*/ 1146 w 48181"/>
                  <a:gd name="connsiteY18" fmla="*/ 31109 h 43219"/>
                  <a:gd name="connsiteX19" fmla="*/ 2149 w 48181"/>
                  <a:gd name="connsiteY19" fmla="*/ 25410 h 43219"/>
                  <a:gd name="connsiteX20" fmla="*/ 31 w 48181"/>
                  <a:gd name="connsiteY20" fmla="*/ 19563 h 43219"/>
                  <a:gd name="connsiteX21" fmla="*/ 3899 w 48181"/>
                  <a:gd name="connsiteY21" fmla="*/ 14366 h 43219"/>
                  <a:gd name="connsiteX22" fmla="*/ 3936 w 48181"/>
                  <a:gd name="connsiteY22" fmla="*/ 14229 h 43219"/>
                  <a:gd name="connsiteX0" fmla="*/ 28619 w 48181"/>
                  <a:gd name="connsiteY0" fmla="*/ 36455 h 43219"/>
                  <a:gd name="connsiteX1" fmla="*/ 28596 w 48181"/>
                  <a:gd name="connsiteY1" fmla="*/ 36519 h 43219"/>
                  <a:gd name="connsiteX0" fmla="*/ 3936 w 48181"/>
                  <a:gd name="connsiteY0" fmla="*/ 14229 h 43219"/>
                  <a:gd name="connsiteX1" fmla="*/ 5659 w 48181"/>
                  <a:gd name="connsiteY1" fmla="*/ 6766 h 43219"/>
                  <a:gd name="connsiteX2" fmla="*/ 14041 w 48181"/>
                  <a:gd name="connsiteY2" fmla="*/ 5061 h 43219"/>
                  <a:gd name="connsiteX3" fmla="*/ 22492 w 48181"/>
                  <a:gd name="connsiteY3" fmla="*/ 3291 h 43219"/>
                  <a:gd name="connsiteX4" fmla="*/ 25785 w 48181"/>
                  <a:gd name="connsiteY4" fmla="*/ 59 h 43219"/>
                  <a:gd name="connsiteX5" fmla="*/ 29869 w 48181"/>
                  <a:gd name="connsiteY5" fmla="*/ 2340 h 43219"/>
                  <a:gd name="connsiteX6" fmla="*/ 35499 w 48181"/>
                  <a:gd name="connsiteY6" fmla="*/ 549 h 43219"/>
                  <a:gd name="connsiteX7" fmla="*/ 38354 w 48181"/>
                  <a:gd name="connsiteY7" fmla="*/ 5435 h 43219"/>
                  <a:gd name="connsiteX8" fmla="*/ 42018 w 48181"/>
                  <a:gd name="connsiteY8" fmla="*/ 10177 h 43219"/>
                  <a:gd name="connsiteX9" fmla="*/ 41854 w 48181"/>
                  <a:gd name="connsiteY9" fmla="*/ 15319 h 43219"/>
                  <a:gd name="connsiteX10" fmla="*/ 43052 w 48181"/>
                  <a:gd name="connsiteY10" fmla="*/ 23181 h 43219"/>
                  <a:gd name="connsiteX11" fmla="*/ 37286 w 48181"/>
                  <a:gd name="connsiteY11" fmla="*/ 30591 h 43219"/>
                  <a:gd name="connsiteX12" fmla="*/ 45306 w 48181"/>
                  <a:gd name="connsiteY12" fmla="*/ 37718 h 43219"/>
                  <a:gd name="connsiteX13" fmla="*/ 34840 w 48181"/>
                  <a:gd name="connsiteY13" fmla="*/ 35172 h 43219"/>
                  <a:gd name="connsiteX14" fmla="*/ 28591 w 48181"/>
                  <a:gd name="connsiteY14" fmla="*/ 36674 h 43219"/>
                  <a:gd name="connsiteX15" fmla="*/ 23703 w 48181"/>
                  <a:gd name="connsiteY15" fmla="*/ 42965 h 43219"/>
                  <a:gd name="connsiteX16" fmla="*/ 16516 w 48181"/>
                  <a:gd name="connsiteY16" fmla="*/ 39125 h 43219"/>
                  <a:gd name="connsiteX17" fmla="*/ 5840 w 48181"/>
                  <a:gd name="connsiteY17" fmla="*/ 35331 h 43219"/>
                  <a:gd name="connsiteX18" fmla="*/ 1146 w 48181"/>
                  <a:gd name="connsiteY18" fmla="*/ 31109 h 43219"/>
                  <a:gd name="connsiteX19" fmla="*/ 2149 w 48181"/>
                  <a:gd name="connsiteY19" fmla="*/ 25410 h 43219"/>
                  <a:gd name="connsiteX20" fmla="*/ 31 w 48181"/>
                  <a:gd name="connsiteY20" fmla="*/ 19563 h 43219"/>
                  <a:gd name="connsiteX21" fmla="*/ 3899 w 48181"/>
                  <a:gd name="connsiteY21" fmla="*/ 14366 h 43219"/>
                  <a:gd name="connsiteX22" fmla="*/ 3936 w 48181"/>
                  <a:gd name="connsiteY22" fmla="*/ 14229 h 43219"/>
                  <a:gd name="connsiteX0" fmla="*/ 28619 w 48181"/>
                  <a:gd name="connsiteY0" fmla="*/ 36455 h 43219"/>
                  <a:gd name="connsiteX1" fmla="*/ 28596 w 48181"/>
                  <a:gd name="connsiteY1" fmla="*/ 36519 h 43219"/>
                  <a:gd name="connsiteX0" fmla="*/ 3936 w 45306"/>
                  <a:gd name="connsiteY0" fmla="*/ 14229 h 43219"/>
                  <a:gd name="connsiteX1" fmla="*/ 5659 w 45306"/>
                  <a:gd name="connsiteY1" fmla="*/ 6766 h 43219"/>
                  <a:gd name="connsiteX2" fmla="*/ 14041 w 45306"/>
                  <a:gd name="connsiteY2" fmla="*/ 5061 h 43219"/>
                  <a:gd name="connsiteX3" fmla="*/ 22492 w 45306"/>
                  <a:gd name="connsiteY3" fmla="*/ 3291 h 43219"/>
                  <a:gd name="connsiteX4" fmla="*/ 25785 w 45306"/>
                  <a:gd name="connsiteY4" fmla="*/ 59 h 43219"/>
                  <a:gd name="connsiteX5" fmla="*/ 29869 w 45306"/>
                  <a:gd name="connsiteY5" fmla="*/ 2340 h 43219"/>
                  <a:gd name="connsiteX6" fmla="*/ 35499 w 45306"/>
                  <a:gd name="connsiteY6" fmla="*/ 549 h 43219"/>
                  <a:gd name="connsiteX7" fmla="*/ 38354 w 45306"/>
                  <a:gd name="connsiteY7" fmla="*/ 5435 h 43219"/>
                  <a:gd name="connsiteX8" fmla="*/ 42018 w 45306"/>
                  <a:gd name="connsiteY8" fmla="*/ 10177 h 43219"/>
                  <a:gd name="connsiteX9" fmla="*/ 41854 w 45306"/>
                  <a:gd name="connsiteY9" fmla="*/ 15319 h 43219"/>
                  <a:gd name="connsiteX10" fmla="*/ 43052 w 45306"/>
                  <a:gd name="connsiteY10" fmla="*/ 23181 h 43219"/>
                  <a:gd name="connsiteX11" fmla="*/ 37286 w 45306"/>
                  <a:gd name="connsiteY11" fmla="*/ 30591 h 43219"/>
                  <a:gd name="connsiteX12" fmla="*/ 45306 w 45306"/>
                  <a:gd name="connsiteY12" fmla="*/ 37718 h 43219"/>
                  <a:gd name="connsiteX13" fmla="*/ 34840 w 45306"/>
                  <a:gd name="connsiteY13" fmla="*/ 35172 h 43219"/>
                  <a:gd name="connsiteX14" fmla="*/ 28591 w 45306"/>
                  <a:gd name="connsiteY14" fmla="*/ 36674 h 43219"/>
                  <a:gd name="connsiteX15" fmla="*/ 23703 w 45306"/>
                  <a:gd name="connsiteY15" fmla="*/ 42965 h 43219"/>
                  <a:gd name="connsiteX16" fmla="*/ 16516 w 45306"/>
                  <a:gd name="connsiteY16" fmla="*/ 39125 h 43219"/>
                  <a:gd name="connsiteX17" fmla="*/ 5840 w 45306"/>
                  <a:gd name="connsiteY17" fmla="*/ 35331 h 43219"/>
                  <a:gd name="connsiteX18" fmla="*/ 1146 w 45306"/>
                  <a:gd name="connsiteY18" fmla="*/ 31109 h 43219"/>
                  <a:gd name="connsiteX19" fmla="*/ 2149 w 45306"/>
                  <a:gd name="connsiteY19" fmla="*/ 25410 h 43219"/>
                  <a:gd name="connsiteX20" fmla="*/ 31 w 45306"/>
                  <a:gd name="connsiteY20" fmla="*/ 19563 h 43219"/>
                  <a:gd name="connsiteX21" fmla="*/ 3899 w 45306"/>
                  <a:gd name="connsiteY21" fmla="*/ 14366 h 43219"/>
                  <a:gd name="connsiteX22" fmla="*/ 3936 w 45306"/>
                  <a:gd name="connsiteY22" fmla="*/ 14229 h 43219"/>
                  <a:gd name="connsiteX0" fmla="*/ 28619 w 45306"/>
                  <a:gd name="connsiteY0" fmla="*/ 36455 h 43219"/>
                  <a:gd name="connsiteX1" fmla="*/ 28596 w 4530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30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813" y="20636"/>
                      <a:pt x="43052" y="23181"/>
                    </a:cubicBezTo>
                    <a:cubicBezTo>
                      <a:pt x="42291" y="25726"/>
                      <a:pt x="40010" y="30061"/>
                      <a:pt x="37286" y="30591"/>
                    </a:cubicBezTo>
                    <a:cubicBezTo>
                      <a:pt x="40761" y="32955"/>
                      <a:pt x="42987" y="30396"/>
                      <a:pt x="45306" y="37718"/>
                    </a:cubicBezTo>
                    <a:cubicBezTo>
                      <a:pt x="41915" y="32052"/>
                      <a:pt x="37294" y="34135"/>
                      <a:pt x="34840" y="35172"/>
                    </a:cubicBezTo>
                    <a:cubicBezTo>
                      <a:pt x="34186" y="37306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530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FFFFFF"/>
              </a:solidFill>
              <a:ln w="50800" cap="rnd">
                <a:solidFill>
                  <a:schemeClr val="accent5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>
                  <a:solidFill>
                    <a:schemeClr val="lt1"/>
                  </a:solidFill>
                </a:endParaRPr>
              </a:p>
            </p:txBody>
          </p:sp>
          <p:pic>
            <p:nvPicPr>
              <p:cNvPr id="102" name="Picture 3" descr="D:\ryuno\_徳島\コンテンツ制作\ストライプ_.png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7801" y="2339800"/>
                <a:ext cx="5067300" cy="2590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3" name="テキスト ボックス 102"/>
            <p:cNvSpPr txBox="1"/>
            <p:nvPr/>
          </p:nvSpPr>
          <p:spPr>
            <a:xfrm>
              <a:off x="275641" y="2719665"/>
              <a:ext cx="38055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なんでこんなに</a:t>
              </a:r>
              <a:br>
                <a:rPr lang="en-US" altLang="ja-JP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メールがくるんだろう</a:t>
              </a:r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C3C558-9192-2C9A-D051-9DBAFCB34C1E}"/>
              </a:ext>
            </a:extLst>
          </p:cNvPr>
          <p:cNvSpPr txBox="1"/>
          <p:nvPr/>
        </p:nvSpPr>
        <p:spPr>
          <a:xfrm>
            <a:off x="108988" y="1988105"/>
            <a:ext cx="839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たいりょう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8AAC3DF-140C-3131-98F4-A6277AD85786}"/>
              </a:ext>
            </a:extLst>
          </p:cNvPr>
          <p:cNvSpPr txBox="1"/>
          <p:nvPr/>
        </p:nvSpPr>
        <p:spPr>
          <a:xfrm>
            <a:off x="2460208" y="1988105"/>
            <a:ext cx="420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とど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FDF2F8D-FFC1-5ABB-DE1E-906F20256278}"/>
              </a:ext>
            </a:extLst>
          </p:cNvPr>
          <p:cNvSpPr txBox="1"/>
          <p:nvPr/>
        </p:nvSpPr>
        <p:spPr>
          <a:xfrm>
            <a:off x="7715250" y="1426783"/>
            <a:ext cx="458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みせ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4D7184C-FE4B-6D75-386A-E1B6301DE2BB}"/>
              </a:ext>
            </a:extLst>
          </p:cNvPr>
          <p:cNvSpPr txBox="1"/>
          <p:nvPr/>
        </p:nvSpPr>
        <p:spPr>
          <a:xfrm>
            <a:off x="2047918" y="39662"/>
            <a:ext cx="908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かんせん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039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11.</a:t>
            </a:r>
            <a:r>
              <a:rPr lang="ja-JP" altLang="en-US" dirty="0"/>
              <a:t> ウイルスに感染してしまったら？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216308" y="2376854"/>
            <a:ext cx="8641685" cy="2231447"/>
            <a:chOff x="216308" y="2434910"/>
            <a:chExt cx="8641685" cy="2231447"/>
          </a:xfrm>
        </p:grpSpPr>
        <p:sp>
          <p:nvSpPr>
            <p:cNvPr id="56" name="角丸四角形 55"/>
            <p:cNvSpPr/>
            <p:nvPr/>
          </p:nvSpPr>
          <p:spPr>
            <a:xfrm>
              <a:off x="216308" y="2434910"/>
              <a:ext cx="8571987" cy="223144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rnd" cmpd="sng" algn="ctr">
              <a:solidFill>
                <a:schemeClr val="accent6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3206088" y="2568797"/>
              <a:ext cx="5651905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メールの添付ファイルや、インストールしたアプリから、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ウイルスに感染してしまうことがあります。なかには、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サイトを見るだけで感染するものもあります。</a:t>
              </a:r>
              <a:b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しらない人からのメール、しんらいできないアプリ、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公式でないサイトなどには、じゅうぶん注意しましょう。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16308" y="4737510"/>
            <a:ext cx="8571987" cy="1981656"/>
            <a:chOff x="216308" y="4737510"/>
            <a:chExt cx="8571987" cy="1981656"/>
          </a:xfrm>
        </p:grpSpPr>
        <p:sp>
          <p:nvSpPr>
            <p:cNvPr id="57" name="角丸四角形 56"/>
            <p:cNvSpPr/>
            <p:nvPr/>
          </p:nvSpPr>
          <p:spPr>
            <a:xfrm>
              <a:off x="216308" y="4737510"/>
              <a:ext cx="8571987" cy="1981656"/>
            </a:xfrm>
            <a:prstGeom prst="roundRect">
              <a:avLst>
                <a:gd name="adj" fmla="val 1447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458782" y="4873585"/>
              <a:ext cx="568802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スマートフォンには、あなたや家族、友達の個人情報が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たくさん入っています。そのため、ウイルス対策をしっかり</a:t>
              </a:r>
              <a:b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おこないましょう。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531832" y="5957464"/>
              <a:ext cx="55451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6700" indent="-266700">
                <a:buFont typeface="Arial" panose="020B0604020202020204" pitchFamily="34" charset="0"/>
                <a:buChar char="•"/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ウイルスからまもるソフトを、インストールしておく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266700" indent="-266700">
                <a:buFont typeface="Arial" panose="020B0604020202020204" pitchFamily="34" charset="0"/>
                <a:buChar char="•"/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ウイルスからまもるソフトを、まい日アップデートする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7BB53D78-CD53-4EB1-883A-2278DEDE6D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0" b="18867"/>
          <a:stretch/>
        </p:blipFill>
        <p:spPr>
          <a:xfrm>
            <a:off x="5685215" y="4762467"/>
            <a:ext cx="3378792" cy="20003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グループ化 9"/>
          <p:cNvGrpSpPr/>
          <p:nvPr/>
        </p:nvGrpSpPr>
        <p:grpSpPr>
          <a:xfrm>
            <a:off x="1159267" y="2207554"/>
            <a:ext cx="2210680" cy="1522425"/>
            <a:chOff x="1594543" y="2265610"/>
            <a:chExt cx="2210680" cy="1522425"/>
          </a:xfrm>
        </p:grpSpPr>
        <p:grpSp>
          <p:nvGrpSpPr>
            <p:cNvPr id="19" name="グループ化 18"/>
            <p:cNvGrpSpPr/>
            <p:nvPr/>
          </p:nvGrpSpPr>
          <p:grpSpPr>
            <a:xfrm rot="21446088" flipH="1">
              <a:off x="1692110" y="2265610"/>
              <a:ext cx="1986040" cy="1522425"/>
              <a:chOff x="-343543" y="2157369"/>
              <a:chExt cx="4095076" cy="2596142"/>
            </a:xfrm>
          </p:grpSpPr>
          <p:sp>
            <p:nvSpPr>
              <p:cNvPr id="20" name="円/楕円 63"/>
              <p:cNvSpPr/>
              <p:nvPr/>
            </p:nvSpPr>
            <p:spPr>
              <a:xfrm>
                <a:off x="3333551" y="4441948"/>
                <a:ext cx="183844" cy="171239"/>
              </a:xfrm>
              <a:prstGeom prst="ellipse">
                <a:avLst/>
              </a:prstGeom>
              <a:solidFill>
                <a:srgbClr val="FFFFFF">
                  <a:alpha val="80000"/>
                </a:srgbClr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21" name="雲 31"/>
              <p:cNvSpPr/>
              <p:nvPr/>
            </p:nvSpPr>
            <p:spPr>
              <a:xfrm rot="197991">
                <a:off x="-343532" y="2157365"/>
                <a:ext cx="4095063" cy="2596142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1682 w 43256"/>
                  <a:gd name="connsiteY0" fmla="*/ 13295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1682 w 43256"/>
                  <a:gd name="connsiteY24" fmla="*/ 13295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1682 w 43256"/>
                  <a:gd name="connsiteY0" fmla="*/ 13295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1656 w 43256"/>
                  <a:gd name="connsiteY23" fmla="*/ 13566 h 43219"/>
                  <a:gd name="connsiteX24" fmla="*/ 1682 w 43256"/>
                  <a:gd name="connsiteY24" fmla="*/ 13295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2732 w 44306"/>
                  <a:gd name="connsiteY0" fmla="*/ 13295 h 43219"/>
                  <a:gd name="connsiteX1" fmla="*/ 6709 w 44306"/>
                  <a:gd name="connsiteY1" fmla="*/ 6766 h 43219"/>
                  <a:gd name="connsiteX2" fmla="*/ 15091 w 44306"/>
                  <a:gd name="connsiteY2" fmla="*/ 5061 h 43219"/>
                  <a:gd name="connsiteX3" fmla="*/ 23542 w 44306"/>
                  <a:gd name="connsiteY3" fmla="*/ 3291 h 43219"/>
                  <a:gd name="connsiteX4" fmla="*/ 26835 w 44306"/>
                  <a:gd name="connsiteY4" fmla="*/ 59 h 43219"/>
                  <a:gd name="connsiteX5" fmla="*/ 30919 w 44306"/>
                  <a:gd name="connsiteY5" fmla="*/ 2340 h 43219"/>
                  <a:gd name="connsiteX6" fmla="*/ 36549 w 44306"/>
                  <a:gd name="connsiteY6" fmla="*/ 549 h 43219"/>
                  <a:gd name="connsiteX7" fmla="*/ 39404 w 44306"/>
                  <a:gd name="connsiteY7" fmla="*/ 5435 h 43219"/>
                  <a:gd name="connsiteX8" fmla="*/ 43068 w 44306"/>
                  <a:gd name="connsiteY8" fmla="*/ 10177 h 43219"/>
                  <a:gd name="connsiteX9" fmla="*/ 42904 w 44306"/>
                  <a:gd name="connsiteY9" fmla="*/ 15319 h 43219"/>
                  <a:gd name="connsiteX10" fmla="*/ 44102 w 44306"/>
                  <a:gd name="connsiteY10" fmla="*/ 23181 h 43219"/>
                  <a:gd name="connsiteX11" fmla="*/ 38490 w 44306"/>
                  <a:gd name="connsiteY11" fmla="*/ 30063 h 43219"/>
                  <a:gd name="connsiteX12" fmla="*/ 38062 w 44306"/>
                  <a:gd name="connsiteY12" fmla="*/ 32109 h 43219"/>
                  <a:gd name="connsiteX13" fmla="*/ 40363 w 44306"/>
                  <a:gd name="connsiteY13" fmla="*/ 36007 h 43219"/>
                  <a:gd name="connsiteX14" fmla="*/ 37100 w 44306"/>
                  <a:gd name="connsiteY14" fmla="*/ 35003 h 43219"/>
                  <a:gd name="connsiteX15" fmla="*/ 36168 w 44306"/>
                  <a:gd name="connsiteY15" fmla="*/ 36183 h 43219"/>
                  <a:gd name="connsiteX16" fmla="*/ 29641 w 44306"/>
                  <a:gd name="connsiteY16" fmla="*/ 36674 h 43219"/>
                  <a:gd name="connsiteX17" fmla="*/ 24753 w 44306"/>
                  <a:gd name="connsiteY17" fmla="*/ 42965 h 43219"/>
                  <a:gd name="connsiteX18" fmla="*/ 17566 w 44306"/>
                  <a:gd name="connsiteY18" fmla="*/ 39125 h 43219"/>
                  <a:gd name="connsiteX19" fmla="*/ 6890 w 44306"/>
                  <a:gd name="connsiteY19" fmla="*/ 35331 h 43219"/>
                  <a:gd name="connsiteX20" fmla="*/ 2196 w 44306"/>
                  <a:gd name="connsiteY20" fmla="*/ 31109 h 43219"/>
                  <a:gd name="connsiteX21" fmla="*/ 3199 w 44306"/>
                  <a:gd name="connsiteY21" fmla="*/ 25410 h 43219"/>
                  <a:gd name="connsiteX22" fmla="*/ 15 w 44306"/>
                  <a:gd name="connsiteY22" fmla="*/ 19836 h 43219"/>
                  <a:gd name="connsiteX23" fmla="*/ 2706 w 44306"/>
                  <a:gd name="connsiteY23" fmla="*/ 13566 h 43219"/>
                  <a:gd name="connsiteX24" fmla="*/ 2732 w 44306"/>
                  <a:gd name="connsiteY24" fmla="*/ 13295 h 43219"/>
                  <a:gd name="connsiteX0" fmla="*/ 29669 w 44306"/>
                  <a:gd name="connsiteY0" fmla="*/ 36455 h 43219"/>
                  <a:gd name="connsiteX1" fmla="*/ 29646 w 44306"/>
                  <a:gd name="connsiteY1" fmla="*/ 36519 h 43219"/>
                  <a:gd name="connsiteX0" fmla="*/ 2773 w 44347"/>
                  <a:gd name="connsiteY0" fmla="*/ 13295 h 43219"/>
                  <a:gd name="connsiteX1" fmla="*/ 6750 w 44347"/>
                  <a:gd name="connsiteY1" fmla="*/ 6766 h 43219"/>
                  <a:gd name="connsiteX2" fmla="*/ 15132 w 44347"/>
                  <a:gd name="connsiteY2" fmla="*/ 5061 h 43219"/>
                  <a:gd name="connsiteX3" fmla="*/ 23583 w 44347"/>
                  <a:gd name="connsiteY3" fmla="*/ 3291 h 43219"/>
                  <a:gd name="connsiteX4" fmla="*/ 26876 w 44347"/>
                  <a:gd name="connsiteY4" fmla="*/ 59 h 43219"/>
                  <a:gd name="connsiteX5" fmla="*/ 30960 w 44347"/>
                  <a:gd name="connsiteY5" fmla="*/ 2340 h 43219"/>
                  <a:gd name="connsiteX6" fmla="*/ 36590 w 44347"/>
                  <a:gd name="connsiteY6" fmla="*/ 549 h 43219"/>
                  <a:gd name="connsiteX7" fmla="*/ 39445 w 44347"/>
                  <a:gd name="connsiteY7" fmla="*/ 5435 h 43219"/>
                  <a:gd name="connsiteX8" fmla="*/ 43109 w 44347"/>
                  <a:gd name="connsiteY8" fmla="*/ 10177 h 43219"/>
                  <a:gd name="connsiteX9" fmla="*/ 42945 w 44347"/>
                  <a:gd name="connsiteY9" fmla="*/ 15319 h 43219"/>
                  <a:gd name="connsiteX10" fmla="*/ 44143 w 44347"/>
                  <a:gd name="connsiteY10" fmla="*/ 23181 h 43219"/>
                  <a:gd name="connsiteX11" fmla="*/ 38531 w 44347"/>
                  <a:gd name="connsiteY11" fmla="*/ 30063 h 43219"/>
                  <a:gd name="connsiteX12" fmla="*/ 38103 w 44347"/>
                  <a:gd name="connsiteY12" fmla="*/ 32109 h 43219"/>
                  <a:gd name="connsiteX13" fmla="*/ 40404 w 44347"/>
                  <a:gd name="connsiteY13" fmla="*/ 36007 h 43219"/>
                  <a:gd name="connsiteX14" fmla="*/ 37141 w 44347"/>
                  <a:gd name="connsiteY14" fmla="*/ 35003 h 43219"/>
                  <a:gd name="connsiteX15" fmla="*/ 36209 w 44347"/>
                  <a:gd name="connsiteY15" fmla="*/ 36183 h 43219"/>
                  <a:gd name="connsiteX16" fmla="*/ 29682 w 44347"/>
                  <a:gd name="connsiteY16" fmla="*/ 36674 h 43219"/>
                  <a:gd name="connsiteX17" fmla="*/ 24794 w 44347"/>
                  <a:gd name="connsiteY17" fmla="*/ 42965 h 43219"/>
                  <a:gd name="connsiteX18" fmla="*/ 17607 w 44347"/>
                  <a:gd name="connsiteY18" fmla="*/ 39125 h 43219"/>
                  <a:gd name="connsiteX19" fmla="*/ 6931 w 44347"/>
                  <a:gd name="connsiteY19" fmla="*/ 35331 h 43219"/>
                  <a:gd name="connsiteX20" fmla="*/ 2237 w 44347"/>
                  <a:gd name="connsiteY20" fmla="*/ 31109 h 43219"/>
                  <a:gd name="connsiteX21" fmla="*/ 3240 w 44347"/>
                  <a:gd name="connsiteY21" fmla="*/ 25410 h 43219"/>
                  <a:gd name="connsiteX22" fmla="*/ 56 w 44347"/>
                  <a:gd name="connsiteY22" fmla="*/ 19836 h 43219"/>
                  <a:gd name="connsiteX23" fmla="*/ 2747 w 44347"/>
                  <a:gd name="connsiteY23" fmla="*/ 13566 h 43219"/>
                  <a:gd name="connsiteX24" fmla="*/ 2773 w 44347"/>
                  <a:gd name="connsiteY24" fmla="*/ 13295 h 43219"/>
                  <a:gd name="connsiteX0" fmla="*/ 29710 w 44347"/>
                  <a:gd name="connsiteY0" fmla="*/ 36455 h 43219"/>
                  <a:gd name="connsiteX1" fmla="*/ 29687 w 44347"/>
                  <a:gd name="connsiteY1" fmla="*/ 36519 h 43219"/>
                  <a:gd name="connsiteX0" fmla="*/ 3053 w 44627"/>
                  <a:gd name="connsiteY0" fmla="*/ 13295 h 43219"/>
                  <a:gd name="connsiteX1" fmla="*/ 7030 w 44627"/>
                  <a:gd name="connsiteY1" fmla="*/ 6766 h 43219"/>
                  <a:gd name="connsiteX2" fmla="*/ 15412 w 44627"/>
                  <a:gd name="connsiteY2" fmla="*/ 5061 h 43219"/>
                  <a:gd name="connsiteX3" fmla="*/ 23863 w 44627"/>
                  <a:gd name="connsiteY3" fmla="*/ 3291 h 43219"/>
                  <a:gd name="connsiteX4" fmla="*/ 27156 w 44627"/>
                  <a:gd name="connsiteY4" fmla="*/ 59 h 43219"/>
                  <a:gd name="connsiteX5" fmla="*/ 31240 w 44627"/>
                  <a:gd name="connsiteY5" fmla="*/ 2340 h 43219"/>
                  <a:gd name="connsiteX6" fmla="*/ 36870 w 44627"/>
                  <a:gd name="connsiteY6" fmla="*/ 549 h 43219"/>
                  <a:gd name="connsiteX7" fmla="*/ 39725 w 44627"/>
                  <a:gd name="connsiteY7" fmla="*/ 5435 h 43219"/>
                  <a:gd name="connsiteX8" fmla="*/ 43389 w 44627"/>
                  <a:gd name="connsiteY8" fmla="*/ 10177 h 43219"/>
                  <a:gd name="connsiteX9" fmla="*/ 43225 w 44627"/>
                  <a:gd name="connsiteY9" fmla="*/ 15319 h 43219"/>
                  <a:gd name="connsiteX10" fmla="*/ 44423 w 44627"/>
                  <a:gd name="connsiteY10" fmla="*/ 23181 h 43219"/>
                  <a:gd name="connsiteX11" fmla="*/ 38811 w 44627"/>
                  <a:gd name="connsiteY11" fmla="*/ 30063 h 43219"/>
                  <a:gd name="connsiteX12" fmla="*/ 38383 w 44627"/>
                  <a:gd name="connsiteY12" fmla="*/ 32109 h 43219"/>
                  <a:gd name="connsiteX13" fmla="*/ 40684 w 44627"/>
                  <a:gd name="connsiteY13" fmla="*/ 36007 h 43219"/>
                  <a:gd name="connsiteX14" fmla="*/ 37421 w 44627"/>
                  <a:gd name="connsiteY14" fmla="*/ 35003 h 43219"/>
                  <a:gd name="connsiteX15" fmla="*/ 36489 w 44627"/>
                  <a:gd name="connsiteY15" fmla="*/ 36183 h 43219"/>
                  <a:gd name="connsiteX16" fmla="*/ 29962 w 44627"/>
                  <a:gd name="connsiteY16" fmla="*/ 36674 h 43219"/>
                  <a:gd name="connsiteX17" fmla="*/ 25074 w 44627"/>
                  <a:gd name="connsiteY17" fmla="*/ 42965 h 43219"/>
                  <a:gd name="connsiteX18" fmla="*/ 17887 w 44627"/>
                  <a:gd name="connsiteY18" fmla="*/ 39125 h 43219"/>
                  <a:gd name="connsiteX19" fmla="*/ 7211 w 44627"/>
                  <a:gd name="connsiteY19" fmla="*/ 35331 h 43219"/>
                  <a:gd name="connsiteX20" fmla="*/ 2517 w 44627"/>
                  <a:gd name="connsiteY20" fmla="*/ 31109 h 43219"/>
                  <a:gd name="connsiteX21" fmla="*/ 3520 w 44627"/>
                  <a:gd name="connsiteY21" fmla="*/ 25410 h 43219"/>
                  <a:gd name="connsiteX22" fmla="*/ 13 w 44627"/>
                  <a:gd name="connsiteY22" fmla="*/ 19877 h 43219"/>
                  <a:gd name="connsiteX23" fmla="*/ 3027 w 44627"/>
                  <a:gd name="connsiteY23" fmla="*/ 13566 h 43219"/>
                  <a:gd name="connsiteX24" fmla="*/ 3053 w 44627"/>
                  <a:gd name="connsiteY24" fmla="*/ 13295 h 43219"/>
                  <a:gd name="connsiteX0" fmla="*/ 29990 w 44627"/>
                  <a:gd name="connsiteY0" fmla="*/ 36455 h 43219"/>
                  <a:gd name="connsiteX1" fmla="*/ 29967 w 44627"/>
                  <a:gd name="connsiteY1" fmla="*/ 36519 h 43219"/>
                  <a:gd name="connsiteX0" fmla="*/ 3246 w 44820"/>
                  <a:gd name="connsiteY0" fmla="*/ 13295 h 43219"/>
                  <a:gd name="connsiteX1" fmla="*/ 7223 w 44820"/>
                  <a:gd name="connsiteY1" fmla="*/ 6766 h 43219"/>
                  <a:gd name="connsiteX2" fmla="*/ 15605 w 44820"/>
                  <a:gd name="connsiteY2" fmla="*/ 5061 h 43219"/>
                  <a:gd name="connsiteX3" fmla="*/ 24056 w 44820"/>
                  <a:gd name="connsiteY3" fmla="*/ 3291 h 43219"/>
                  <a:gd name="connsiteX4" fmla="*/ 27349 w 44820"/>
                  <a:gd name="connsiteY4" fmla="*/ 59 h 43219"/>
                  <a:gd name="connsiteX5" fmla="*/ 31433 w 44820"/>
                  <a:gd name="connsiteY5" fmla="*/ 2340 h 43219"/>
                  <a:gd name="connsiteX6" fmla="*/ 37063 w 44820"/>
                  <a:gd name="connsiteY6" fmla="*/ 549 h 43219"/>
                  <a:gd name="connsiteX7" fmla="*/ 39918 w 44820"/>
                  <a:gd name="connsiteY7" fmla="*/ 5435 h 43219"/>
                  <a:gd name="connsiteX8" fmla="*/ 43582 w 44820"/>
                  <a:gd name="connsiteY8" fmla="*/ 10177 h 43219"/>
                  <a:gd name="connsiteX9" fmla="*/ 43418 w 44820"/>
                  <a:gd name="connsiteY9" fmla="*/ 15319 h 43219"/>
                  <a:gd name="connsiteX10" fmla="*/ 44616 w 44820"/>
                  <a:gd name="connsiteY10" fmla="*/ 23181 h 43219"/>
                  <a:gd name="connsiteX11" fmla="*/ 39004 w 44820"/>
                  <a:gd name="connsiteY11" fmla="*/ 30063 h 43219"/>
                  <a:gd name="connsiteX12" fmla="*/ 38576 w 44820"/>
                  <a:gd name="connsiteY12" fmla="*/ 32109 h 43219"/>
                  <a:gd name="connsiteX13" fmla="*/ 40877 w 44820"/>
                  <a:gd name="connsiteY13" fmla="*/ 36007 h 43219"/>
                  <a:gd name="connsiteX14" fmla="*/ 37614 w 44820"/>
                  <a:gd name="connsiteY14" fmla="*/ 35003 h 43219"/>
                  <a:gd name="connsiteX15" fmla="*/ 36682 w 44820"/>
                  <a:gd name="connsiteY15" fmla="*/ 36183 h 43219"/>
                  <a:gd name="connsiteX16" fmla="*/ 30155 w 44820"/>
                  <a:gd name="connsiteY16" fmla="*/ 36674 h 43219"/>
                  <a:gd name="connsiteX17" fmla="*/ 25267 w 44820"/>
                  <a:gd name="connsiteY17" fmla="*/ 42965 h 43219"/>
                  <a:gd name="connsiteX18" fmla="*/ 18080 w 44820"/>
                  <a:gd name="connsiteY18" fmla="*/ 39125 h 43219"/>
                  <a:gd name="connsiteX19" fmla="*/ 7404 w 44820"/>
                  <a:gd name="connsiteY19" fmla="*/ 35331 h 43219"/>
                  <a:gd name="connsiteX20" fmla="*/ 2710 w 44820"/>
                  <a:gd name="connsiteY20" fmla="*/ 31109 h 43219"/>
                  <a:gd name="connsiteX21" fmla="*/ 3713 w 44820"/>
                  <a:gd name="connsiteY21" fmla="*/ 25410 h 43219"/>
                  <a:gd name="connsiteX22" fmla="*/ 206 w 44820"/>
                  <a:gd name="connsiteY22" fmla="*/ 19877 h 43219"/>
                  <a:gd name="connsiteX23" fmla="*/ 3220 w 44820"/>
                  <a:gd name="connsiteY23" fmla="*/ 13566 h 43219"/>
                  <a:gd name="connsiteX24" fmla="*/ 3246 w 44820"/>
                  <a:gd name="connsiteY24" fmla="*/ 13295 h 43219"/>
                  <a:gd name="connsiteX0" fmla="*/ 30183 w 44820"/>
                  <a:gd name="connsiteY0" fmla="*/ 36455 h 43219"/>
                  <a:gd name="connsiteX1" fmla="*/ 30160 w 44820"/>
                  <a:gd name="connsiteY1" fmla="*/ 36519 h 43219"/>
                  <a:gd name="connsiteX0" fmla="*/ 3246 w 44820"/>
                  <a:gd name="connsiteY0" fmla="*/ 13295 h 43219"/>
                  <a:gd name="connsiteX1" fmla="*/ 7223 w 44820"/>
                  <a:gd name="connsiteY1" fmla="*/ 6766 h 43219"/>
                  <a:gd name="connsiteX2" fmla="*/ 15605 w 44820"/>
                  <a:gd name="connsiteY2" fmla="*/ 5061 h 43219"/>
                  <a:gd name="connsiteX3" fmla="*/ 24056 w 44820"/>
                  <a:gd name="connsiteY3" fmla="*/ 3291 h 43219"/>
                  <a:gd name="connsiteX4" fmla="*/ 27349 w 44820"/>
                  <a:gd name="connsiteY4" fmla="*/ 59 h 43219"/>
                  <a:gd name="connsiteX5" fmla="*/ 31433 w 44820"/>
                  <a:gd name="connsiteY5" fmla="*/ 2340 h 43219"/>
                  <a:gd name="connsiteX6" fmla="*/ 37063 w 44820"/>
                  <a:gd name="connsiteY6" fmla="*/ 549 h 43219"/>
                  <a:gd name="connsiteX7" fmla="*/ 39918 w 44820"/>
                  <a:gd name="connsiteY7" fmla="*/ 5435 h 43219"/>
                  <a:gd name="connsiteX8" fmla="*/ 43582 w 44820"/>
                  <a:gd name="connsiteY8" fmla="*/ 10177 h 43219"/>
                  <a:gd name="connsiteX9" fmla="*/ 43418 w 44820"/>
                  <a:gd name="connsiteY9" fmla="*/ 15319 h 43219"/>
                  <a:gd name="connsiteX10" fmla="*/ 44616 w 44820"/>
                  <a:gd name="connsiteY10" fmla="*/ 23181 h 43219"/>
                  <a:gd name="connsiteX11" fmla="*/ 39004 w 44820"/>
                  <a:gd name="connsiteY11" fmla="*/ 30063 h 43219"/>
                  <a:gd name="connsiteX12" fmla="*/ 38576 w 44820"/>
                  <a:gd name="connsiteY12" fmla="*/ 32109 h 43219"/>
                  <a:gd name="connsiteX13" fmla="*/ 40877 w 44820"/>
                  <a:gd name="connsiteY13" fmla="*/ 36007 h 43219"/>
                  <a:gd name="connsiteX14" fmla="*/ 37614 w 44820"/>
                  <a:gd name="connsiteY14" fmla="*/ 35003 h 43219"/>
                  <a:gd name="connsiteX15" fmla="*/ 36682 w 44820"/>
                  <a:gd name="connsiteY15" fmla="*/ 36183 h 43219"/>
                  <a:gd name="connsiteX16" fmla="*/ 30155 w 44820"/>
                  <a:gd name="connsiteY16" fmla="*/ 36674 h 43219"/>
                  <a:gd name="connsiteX17" fmla="*/ 25267 w 44820"/>
                  <a:gd name="connsiteY17" fmla="*/ 42965 h 43219"/>
                  <a:gd name="connsiteX18" fmla="*/ 18080 w 44820"/>
                  <a:gd name="connsiteY18" fmla="*/ 39125 h 43219"/>
                  <a:gd name="connsiteX19" fmla="*/ 7404 w 44820"/>
                  <a:gd name="connsiteY19" fmla="*/ 35331 h 43219"/>
                  <a:gd name="connsiteX20" fmla="*/ 2710 w 44820"/>
                  <a:gd name="connsiteY20" fmla="*/ 31109 h 43219"/>
                  <a:gd name="connsiteX21" fmla="*/ 3713 w 44820"/>
                  <a:gd name="connsiteY21" fmla="*/ 25410 h 43219"/>
                  <a:gd name="connsiteX22" fmla="*/ 206 w 44820"/>
                  <a:gd name="connsiteY22" fmla="*/ 19877 h 43219"/>
                  <a:gd name="connsiteX23" fmla="*/ 3220 w 44820"/>
                  <a:gd name="connsiteY23" fmla="*/ 13566 h 43219"/>
                  <a:gd name="connsiteX24" fmla="*/ 3246 w 44820"/>
                  <a:gd name="connsiteY24" fmla="*/ 13295 h 43219"/>
                  <a:gd name="connsiteX0" fmla="*/ 30183 w 44820"/>
                  <a:gd name="connsiteY0" fmla="*/ 36455 h 43219"/>
                  <a:gd name="connsiteX1" fmla="*/ 30160 w 44820"/>
                  <a:gd name="connsiteY1" fmla="*/ 36519 h 43219"/>
                  <a:gd name="connsiteX0" fmla="*/ 3246 w 44820"/>
                  <a:gd name="connsiteY0" fmla="*/ 13295 h 43219"/>
                  <a:gd name="connsiteX1" fmla="*/ 6778 w 44820"/>
                  <a:gd name="connsiteY1" fmla="*/ 5328 h 43219"/>
                  <a:gd name="connsiteX2" fmla="*/ 15605 w 44820"/>
                  <a:gd name="connsiteY2" fmla="*/ 5061 h 43219"/>
                  <a:gd name="connsiteX3" fmla="*/ 24056 w 44820"/>
                  <a:gd name="connsiteY3" fmla="*/ 3291 h 43219"/>
                  <a:gd name="connsiteX4" fmla="*/ 27349 w 44820"/>
                  <a:gd name="connsiteY4" fmla="*/ 59 h 43219"/>
                  <a:gd name="connsiteX5" fmla="*/ 31433 w 44820"/>
                  <a:gd name="connsiteY5" fmla="*/ 2340 h 43219"/>
                  <a:gd name="connsiteX6" fmla="*/ 37063 w 44820"/>
                  <a:gd name="connsiteY6" fmla="*/ 549 h 43219"/>
                  <a:gd name="connsiteX7" fmla="*/ 39918 w 44820"/>
                  <a:gd name="connsiteY7" fmla="*/ 5435 h 43219"/>
                  <a:gd name="connsiteX8" fmla="*/ 43582 w 44820"/>
                  <a:gd name="connsiteY8" fmla="*/ 10177 h 43219"/>
                  <a:gd name="connsiteX9" fmla="*/ 43418 w 44820"/>
                  <a:gd name="connsiteY9" fmla="*/ 15319 h 43219"/>
                  <a:gd name="connsiteX10" fmla="*/ 44616 w 44820"/>
                  <a:gd name="connsiteY10" fmla="*/ 23181 h 43219"/>
                  <a:gd name="connsiteX11" fmla="*/ 39004 w 44820"/>
                  <a:gd name="connsiteY11" fmla="*/ 30063 h 43219"/>
                  <a:gd name="connsiteX12" fmla="*/ 38576 w 44820"/>
                  <a:gd name="connsiteY12" fmla="*/ 32109 h 43219"/>
                  <a:gd name="connsiteX13" fmla="*/ 40877 w 44820"/>
                  <a:gd name="connsiteY13" fmla="*/ 36007 h 43219"/>
                  <a:gd name="connsiteX14" fmla="*/ 37614 w 44820"/>
                  <a:gd name="connsiteY14" fmla="*/ 35003 h 43219"/>
                  <a:gd name="connsiteX15" fmla="*/ 36682 w 44820"/>
                  <a:gd name="connsiteY15" fmla="*/ 36183 h 43219"/>
                  <a:gd name="connsiteX16" fmla="*/ 30155 w 44820"/>
                  <a:gd name="connsiteY16" fmla="*/ 36674 h 43219"/>
                  <a:gd name="connsiteX17" fmla="*/ 25267 w 44820"/>
                  <a:gd name="connsiteY17" fmla="*/ 42965 h 43219"/>
                  <a:gd name="connsiteX18" fmla="*/ 18080 w 44820"/>
                  <a:gd name="connsiteY18" fmla="*/ 39125 h 43219"/>
                  <a:gd name="connsiteX19" fmla="*/ 7404 w 44820"/>
                  <a:gd name="connsiteY19" fmla="*/ 35331 h 43219"/>
                  <a:gd name="connsiteX20" fmla="*/ 2710 w 44820"/>
                  <a:gd name="connsiteY20" fmla="*/ 31109 h 43219"/>
                  <a:gd name="connsiteX21" fmla="*/ 3713 w 44820"/>
                  <a:gd name="connsiteY21" fmla="*/ 25410 h 43219"/>
                  <a:gd name="connsiteX22" fmla="*/ 206 w 44820"/>
                  <a:gd name="connsiteY22" fmla="*/ 19877 h 43219"/>
                  <a:gd name="connsiteX23" fmla="*/ 3220 w 44820"/>
                  <a:gd name="connsiteY23" fmla="*/ 13566 h 43219"/>
                  <a:gd name="connsiteX24" fmla="*/ 3246 w 44820"/>
                  <a:gd name="connsiteY24" fmla="*/ 13295 h 43219"/>
                  <a:gd name="connsiteX0" fmla="*/ 30183 w 44820"/>
                  <a:gd name="connsiteY0" fmla="*/ 36455 h 43219"/>
                  <a:gd name="connsiteX1" fmla="*/ 30160 w 44820"/>
                  <a:gd name="connsiteY1" fmla="*/ 36519 h 43219"/>
                  <a:gd name="connsiteX0" fmla="*/ 3246 w 44820"/>
                  <a:gd name="connsiteY0" fmla="*/ 13295 h 43219"/>
                  <a:gd name="connsiteX1" fmla="*/ 6002 w 44820"/>
                  <a:gd name="connsiteY1" fmla="*/ 5156 h 43219"/>
                  <a:gd name="connsiteX2" fmla="*/ 15605 w 44820"/>
                  <a:gd name="connsiteY2" fmla="*/ 5061 h 43219"/>
                  <a:gd name="connsiteX3" fmla="*/ 24056 w 44820"/>
                  <a:gd name="connsiteY3" fmla="*/ 3291 h 43219"/>
                  <a:gd name="connsiteX4" fmla="*/ 27349 w 44820"/>
                  <a:gd name="connsiteY4" fmla="*/ 59 h 43219"/>
                  <a:gd name="connsiteX5" fmla="*/ 31433 w 44820"/>
                  <a:gd name="connsiteY5" fmla="*/ 2340 h 43219"/>
                  <a:gd name="connsiteX6" fmla="*/ 37063 w 44820"/>
                  <a:gd name="connsiteY6" fmla="*/ 549 h 43219"/>
                  <a:gd name="connsiteX7" fmla="*/ 39918 w 44820"/>
                  <a:gd name="connsiteY7" fmla="*/ 5435 h 43219"/>
                  <a:gd name="connsiteX8" fmla="*/ 43582 w 44820"/>
                  <a:gd name="connsiteY8" fmla="*/ 10177 h 43219"/>
                  <a:gd name="connsiteX9" fmla="*/ 43418 w 44820"/>
                  <a:gd name="connsiteY9" fmla="*/ 15319 h 43219"/>
                  <a:gd name="connsiteX10" fmla="*/ 44616 w 44820"/>
                  <a:gd name="connsiteY10" fmla="*/ 23181 h 43219"/>
                  <a:gd name="connsiteX11" fmla="*/ 39004 w 44820"/>
                  <a:gd name="connsiteY11" fmla="*/ 30063 h 43219"/>
                  <a:gd name="connsiteX12" fmla="*/ 38576 w 44820"/>
                  <a:gd name="connsiteY12" fmla="*/ 32109 h 43219"/>
                  <a:gd name="connsiteX13" fmla="*/ 40877 w 44820"/>
                  <a:gd name="connsiteY13" fmla="*/ 36007 h 43219"/>
                  <a:gd name="connsiteX14" fmla="*/ 37614 w 44820"/>
                  <a:gd name="connsiteY14" fmla="*/ 35003 h 43219"/>
                  <a:gd name="connsiteX15" fmla="*/ 36682 w 44820"/>
                  <a:gd name="connsiteY15" fmla="*/ 36183 h 43219"/>
                  <a:gd name="connsiteX16" fmla="*/ 30155 w 44820"/>
                  <a:gd name="connsiteY16" fmla="*/ 36674 h 43219"/>
                  <a:gd name="connsiteX17" fmla="*/ 25267 w 44820"/>
                  <a:gd name="connsiteY17" fmla="*/ 42965 h 43219"/>
                  <a:gd name="connsiteX18" fmla="*/ 18080 w 44820"/>
                  <a:gd name="connsiteY18" fmla="*/ 39125 h 43219"/>
                  <a:gd name="connsiteX19" fmla="*/ 7404 w 44820"/>
                  <a:gd name="connsiteY19" fmla="*/ 35331 h 43219"/>
                  <a:gd name="connsiteX20" fmla="*/ 2710 w 44820"/>
                  <a:gd name="connsiteY20" fmla="*/ 31109 h 43219"/>
                  <a:gd name="connsiteX21" fmla="*/ 3713 w 44820"/>
                  <a:gd name="connsiteY21" fmla="*/ 25410 h 43219"/>
                  <a:gd name="connsiteX22" fmla="*/ 206 w 44820"/>
                  <a:gd name="connsiteY22" fmla="*/ 19877 h 43219"/>
                  <a:gd name="connsiteX23" fmla="*/ 3220 w 44820"/>
                  <a:gd name="connsiteY23" fmla="*/ 13566 h 43219"/>
                  <a:gd name="connsiteX24" fmla="*/ 3246 w 44820"/>
                  <a:gd name="connsiteY24" fmla="*/ 13295 h 43219"/>
                  <a:gd name="connsiteX0" fmla="*/ 30183 w 44820"/>
                  <a:gd name="connsiteY0" fmla="*/ 36455 h 43219"/>
                  <a:gd name="connsiteX1" fmla="*/ 30160 w 44820"/>
                  <a:gd name="connsiteY1" fmla="*/ 36519 h 43219"/>
                  <a:gd name="connsiteX0" fmla="*/ 2522 w 44820"/>
                  <a:gd name="connsiteY0" fmla="*/ 12436 h 43219"/>
                  <a:gd name="connsiteX1" fmla="*/ 6002 w 44820"/>
                  <a:gd name="connsiteY1" fmla="*/ 5156 h 43219"/>
                  <a:gd name="connsiteX2" fmla="*/ 15605 w 44820"/>
                  <a:gd name="connsiteY2" fmla="*/ 5061 h 43219"/>
                  <a:gd name="connsiteX3" fmla="*/ 24056 w 44820"/>
                  <a:gd name="connsiteY3" fmla="*/ 3291 h 43219"/>
                  <a:gd name="connsiteX4" fmla="*/ 27349 w 44820"/>
                  <a:gd name="connsiteY4" fmla="*/ 59 h 43219"/>
                  <a:gd name="connsiteX5" fmla="*/ 31433 w 44820"/>
                  <a:gd name="connsiteY5" fmla="*/ 2340 h 43219"/>
                  <a:gd name="connsiteX6" fmla="*/ 37063 w 44820"/>
                  <a:gd name="connsiteY6" fmla="*/ 549 h 43219"/>
                  <a:gd name="connsiteX7" fmla="*/ 39918 w 44820"/>
                  <a:gd name="connsiteY7" fmla="*/ 5435 h 43219"/>
                  <a:gd name="connsiteX8" fmla="*/ 43582 w 44820"/>
                  <a:gd name="connsiteY8" fmla="*/ 10177 h 43219"/>
                  <a:gd name="connsiteX9" fmla="*/ 43418 w 44820"/>
                  <a:gd name="connsiteY9" fmla="*/ 15319 h 43219"/>
                  <a:gd name="connsiteX10" fmla="*/ 44616 w 44820"/>
                  <a:gd name="connsiteY10" fmla="*/ 23181 h 43219"/>
                  <a:gd name="connsiteX11" fmla="*/ 39004 w 44820"/>
                  <a:gd name="connsiteY11" fmla="*/ 30063 h 43219"/>
                  <a:gd name="connsiteX12" fmla="*/ 38576 w 44820"/>
                  <a:gd name="connsiteY12" fmla="*/ 32109 h 43219"/>
                  <a:gd name="connsiteX13" fmla="*/ 40877 w 44820"/>
                  <a:gd name="connsiteY13" fmla="*/ 36007 h 43219"/>
                  <a:gd name="connsiteX14" fmla="*/ 37614 w 44820"/>
                  <a:gd name="connsiteY14" fmla="*/ 35003 h 43219"/>
                  <a:gd name="connsiteX15" fmla="*/ 36682 w 44820"/>
                  <a:gd name="connsiteY15" fmla="*/ 36183 h 43219"/>
                  <a:gd name="connsiteX16" fmla="*/ 30155 w 44820"/>
                  <a:gd name="connsiteY16" fmla="*/ 36674 h 43219"/>
                  <a:gd name="connsiteX17" fmla="*/ 25267 w 44820"/>
                  <a:gd name="connsiteY17" fmla="*/ 42965 h 43219"/>
                  <a:gd name="connsiteX18" fmla="*/ 18080 w 44820"/>
                  <a:gd name="connsiteY18" fmla="*/ 39125 h 43219"/>
                  <a:gd name="connsiteX19" fmla="*/ 7404 w 44820"/>
                  <a:gd name="connsiteY19" fmla="*/ 35331 h 43219"/>
                  <a:gd name="connsiteX20" fmla="*/ 2710 w 44820"/>
                  <a:gd name="connsiteY20" fmla="*/ 31109 h 43219"/>
                  <a:gd name="connsiteX21" fmla="*/ 3713 w 44820"/>
                  <a:gd name="connsiteY21" fmla="*/ 25410 h 43219"/>
                  <a:gd name="connsiteX22" fmla="*/ 206 w 44820"/>
                  <a:gd name="connsiteY22" fmla="*/ 19877 h 43219"/>
                  <a:gd name="connsiteX23" fmla="*/ 3220 w 44820"/>
                  <a:gd name="connsiteY23" fmla="*/ 13566 h 43219"/>
                  <a:gd name="connsiteX24" fmla="*/ 2522 w 44820"/>
                  <a:gd name="connsiteY24" fmla="*/ 12436 h 43219"/>
                  <a:gd name="connsiteX0" fmla="*/ 30183 w 44820"/>
                  <a:gd name="connsiteY0" fmla="*/ 36455 h 43219"/>
                  <a:gd name="connsiteX1" fmla="*/ 30160 w 44820"/>
                  <a:gd name="connsiteY1" fmla="*/ 36519 h 43219"/>
                  <a:gd name="connsiteX0" fmla="*/ 2744 w 45042"/>
                  <a:gd name="connsiteY0" fmla="*/ 12436 h 43219"/>
                  <a:gd name="connsiteX1" fmla="*/ 6224 w 45042"/>
                  <a:gd name="connsiteY1" fmla="*/ 5156 h 43219"/>
                  <a:gd name="connsiteX2" fmla="*/ 15827 w 45042"/>
                  <a:gd name="connsiteY2" fmla="*/ 5061 h 43219"/>
                  <a:gd name="connsiteX3" fmla="*/ 24278 w 45042"/>
                  <a:gd name="connsiteY3" fmla="*/ 3291 h 43219"/>
                  <a:gd name="connsiteX4" fmla="*/ 27571 w 45042"/>
                  <a:gd name="connsiteY4" fmla="*/ 59 h 43219"/>
                  <a:gd name="connsiteX5" fmla="*/ 31655 w 45042"/>
                  <a:gd name="connsiteY5" fmla="*/ 2340 h 43219"/>
                  <a:gd name="connsiteX6" fmla="*/ 37285 w 45042"/>
                  <a:gd name="connsiteY6" fmla="*/ 549 h 43219"/>
                  <a:gd name="connsiteX7" fmla="*/ 40140 w 45042"/>
                  <a:gd name="connsiteY7" fmla="*/ 5435 h 43219"/>
                  <a:gd name="connsiteX8" fmla="*/ 43804 w 45042"/>
                  <a:gd name="connsiteY8" fmla="*/ 10177 h 43219"/>
                  <a:gd name="connsiteX9" fmla="*/ 43640 w 45042"/>
                  <a:gd name="connsiteY9" fmla="*/ 15319 h 43219"/>
                  <a:gd name="connsiteX10" fmla="*/ 44838 w 45042"/>
                  <a:gd name="connsiteY10" fmla="*/ 23181 h 43219"/>
                  <a:gd name="connsiteX11" fmla="*/ 39226 w 45042"/>
                  <a:gd name="connsiteY11" fmla="*/ 30063 h 43219"/>
                  <a:gd name="connsiteX12" fmla="*/ 38798 w 45042"/>
                  <a:gd name="connsiteY12" fmla="*/ 32109 h 43219"/>
                  <a:gd name="connsiteX13" fmla="*/ 41099 w 45042"/>
                  <a:gd name="connsiteY13" fmla="*/ 36007 h 43219"/>
                  <a:gd name="connsiteX14" fmla="*/ 37836 w 45042"/>
                  <a:gd name="connsiteY14" fmla="*/ 35003 h 43219"/>
                  <a:gd name="connsiteX15" fmla="*/ 36904 w 45042"/>
                  <a:gd name="connsiteY15" fmla="*/ 36183 h 43219"/>
                  <a:gd name="connsiteX16" fmla="*/ 30377 w 45042"/>
                  <a:gd name="connsiteY16" fmla="*/ 36674 h 43219"/>
                  <a:gd name="connsiteX17" fmla="*/ 25489 w 45042"/>
                  <a:gd name="connsiteY17" fmla="*/ 42965 h 43219"/>
                  <a:gd name="connsiteX18" fmla="*/ 18302 w 45042"/>
                  <a:gd name="connsiteY18" fmla="*/ 39125 h 43219"/>
                  <a:gd name="connsiteX19" fmla="*/ 7626 w 45042"/>
                  <a:gd name="connsiteY19" fmla="*/ 35331 h 43219"/>
                  <a:gd name="connsiteX20" fmla="*/ 2932 w 45042"/>
                  <a:gd name="connsiteY20" fmla="*/ 31109 h 43219"/>
                  <a:gd name="connsiteX21" fmla="*/ 3935 w 45042"/>
                  <a:gd name="connsiteY21" fmla="*/ 25410 h 43219"/>
                  <a:gd name="connsiteX22" fmla="*/ 428 w 45042"/>
                  <a:gd name="connsiteY22" fmla="*/ 19877 h 43219"/>
                  <a:gd name="connsiteX23" fmla="*/ 2732 w 45042"/>
                  <a:gd name="connsiteY23" fmla="*/ 14201 h 43219"/>
                  <a:gd name="connsiteX24" fmla="*/ 2744 w 45042"/>
                  <a:gd name="connsiteY24" fmla="*/ 12436 h 43219"/>
                  <a:gd name="connsiteX0" fmla="*/ 30405 w 45042"/>
                  <a:gd name="connsiteY0" fmla="*/ 36455 h 43219"/>
                  <a:gd name="connsiteX1" fmla="*/ 30382 w 45042"/>
                  <a:gd name="connsiteY1" fmla="*/ 36519 h 43219"/>
                  <a:gd name="connsiteX0" fmla="*/ 2612 w 44910"/>
                  <a:gd name="connsiteY0" fmla="*/ 12436 h 43219"/>
                  <a:gd name="connsiteX1" fmla="*/ 6092 w 44910"/>
                  <a:gd name="connsiteY1" fmla="*/ 5156 h 43219"/>
                  <a:gd name="connsiteX2" fmla="*/ 15695 w 44910"/>
                  <a:gd name="connsiteY2" fmla="*/ 5061 h 43219"/>
                  <a:gd name="connsiteX3" fmla="*/ 24146 w 44910"/>
                  <a:gd name="connsiteY3" fmla="*/ 3291 h 43219"/>
                  <a:gd name="connsiteX4" fmla="*/ 27439 w 44910"/>
                  <a:gd name="connsiteY4" fmla="*/ 59 h 43219"/>
                  <a:gd name="connsiteX5" fmla="*/ 31523 w 44910"/>
                  <a:gd name="connsiteY5" fmla="*/ 2340 h 43219"/>
                  <a:gd name="connsiteX6" fmla="*/ 37153 w 44910"/>
                  <a:gd name="connsiteY6" fmla="*/ 549 h 43219"/>
                  <a:gd name="connsiteX7" fmla="*/ 40008 w 44910"/>
                  <a:gd name="connsiteY7" fmla="*/ 5435 h 43219"/>
                  <a:gd name="connsiteX8" fmla="*/ 43672 w 44910"/>
                  <a:gd name="connsiteY8" fmla="*/ 10177 h 43219"/>
                  <a:gd name="connsiteX9" fmla="*/ 43508 w 44910"/>
                  <a:gd name="connsiteY9" fmla="*/ 15319 h 43219"/>
                  <a:gd name="connsiteX10" fmla="*/ 44706 w 44910"/>
                  <a:gd name="connsiteY10" fmla="*/ 23181 h 43219"/>
                  <a:gd name="connsiteX11" fmla="*/ 39094 w 44910"/>
                  <a:gd name="connsiteY11" fmla="*/ 30063 h 43219"/>
                  <a:gd name="connsiteX12" fmla="*/ 38666 w 44910"/>
                  <a:gd name="connsiteY12" fmla="*/ 32109 h 43219"/>
                  <a:gd name="connsiteX13" fmla="*/ 40967 w 44910"/>
                  <a:gd name="connsiteY13" fmla="*/ 36007 h 43219"/>
                  <a:gd name="connsiteX14" fmla="*/ 37704 w 44910"/>
                  <a:gd name="connsiteY14" fmla="*/ 35003 h 43219"/>
                  <a:gd name="connsiteX15" fmla="*/ 36772 w 44910"/>
                  <a:gd name="connsiteY15" fmla="*/ 36183 h 43219"/>
                  <a:gd name="connsiteX16" fmla="*/ 30245 w 44910"/>
                  <a:gd name="connsiteY16" fmla="*/ 36674 h 43219"/>
                  <a:gd name="connsiteX17" fmla="*/ 25357 w 44910"/>
                  <a:gd name="connsiteY17" fmla="*/ 42965 h 43219"/>
                  <a:gd name="connsiteX18" fmla="*/ 18170 w 44910"/>
                  <a:gd name="connsiteY18" fmla="*/ 39125 h 43219"/>
                  <a:gd name="connsiteX19" fmla="*/ 7494 w 44910"/>
                  <a:gd name="connsiteY19" fmla="*/ 35331 h 43219"/>
                  <a:gd name="connsiteX20" fmla="*/ 2800 w 44910"/>
                  <a:gd name="connsiteY20" fmla="*/ 31109 h 43219"/>
                  <a:gd name="connsiteX21" fmla="*/ 3803 w 44910"/>
                  <a:gd name="connsiteY21" fmla="*/ 25410 h 43219"/>
                  <a:gd name="connsiteX22" fmla="*/ 296 w 44910"/>
                  <a:gd name="connsiteY22" fmla="*/ 19877 h 43219"/>
                  <a:gd name="connsiteX23" fmla="*/ 2600 w 44910"/>
                  <a:gd name="connsiteY23" fmla="*/ 14201 h 43219"/>
                  <a:gd name="connsiteX24" fmla="*/ 2612 w 44910"/>
                  <a:gd name="connsiteY24" fmla="*/ 12436 h 43219"/>
                  <a:gd name="connsiteX0" fmla="*/ 30273 w 44910"/>
                  <a:gd name="connsiteY0" fmla="*/ 36455 h 43219"/>
                  <a:gd name="connsiteX1" fmla="*/ 30250 w 44910"/>
                  <a:gd name="connsiteY1" fmla="*/ 36519 h 43219"/>
                  <a:gd name="connsiteX0" fmla="*/ 2775 w 45073"/>
                  <a:gd name="connsiteY0" fmla="*/ 12436 h 43219"/>
                  <a:gd name="connsiteX1" fmla="*/ 6255 w 45073"/>
                  <a:gd name="connsiteY1" fmla="*/ 5156 h 43219"/>
                  <a:gd name="connsiteX2" fmla="*/ 15858 w 45073"/>
                  <a:gd name="connsiteY2" fmla="*/ 5061 h 43219"/>
                  <a:gd name="connsiteX3" fmla="*/ 24309 w 45073"/>
                  <a:gd name="connsiteY3" fmla="*/ 3291 h 43219"/>
                  <a:gd name="connsiteX4" fmla="*/ 27602 w 45073"/>
                  <a:gd name="connsiteY4" fmla="*/ 59 h 43219"/>
                  <a:gd name="connsiteX5" fmla="*/ 31686 w 45073"/>
                  <a:gd name="connsiteY5" fmla="*/ 2340 h 43219"/>
                  <a:gd name="connsiteX6" fmla="*/ 37316 w 45073"/>
                  <a:gd name="connsiteY6" fmla="*/ 549 h 43219"/>
                  <a:gd name="connsiteX7" fmla="*/ 40171 w 45073"/>
                  <a:gd name="connsiteY7" fmla="*/ 5435 h 43219"/>
                  <a:gd name="connsiteX8" fmla="*/ 43835 w 45073"/>
                  <a:gd name="connsiteY8" fmla="*/ 10177 h 43219"/>
                  <a:gd name="connsiteX9" fmla="*/ 43671 w 45073"/>
                  <a:gd name="connsiteY9" fmla="*/ 15319 h 43219"/>
                  <a:gd name="connsiteX10" fmla="*/ 44869 w 45073"/>
                  <a:gd name="connsiteY10" fmla="*/ 23181 h 43219"/>
                  <a:gd name="connsiteX11" fmla="*/ 39257 w 45073"/>
                  <a:gd name="connsiteY11" fmla="*/ 30063 h 43219"/>
                  <a:gd name="connsiteX12" fmla="*/ 38829 w 45073"/>
                  <a:gd name="connsiteY12" fmla="*/ 32109 h 43219"/>
                  <a:gd name="connsiteX13" fmla="*/ 41130 w 45073"/>
                  <a:gd name="connsiteY13" fmla="*/ 36007 h 43219"/>
                  <a:gd name="connsiteX14" fmla="*/ 37867 w 45073"/>
                  <a:gd name="connsiteY14" fmla="*/ 35003 h 43219"/>
                  <a:gd name="connsiteX15" fmla="*/ 36935 w 45073"/>
                  <a:gd name="connsiteY15" fmla="*/ 36183 h 43219"/>
                  <a:gd name="connsiteX16" fmla="*/ 30408 w 45073"/>
                  <a:gd name="connsiteY16" fmla="*/ 36674 h 43219"/>
                  <a:gd name="connsiteX17" fmla="*/ 25520 w 45073"/>
                  <a:gd name="connsiteY17" fmla="*/ 42965 h 43219"/>
                  <a:gd name="connsiteX18" fmla="*/ 18333 w 45073"/>
                  <a:gd name="connsiteY18" fmla="*/ 39125 h 43219"/>
                  <a:gd name="connsiteX19" fmla="*/ 7657 w 45073"/>
                  <a:gd name="connsiteY19" fmla="*/ 35331 h 43219"/>
                  <a:gd name="connsiteX20" fmla="*/ 2963 w 45073"/>
                  <a:gd name="connsiteY20" fmla="*/ 31109 h 43219"/>
                  <a:gd name="connsiteX21" fmla="*/ 3966 w 45073"/>
                  <a:gd name="connsiteY21" fmla="*/ 25410 h 43219"/>
                  <a:gd name="connsiteX22" fmla="*/ 227 w 45073"/>
                  <a:gd name="connsiteY22" fmla="*/ 22353 h 43219"/>
                  <a:gd name="connsiteX23" fmla="*/ 2763 w 45073"/>
                  <a:gd name="connsiteY23" fmla="*/ 14201 h 43219"/>
                  <a:gd name="connsiteX24" fmla="*/ 2775 w 45073"/>
                  <a:gd name="connsiteY24" fmla="*/ 12436 h 43219"/>
                  <a:gd name="connsiteX0" fmla="*/ 30436 w 45073"/>
                  <a:gd name="connsiteY0" fmla="*/ 36455 h 43219"/>
                  <a:gd name="connsiteX1" fmla="*/ 30413 w 45073"/>
                  <a:gd name="connsiteY1" fmla="*/ 36519 h 43219"/>
                  <a:gd name="connsiteX0" fmla="*/ 2775 w 45073"/>
                  <a:gd name="connsiteY0" fmla="*/ 12436 h 43219"/>
                  <a:gd name="connsiteX1" fmla="*/ 6255 w 45073"/>
                  <a:gd name="connsiteY1" fmla="*/ 5156 h 43219"/>
                  <a:gd name="connsiteX2" fmla="*/ 15858 w 45073"/>
                  <a:gd name="connsiteY2" fmla="*/ 5061 h 43219"/>
                  <a:gd name="connsiteX3" fmla="*/ 24309 w 45073"/>
                  <a:gd name="connsiteY3" fmla="*/ 3291 h 43219"/>
                  <a:gd name="connsiteX4" fmla="*/ 27602 w 45073"/>
                  <a:gd name="connsiteY4" fmla="*/ 59 h 43219"/>
                  <a:gd name="connsiteX5" fmla="*/ 31686 w 45073"/>
                  <a:gd name="connsiteY5" fmla="*/ 2340 h 43219"/>
                  <a:gd name="connsiteX6" fmla="*/ 37316 w 45073"/>
                  <a:gd name="connsiteY6" fmla="*/ 549 h 43219"/>
                  <a:gd name="connsiteX7" fmla="*/ 40171 w 45073"/>
                  <a:gd name="connsiteY7" fmla="*/ 5435 h 43219"/>
                  <a:gd name="connsiteX8" fmla="*/ 43835 w 45073"/>
                  <a:gd name="connsiteY8" fmla="*/ 10177 h 43219"/>
                  <a:gd name="connsiteX9" fmla="*/ 43671 w 45073"/>
                  <a:gd name="connsiteY9" fmla="*/ 15319 h 43219"/>
                  <a:gd name="connsiteX10" fmla="*/ 44869 w 45073"/>
                  <a:gd name="connsiteY10" fmla="*/ 23181 h 43219"/>
                  <a:gd name="connsiteX11" fmla="*/ 39257 w 45073"/>
                  <a:gd name="connsiteY11" fmla="*/ 30063 h 43219"/>
                  <a:gd name="connsiteX12" fmla="*/ 38829 w 45073"/>
                  <a:gd name="connsiteY12" fmla="*/ 32109 h 43219"/>
                  <a:gd name="connsiteX13" fmla="*/ 41130 w 45073"/>
                  <a:gd name="connsiteY13" fmla="*/ 36007 h 43219"/>
                  <a:gd name="connsiteX14" fmla="*/ 37867 w 45073"/>
                  <a:gd name="connsiteY14" fmla="*/ 35003 h 43219"/>
                  <a:gd name="connsiteX15" fmla="*/ 36935 w 45073"/>
                  <a:gd name="connsiteY15" fmla="*/ 36183 h 43219"/>
                  <a:gd name="connsiteX16" fmla="*/ 30408 w 45073"/>
                  <a:gd name="connsiteY16" fmla="*/ 36674 h 43219"/>
                  <a:gd name="connsiteX17" fmla="*/ 25520 w 45073"/>
                  <a:gd name="connsiteY17" fmla="*/ 42965 h 43219"/>
                  <a:gd name="connsiteX18" fmla="*/ 18333 w 45073"/>
                  <a:gd name="connsiteY18" fmla="*/ 39125 h 43219"/>
                  <a:gd name="connsiteX19" fmla="*/ 7657 w 45073"/>
                  <a:gd name="connsiteY19" fmla="*/ 35331 h 43219"/>
                  <a:gd name="connsiteX20" fmla="*/ 2963 w 45073"/>
                  <a:gd name="connsiteY20" fmla="*/ 31109 h 43219"/>
                  <a:gd name="connsiteX21" fmla="*/ 3966 w 45073"/>
                  <a:gd name="connsiteY21" fmla="*/ 25410 h 43219"/>
                  <a:gd name="connsiteX22" fmla="*/ 227 w 45073"/>
                  <a:gd name="connsiteY22" fmla="*/ 22353 h 43219"/>
                  <a:gd name="connsiteX23" fmla="*/ 2763 w 45073"/>
                  <a:gd name="connsiteY23" fmla="*/ 14201 h 43219"/>
                  <a:gd name="connsiteX24" fmla="*/ 2775 w 45073"/>
                  <a:gd name="connsiteY24" fmla="*/ 12436 h 43219"/>
                  <a:gd name="connsiteX0" fmla="*/ 30436 w 45073"/>
                  <a:gd name="connsiteY0" fmla="*/ 36455 h 43219"/>
                  <a:gd name="connsiteX1" fmla="*/ 30413 w 45073"/>
                  <a:gd name="connsiteY1" fmla="*/ 36519 h 43219"/>
                  <a:gd name="connsiteX0" fmla="*/ 2775 w 45073"/>
                  <a:gd name="connsiteY0" fmla="*/ 12436 h 43219"/>
                  <a:gd name="connsiteX1" fmla="*/ 6255 w 45073"/>
                  <a:gd name="connsiteY1" fmla="*/ 5156 h 43219"/>
                  <a:gd name="connsiteX2" fmla="*/ 15858 w 45073"/>
                  <a:gd name="connsiteY2" fmla="*/ 5061 h 43219"/>
                  <a:gd name="connsiteX3" fmla="*/ 24309 w 45073"/>
                  <a:gd name="connsiteY3" fmla="*/ 3291 h 43219"/>
                  <a:gd name="connsiteX4" fmla="*/ 27602 w 45073"/>
                  <a:gd name="connsiteY4" fmla="*/ 59 h 43219"/>
                  <a:gd name="connsiteX5" fmla="*/ 31686 w 45073"/>
                  <a:gd name="connsiteY5" fmla="*/ 2340 h 43219"/>
                  <a:gd name="connsiteX6" fmla="*/ 37316 w 45073"/>
                  <a:gd name="connsiteY6" fmla="*/ 549 h 43219"/>
                  <a:gd name="connsiteX7" fmla="*/ 40171 w 45073"/>
                  <a:gd name="connsiteY7" fmla="*/ 5435 h 43219"/>
                  <a:gd name="connsiteX8" fmla="*/ 43835 w 45073"/>
                  <a:gd name="connsiteY8" fmla="*/ 10177 h 43219"/>
                  <a:gd name="connsiteX9" fmla="*/ 43671 w 45073"/>
                  <a:gd name="connsiteY9" fmla="*/ 15319 h 43219"/>
                  <a:gd name="connsiteX10" fmla="*/ 44869 w 45073"/>
                  <a:gd name="connsiteY10" fmla="*/ 23181 h 43219"/>
                  <a:gd name="connsiteX11" fmla="*/ 39257 w 45073"/>
                  <a:gd name="connsiteY11" fmla="*/ 30063 h 43219"/>
                  <a:gd name="connsiteX12" fmla="*/ 38829 w 45073"/>
                  <a:gd name="connsiteY12" fmla="*/ 32109 h 43219"/>
                  <a:gd name="connsiteX13" fmla="*/ 41130 w 45073"/>
                  <a:gd name="connsiteY13" fmla="*/ 36007 h 43219"/>
                  <a:gd name="connsiteX14" fmla="*/ 37867 w 45073"/>
                  <a:gd name="connsiteY14" fmla="*/ 35003 h 43219"/>
                  <a:gd name="connsiteX15" fmla="*/ 36935 w 45073"/>
                  <a:gd name="connsiteY15" fmla="*/ 36183 h 43219"/>
                  <a:gd name="connsiteX16" fmla="*/ 30408 w 45073"/>
                  <a:gd name="connsiteY16" fmla="*/ 36674 h 43219"/>
                  <a:gd name="connsiteX17" fmla="*/ 25520 w 45073"/>
                  <a:gd name="connsiteY17" fmla="*/ 42965 h 43219"/>
                  <a:gd name="connsiteX18" fmla="*/ 18333 w 45073"/>
                  <a:gd name="connsiteY18" fmla="*/ 39125 h 43219"/>
                  <a:gd name="connsiteX19" fmla="*/ 7657 w 45073"/>
                  <a:gd name="connsiteY19" fmla="*/ 35331 h 43219"/>
                  <a:gd name="connsiteX20" fmla="*/ 2963 w 45073"/>
                  <a:gd name="connsiteY20" fmla="*/ 31109 h 43219"/>
                  <a:gd name="connsiteX21" fmla="*/ 3546 w 45073"/>
                  <a:gd name="connsiteY21" fmla="*/ 25600 h 43219"/>
                  <a:gd name="connsiteX22" fmla="*/ 227 w 45073"/>
                  <a:gd name="connsiteY22" fmla="*/ 22353 h 43219"/>
                  <a:gd name="connsiteX23" fmla="*/ 2763 w 45073"/>
                  <a:gd name="connsiteY23" fmla="*/ 14201 h 43219"/>
                  <a:gd name="connsiteX24" fmla="*/ 2775 w 45073"/>
                  <a:gd name="connsiteY24" fmla="*/ 12436 h 43219"/>
                  <a:gd name="connsiteX0" fmla="*/ 30436 w 45073"/>
                  <a:gd name="connsiteY0" fmla="*/ 36455 h 43219"/>
                  <a:gd name="connsiteX1" fmla="*/ 30413 w 45073"/>
                  <a:gd name="connsiteY1" fmla="*/ 36519 h 43219"/>
                  <a:gd name="connsiteX0" fmla="*/ 2800 w 45098"/>
                  <a:gd name="connsiteY0" fmla="*/ 12436 h 43219"/>
                  <a:gd name="connsiteX1" fmla="*/ 6280 w 45098"/>
                  <a:gd name="connsiteY1" fmla="*/ 5156 h 43219"/>
                  <a:gd name="connsiteX2" fmla="*/ 15883 w 45098"/>
                  <a:gd name="connsiteY2" fmla="*/ 5061 h 43219"/>
                  <a:gd name="connsiteX3" fmla="*/ 24334 w 45098"/>
                  <a:gd name="connsiteY3" fmla="*/ 3291 h 43219"/>
                  <a:gd name="connsiteX4" fmla="*/ 27627 w 45098"/>
                  <a:gd name="connsiteY4" fmla="*/ 59 h 43219"/>
                  <a:gd name="connsiteX5" fmla="*/ 31711 w 45098"/>
                  <a:gd name="connsiteY5" fmla="*/ 2340 h 43219"/>
                  <a:gd name="connsiteX6" fmla="*/ 37341 w 45098"/>
                  <a:gd name="connsiteY6" fmla="*/ 549 h 43219"/>
                  <a:gd name="connsiteX7" fmla="*/ 40196 w 45098"/>
                  <a:gd name="connsiteY7" fmla="*/ 5435 h 43219"/>
                  <a:gd name="connsiteX8" fmla="*/ 43860 w 45098"/>
                  <a:gd name="connsiteY8" fmla="*/ 10177 h 43219"/>
                  <a:gd name="connsiteX9" fmla="*/ 43696 w 45098"/>
                  <a:gd name="connsiteY9" fmla="*/ 15319 h 43219"/>
                  <a:gd name="connsiteX10" fmla="*/ 44894 w 45098"/>
                  <a:gd name="connsiteY10" fmla="*/ 23181 h 43219"/>
                  <a:gd name="connsiteX11" fmla="*/ 39282 w 45098"/>
                  <a:gd name="connsiteY11" fmla="*/ 30063 h 43219"/>
                  <a:gd name="connsiteX12" fmla="*/ 38854 w 45098"/>
                  <a:gd name="connsiteY12" fmla="*/ 32109 h 43219"/>
                  <a:gd name="connsiteX13" fmla="*/ 41155 w 45098"/>
                  <a:gd name="connsiteY13" fmla="*/ 36007 h 43219"/>
                  <a:gd name="connsiteX14" fmla="*/ 37892 w 45098"/>
                  <a:gd name="connsiteY14" fmla="*/ 35003 h 43219"/>
                  <a:gd name="connsiteX15" fmla="*/ 36960 w 45098"/>
                  <a:gd name="connsiteY15" fmla="*/ 36183 h 43219"/>
                  <a:gd name="connsiteX16" fmla="*/ 30433 w 45098"/>
                  <a:gd name="connsiteY16" fmla="*/ 36674 h 43219"/>
                  <a:gd name="connsiteX17" fmla="*/ 25545 w 45098"/>
                  <a:gd name="connsiteY17" fmla="*/ 42965 h 43219"/>
                  <a:gd name="connsiteX18" fmla="*/ 18358 w 45098"/>
                  <a:gd name="connsiteY18" fmla="*/ 39125 h 43219"/>
                  <a:gd name="connsiteX19" fmla="*/ 7682 w 45098"/>
                  <a:gd name="connsiteY19" fmla="*/ 35331 h 43219"/>
                  <a:gd name="connsiteX20" fmla="*/ 2988 w 45098"/>
                  <a:gd name="connsiteY20" fmla="*/ 31109 h 43219"/>
                  <a:gd name="connsiteX21" fmla="*/ 3571 w 45098"/>
                  <a:gd name="connsiteY21" fmla="*/ 25600 h 43219"/>
                  <a:gd name="connsiteX22" fmla="*/ 219 w 45098"/>
                  <a:gd name="connsiteY22" fmla="*/ 21950 h 43219"/>
                  <a:gd name="connsiteX23" fmla="*/ 2788 w 45098"/>
                  <a:gd name="connsiteY23" fmla="*/ 14201 h 43219"/>
                  <a:gd name="connsiteX24" fmla="*/ 2800 w 45098"/>
                  <a:gd name="connsiteY24" fmla="*/ 12436 h 43219"/>
                  <a:gd name="connsiteX0" fmla="*/ 30461 w 45098"/>
                  <a:gd name="connsiteY0" fmla="*/ 36455 h 43219"/>
                  <a:gd name="connsiteX1" fmla="*/ 30438 w 45098"/>
                  <a:gd name="connsiteY1" fmla="*/ 36519 h 43219"/>
                  <a:gd name="connsiteX0" fmla="*/ 2800 w 45098"/>
                  <a:gd name="connsiteY0" fmla="*/ 12436 h 43219"/>
                  <a:gd name="connsiteX1" fmla="*/ 6280 w 45098"/>
                  <a:gd name="connsiteY1" fmla="*/ 5156 h 43219"/>
                  <a:gd name="connsiteX2" fmla="*/ 15883 w 45098"/>
                  <a:gd name="connsiteY2" fmla="*/ 5061 h 43219"/>
                  <a:gd name="connsiteX3" fmla="*/ 24334 w 45098"/>
                  <a:gd name="connsiteY3" fmla="*/ 3291 h 43219"/>
                  <a:gd name="connsiteX4" fmla="*/ 27627 w 45098"/>
                  <a:gd name="connsiteY4" fmla="*/ 59 h 43219"/>
                  <a:gd name="connsiteX5" fmla="*/ 31711 w 45098"/>
                  <a:gd name="connsiteY5" fmla="*/ 2340 h 43219"/>
                  <a:gd name="connsiteX6" fmla="*/ 37341 w 45098"/>
                  <a:gd name="connsiteY6" fmla="*/ 549 h 43219"/>
                  <a:gd name="connsiteX7" fmla="*/ 40196 w 45098"/>
                  <a:gd name="connsiteY7" fmla="*/ 5435 h 43219"/>
                  <a:gd name="connsiteX8" fmla="*/ 43860 w 45098"/>
                  <a:gd name="connsiteY8" fmla="*/ 10177 h 43219"/>
                  <a:gd name="connsiteX9" fmla="*/ 43696 w 45098"/>
                  <a:gd name="connsiteY9" fmla="*/ 15319 h 43219"/>
                  <a:gd name="connsiteX10" fmla="*/ 44894 w 45098"/>
                  <a:gd name="connsiteY10" fmla="*/ 23181 h 43219"/>
                  <a:gd name="connsiteX11" fmla="*/ 39282 w 45098"/>
                  <a:gd name="connsiteY11" fmla="*/ 30063 h 43219"/>
                  <a:gd name="connsiteX12" fmla="*/ 38854 w 45098"/>
                  <a:gd name="connsiteY12" fmla="*/ 32109 h 43219"/>
                  <a:gd name="connsiteX13" fmla="*/ 41155 w 45098"/>
                  <a:gd name="connsiteY13" fmla="*/ 36007 h 43219"/>
                  <a:gd name="connsiteX14" fmla="*/ 37892 w 45098"/>
                  <a:gd name="connsiteY14" fmla="*/ 35003 h 43219"/>
                  <a:gd name="connsiteX15" fmla="*/ 36960 w 45098"/>
                  <a:gd name="connsiteY15" fmla="*/ 36183 h 43219"/>
                  <a:gd name="connsiteX16" fmla="*/ 30433 w 45098"/>
                  <a:gd name="connsiteY16" fmla="*/ 36674 h 43219"/>
                  <a:gd name="connsiteX17" fmla="*/ 25545 w 45098"/>
                  <a:gd name="connsiteY17" fmla="*/ 42965 h 43219"/>
                  <a:gd name="connsiteX18" fmla="*/ 18358 w 45098"/>
                  <a:gd name="connsiteY18" fmla="*/ 39125 h 43219"/>
                  <a:gd name="connsiteX19" fmla="*/ 7682 w 45098"/>
                  <a:gd name="connsiteY19" fmla="*/ 35331 h 43219"/>
                  <a:gd name="connsiteX20" fmla="*/ 2988 w 45098"/>
                  <a:gd name="connsiteY20" fmla="*/ 31109 h 43219"/>
                  <a:gd name="connsiteX21" fmla="*/ 3571 w 45098"/>
                  <a:gd name="connsiteY21" fmla="*/ 25600 h 43219"/>
                  <a:gd name="connsiteX22" fmla="*/ 219 w 45098"/>
                  <a:gd name="connsiteY22" fmla="*/ 21950 h 43219"/>
                  <a:gd name="connsiteX23" fmla="*/ 2788 w 45098"/>
                  <a:gd name="connsiteY23" fmla="*/ 14201 h 43219"/>
                  <a:gd name="connsiteX24" fmla="*/ 2800 w 45098"/>
                  <a:gd name="connsiteY24" fmla="*/ 12436 h 43219"/>
                  <a:gd name="connsiteX0" fmla="*/ 30461 w 45098"/>
                  <a:gd name="connsiteY0" fmla="*/ 36455 h 43219"/>
                  <a:gd name="connsiteX1" fmla="*/ 30438 w 45098"/>
                  <a:gd name="connsiteY1" fmla="*/ 36519 h 43219"/>
                  <a:gd name="connsiteX0" fmla="*/ 2861 w 45159"/>
                  <a:gd name="connsiteY0" fmla="*/ 12436 h 43219"/>
                  <a:gd name="connsiteX1" fmla="*/ 6341 w 45159"/>
                  <a:gd name="connsiteY1" fmla="*/ 5156 h 43219"/>
                  <a:gd name="connsiteX2" fmla="*/ 15944 w 45159"/>
                  <a:gd name="connsiteY2" fmla="*/ 5061 h 43219"/>
                  <a:gd name="connsiteX3" fmla="*/ 24395 w 45159"/>
                  <a:gd name="connsiteY3" fmla="*/ 3291 h 43219"/>
                  <a:gd name="connsiteX4" fmla="*/ 27688 w 45159"/>
                  <a:gd name="connsiteY4" fmla="*/ 59 h 43219"/>
                  <a:gd name="connsiteX5" fmla="*/ 31772 w 45159"/>
                  <a:gd name="connsiteY5" fmla="*/ 2340 h 43219"/>
                  <a:gd name="connsiteX6" fmla="*/ 37402 w 45159"/>
                  <a:gd name="connsiteY6" fmla="*/ 549 h 43219"/>
                  <a:gd name="connsiteX7" fmla="*/ 40257 w 45159"/>
                  <a:gd name="connsiteY7" fmla="*/ 5435 h 43219"/>
                  <a:gd name="connsiteX8" fmla="*/ 43921 w 45159"/>
                  <a:gd name="connsiteY8" fmla="*/ 10177 h 43219"/>
                  <a:gd name="connsiteX9" fmla="*/ 43757 w 45159"/>
                  <a:gd name="connsiteY9" fmla="*/ 15319 h 43219"/>
                  <a:gd name="connsiteX10" fmla="*/ 44955 w 45159"/>
                  <a:gd name="connsiteY10" fmla="*/ 23181 h 43219"/>
                  <a:gd name="connsiteX11" fmla="*/ 39343 w 45159"/>
                  <a:gd name="connsiteY11" fmla="*/ 30063 h 43219"/>
                  <a:gd name="connsiteX12" fmla="*/ 38915 w 45159"/>
                  <a:gd name="connsiteY12" fmla="*/ 32109 h 43219"/>
                  <a:gd name="connsiteX13" fmla="*/ 41216 w 45159"/>
                  <a:gd name="connsiteY13" fmla="*/ 36007 h 43219"/>
                  <a:gd name="connsiteX14" fmla="*/ 37953 w 45159"/>
                  <a:gd name="connsiteY14" fmla="*/ 35003 h 43219"/>
                  <a:gd name="connsiteX15" fmla="*/ 37021 w 45159"/>
                  <a:gd name="connsiteY15" fmla="*/ 36183 h 43219"/>
                  <a:gd name="connsiteX16" fmla="*/ 30494 w 45159"/>
                  <a:gd name="connsiteY16" fmla="*/ 36674 h 43219"/>
                  <a:gd name="connsiteX17" fmla="*/ 25606 w 45159"/>
                  <a:gd name="connsiteY17" fmla="*/ 42965 h 43219"/>
                  <a:gd name="connsiteX18" fmla="*/ 18419 w 45159"/>
                  <a:gd name="connsiteY18" fmla="*/ 39125 h 43219"/>
                  <a:gd name="connsiteX19" fmla="*/ 7743 w 45159"/>
                  <a:gd name="connsiteY19" fmla="*/ 35331 h 43219"/>
                  <a:gd name="connsiteX20" fmla="*/ 3049 w 45159"/>
                  <a:gd name="connsiteY20" fmla="*/ 31109 h 43219"/>
                  <a:gd name="connsiteX21" fmla="*/ 3632 w 45159"/>
                  <a:gd name="connsiteY21" fmla="*/ 25600 h 43219"/>
                  <a:gd name="connsiteX22" fmla="*/ 280 w 45159"/>
                  <a:gd name="connsiteY22" fmla="*/ 21950 h 43219"/>
                  <a:gd name="connsiteX23" fmla="*/ 2849 w 45159"/>
                  <a:gd name="connsiteY23" fmla="*/ 14201 h 43219"/>
                  <a:gd name="connsiteX24" fmla="*/ 2861 w 45159"/>
                  <a:gd name="connsiteY24" fmla="*/ 12436 h 43219"/>
                  <a:gd name="connsiteX0" fmla="*/ 30522 w 45159"/>
                  <a:gd name="connsiteY0" fmla="*/ 36455 h 43219"/>
                  <a:gd name="connsiteX1" fmla="*/ 30499 w 45159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159" h="43219">
                    <a:moveTo>
                      <a:pt x="2861" y="12436"/>
                    </a:moveTo>
                    <a:cubicBezTo>
                      <a:pt x="2590" y="9723"/>
                      <a:pt x="4160" y="6385"/>
                      <a:pt x="6341" y="5156"/>
                    </a:cubicBezTo>
                    <a:cubicBezTo>
                      <a:pt x="8522" y="3927"/>
                      <a:pt x="13203" y="2876"/>
                      <a:pt x="15944" y="5061"/>
                    </a:cubicBezTo>
                    <a:cubicBezTo>
                      <a:pt x="17617" y="768"/>
                      <a:pt x="21853" y="-119"/>
                      <a:pt x="24395" y="3291"/>
                    </a:cubicBezTo>
                    <a:cubicBezTo>
                      <a:pt x="25036" y="1542"/>
                      <a:pt x="26267" y="333"/>
                      <a:pt x="27688" y="59"/>
                    </a:cubicBezTo>
                    <a:cubicBezTo>
                      <a:pt x="29252" y="-243"/>
                      <a:pt x="30814" y="629"/>
                      <a:pt x="31772" y="2340"/>
                    </a:cubicBezTo>
                    <a:cubicBezTo>
                      <a:pt x="33154" y="126"/>
                      <a:pt x="35440" y="-601"/>
                      <a:pt x="37402" y="549"/>
                    </a:cubicBezTo>
                    <a:cubicBezTo>
                      <a:pt x="38897" y="1425"/>
                      <a:pt x="39969" y="3259"/>
                      <a:pt x="40257" y="5435"/>
                    </a:cubicBezTo>
                    <a:cubicBezTo>
                      <a:pt x="41985" y="6077"/>
                      <a:pt x="43361" y="7857"/>
                      <a:pt x="43921" y="10177"/>
                    </a:cubicBezTo>
                    <a:cubicBezTo>
                      <a:pt x="44328" y="11861"/>
                      <a:pt x="44270" y="13690"/>
                      <a:pt x="43757" y="15319"/>
                    </a:cubicBezTo>
                    <a:cubicBezTo>
                      <a:pt x="45018" y="17553"/>
                      <a:pt x="45459" y="20449"/>
                      <a:pt x="44955" y="23181"/>
                    </a:cubicBezTo>
                    <a:cubicBezTo>
                      <a:pt x="44285" y="26813"/>
                      <a:pt x="42067" y="29533"/>
                      <a:pt x="39343" y="30063"/>
                    </a:cubicBezTo>
                    <a:cubicBezTo>
                      <a:pt x="39383" y="30755"/>
                      <a:pt x="39258" y="31595"/>
                      <a:pt x="38915" y="32109"/>
                    </a:cubicBezTo>
                    <a:cubicBezTo>
                      <a:pt x="39874" y="31489"/>
                      <a:pt x="42392" y="32793"/>
                      <a:pt x="41216" y="36007"/>
                    </a:cubicBezTo>
                    <a:cubicBezTo>
                      <a:pt x="40407" y="38128"/>
                      <a:pt x="37647" y="37404"/>
                      <a:pt x="37953" y="35003"/>
                    </a:cubicBezTo>
                    <a:cubicBezTo>
                      <a:pt x="37667" y="35454"/>
                      <a:pt x="37326" y="35938"/>
                      <a:pt x="37021" y="36183"/>
                    </a:cubicBezTo>
                    <a:cubicBezTo>
                      <a:pt x="36028" y="36981"/>
                      <a:pt x="32643" y="38498"/>
                      <a:pt x="30494" y="36674"/>
                    </a:cubicBezTo>
                    <a:cubicBezTo>
                      <a:pt x="29799" y="39807"/>
                      <a:pt x="27938" y="42202"/>
                      <a:pt x="25606" y="42965"/>
                    </a:cubicBezTo>
                    <a:cubicBezTo>
                      <a:pt x="22858" y="43864"/>
                      <a:pt x="19990" y="42332"/>
                      <a:pt x="18419" y="39125"/>
                    </a:cubicBezTo>
                    <a:cubicBezTo>
                      <a:pt x="14711" y="42169"/>
                      <a:pt x="9895" y="40458"/>
                      <a:pt x="7743" y="35331"/>
                    </a:cubicBezTo>
                    <a:cubicBezTo>
                      <a:pt x="5629" y="35668"/>
                      <a:pt x="3734" y="32731"/>
                      <a:pt x="3049" y="31109"/>
                    </a:cubicBezTo>
                    <a:cubicBezTo>
                      <a:pt x="2364" y="29487"/>
                      <a:pt x="2579" y="27126"/>
                      <a:pt x="3632" y="25600"/>
                    </a:cubicBezTo>
                    <a:cubicBezTo>
                      <a:pt x="2138" y="24403"/>
                      <a:pt x="1105" y="23626"/>
                      <a:pt x="280" y="21950"/>
                    </a:cubicBezTo>
                    <a:cubicBezTo>
                      <a:pt x="-153" y="20233"/>
                      <a:pt x="-544" y="16292"/>
                      <a:pt x="2849" y="14201"/>
                    </a:cubicBezTo>
                    <a:cubicBezTo>
                      <a:pt x="2861" y="14155"/>
                      <a:pt x="2849" y="12482"/>
                      <a:pt x="2861" y="12436"/>
                    </a:cubicBezTo>
                    <a:close/>
                  </a:path>
                  <a:path w="45159" h="43219" fill="none" extrusionOk="0">
                    <a:moveTo>
                      <a:pt x="30522" y="36455"/>
                    </a:moveTo>
                    <a:cubicBezTo>
                      <a:pt x="30483" y="37102"/>
                      <a:pt x="30637" y="35897"/>
                      <a:pt x="30499" y="36519"/>
                    </a:cubicBezTo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22" name="円/楕円 65"/>
              <p:cNvSpPr/>
              <p:nvPr/>
            </p:nvSpPr>
            <p:spPr>
              <a:xfrm>
                <a:off x="3556991" y="4528756"/>
                <a:ext cx="118273" cy="110165"/>
              </a:xfrm>
              <a:prstGeom prst="ellipse">
                <a:avLst/>
              </a:prstGeom>
              <a:solidFill>
                <a:srgbClr val="FFFFFF">
                  <a:alpha val="80000"/>
                </a:srgbClr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23" name="テキスト ボックス 22"/>
            <p:cNvSpPr txBox="1"/>
            <p:nvPr/>
          </p:nvSpPr>
          <p:spPr>
            <a:xfrm rot="8886">
              <a:off x="1594543" y="2383398"/>
              <a:ext cx="221068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7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だれだろう？</a:t>
              </a:r>
              <a:endParaRPr lang="en-US" altLang="ja-JP" sz="17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17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とりあえず</a:t>
              </a:r>
              <a:br>
                <a:rPr lang="en-US" altLang="ja-JP" sz="17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17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ファイルを</a:t>
              </a:r>
              <a:br>
                <a:rPr lang="en-US" altLang="ja-JP" sz="17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17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ひらいてみるか</a:t>
              </a:r>
            </a:p>
          </p:txBody>
        </p:sp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35911CC8-0B69-466D-ADF0-56B34A276F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8"/>
          <a:stretch/>
        </p:blipFill>
        <p:spPr>
          <a:xfrm>
            <a:off x="-46991" y="2197201"/>
            <a:ext cx="2025963" cy="2438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乗算記号 65"/>
          <p:cNvSpPr>
            <a:spLocks noChangeAspect="1"/>
          </p:cNvSpPr>
          <p:nvPr/>
        </p:nvSpPr>
        <p:spPr>
          <a:xfrm rot="20932626">
            <a:off x="875271" y="3251385"/>
            <a:ext cx="1914328" cy="1889604"/>
          </a:xfrm>
          <a:prstGeom prst="mathMultiply">
            <a:avLst>
              <a:gd name="adj1" fmla="val 13871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14F82C3-1535-6E2E-5431-49A6CE2EC56C}"/>
              </a:ext>
            </a:extLst>
          </p:cNvPr>
          <p:cNvGrpSpPr/>
          <p:nvPr/>
        </p:nvGrpSpPr>
        <p:grpSpPr>
          <a:xfrm>
            <a:off x="672641" y="429274"/>
            <a:ext cx="7625858" cy="2143125"/>
            <a:chOff x="672641" y="429274"/>
            <a:chExt cx="7625858" cy="2143125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E69B2EAC-8F2B-25FA-9595-EE8F0DFAF648}"/>
                </a:ext>
              </a:extLst>
            </p:cNvPr>
            <p:cNvGrpSpPr/>
            <p:nvPr/>
          </p:nvGrpSpPr>
          <p:grpSpPr>
            <a:xfrm>
              <a:off x="672641" y="429274"/>
              <a:ext cx="7625858" cy="2143125"/>
              <a:chOff x="672641" y="467374"/>
              <a:chExt cx="7625858" cy="2143125"/>
            </a:xfrm>
          </p:grpSpPr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35DF648E-61DA-EF64-2456-A68317B5C4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6802" y="467374"/>
                <a:ext cx="2151697" cy="2143125"/>
              </a:xfrm>
              <a:prstGeom prst="rect">
                <a:avLst/>
              </a:prstGeom>
            </p:spPr>
          </p:pic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7214304A-92B7-F3C7-4260-2AF09F6C6721}"/>
                  </a:ext>
                </a:extLst>
              </p:cNvPr>
              <p:cNvGrpSpPr/>
              <p:nvPr/>
            </p:nvGrpSpPr>
            <p:grpSpPr>
              <a:xfrm>
                <a:off x="672641" y="1103650"/>
                <a:ext cx="5661177" cy="1111992"/>
                <a:chOff x="672641" y="1103650"/>
                <a:chExt cx="5661177" cy="1111992"/>
              </a:xfrm>
            </p:grpSpPr>
            <p:sp>
              <p:nvSpPr>
                <p:cNvPr id="18" name="角丸四角形 28">
                  <a:extLst>
                    <a:ext uri="{FF2B5EF4-FFF2-40B4-BE49-F238E27FC236}">
                      <a16:creationId xmlns:a16="http://schemas.microsoft.com/office/drawing/2014/main" id="{0B9646F3-C0F7-E9D1-C25A-B0BEB90F85DF}"/>
                    </a:ext>
                  </a:extLst>
                </p:cNvPr>
                <p:cNvSpPr/>
                <p:nvPr/>
              </p:nvSpPr>
              <p:spPr>
                <a:xfrm>
                  <a:off x="672641" y="1103650"/>
                  <a:ext cx="5661177" cy="1111992"/>
                </a:xfrm>
                <a:custGeom>
                  <a:avLst/>
                  <a:gdLst>
                    <a:gd name="connsiteX0" fmla="*/ 0 w 6516914"/>
                    <a:gd name="connsiteY0" fmla="*/ 555996 h 1111992"/>
                    <a:gd name="connsiteX1" fmla="*/ 555996 w 6516914"/>
                    <a:gd name="connsiteY1" fmla="*/ 0 h 1111992"/>
                    <a:gd name="connsiteX2" fmla="*/ 5960918 w 6516914"/>
                    <a:gd name="connsiteY2" fmla="*/ 0 h 1111992"/>
                    <a:gd name="connsiteX3" fmla="*/ 6516914 w 6516914"/>
                    <a:gd name="connsiteY3" fmla="*/ 555996 h 1111992"/>
                    <a:gd name="connsiteX4" fmla="*/ 6516914 w 6516914"/>
                    <a:gd name="connsiteY4" fmla="*/ 555996 h 1111992"/>
                    <a:gd name="connsiteX5" fmla="*/ 5960918 w 6516914"/>
                    <a:gd name="connsiteY5" fmla="*/ 1111992 h 1111992"/>
                    <a:gd name="connsiteX6" fmla="*/ 555996 w 6516914"/>
                    <a:gd name="connsiteY6" fmla="*/ 1111992 h 1111992"/>
                    <a:gd name="connsiteX7" fmla="*/ 0 w 6516914"/>
                    <a:gd name="connsiteY7" fmla="*/ 555996 h 1111992"/>
                    <a:gd name="connsiteX0" fmla="*/ 0 w 6555491"/>
                    <a:gd name="connsiteY0" fmla="*/ 555996 h 1111992"/>
                    <a:gd name="connsiteX1" fmla="*/ 555996 w 6555491"/>
                    <a:gd name="connsiteY1" fmla="*/ 0 h 1111992"/>
                    <a:gd name="connsiteX2" fmla="*/ 5960918 w 6555491"/>
                    <a:gd name="connsiteY2" fmla="*/ 0 h 1111992"/>
                    <a:gd name="connsiteX3" fmla="*/ 6478814 w 6555491"/>
                    <a:gd name="connsiteY3" fmla="*/ 350218 h 1111992"/>
                    <a:gd name="connsiteX4" fmla="*/ 6516914 w 6555491"/>
                    <a:gd name="connsiteY4" fmla="*/ 555996 h 1111992"/>
                    <a:gd name="connsiteX5" fmla="*/ 6516914 w 6555491"/>
                    <a:gd name="connsiteY5" fmla="*/ 555996 h 1111992"/>
                    <a:gd name="connsiteX6" fmla="*/ 5960918 w 6555491"/>
                    <a:gd name="connsiteY6" fmla="*/ 1111992 h 1111992"/>
                    <a:gd name="connsiteX7" fmla="*/ 555996 w 6555491"/>
                    <a:gd name="connsiteY7" fmla="*/ 1111992 h 1111992"/>
                    <a:gd name="connsiteX8" fmla="*/ 0 w 6555491"/>
                    <a:gd name="connsiteY8" fmla="*/ 555996 h 1111992"/>
                    <a:gd name="connsiteX0" fmla="*/ 0 w 6562480"/>
                    <a:gd name="connsiteY0" fmla="*/ 555996 h 1111992"/>
                    <a:gd name="connsiteX1" fmla="*/ 555996 w 6562480"/>
                    <a:gd name="connsiteY1" fmla="*/ 0 h 1111992"/>
                    <a:gd name="connsiteX2" fmla="*/ 5960918 w 6562480"/>
                    <a:gd name="connsiteY2" fmla="*/ 0 h 1111992"/>
                    <a:gd name="connsiteX3" fmla="*/ 6478814 w 6562480"/>
                    <a:gd name="connsiteY3" fmla="*/ 350218 h 1111992"/>
                    <a:gd name="connsiteX4" fmla="*/ 6516914 w 6562480"/>
                    <a:gd name="connsiteY4" fmla="*/ 555996 h 1111992"/>
                    <a:gd name="connsiteX5" fmla="*/ 6516914 w 6562480"/>
                    <a:gd name="connsiteY5" fmla="*/ 555996 h 1111992"/>
                    <a:gd name="connsiteX6" fmla="*/ 6491514 w 6562480"/>
                    <a:gd name="connsiteY6" fmla="*/ 756618 h 1111992"/>
                    <a:gd name="connsiteX7" fmla="*/ 5960918 w 6562480"/>
                    <a:gd name="connsiteY7" fmla="*/ 1111992 h 1111992"/>
                    <a:gd name="connsiteX8" fmla="*/ 555996 w 6562480"/>
                    <a:gd name="connsiteY8" fmla="*/ 1111992 h 1111992"/>
                    <a:gd name="connsiteX9" fmla="*/ 0 w 6562480"/>
                    <a:gd name="connsiteY9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6516914 w 7063014"/>
                    <a:gd name="connsiteY4" fmla="*/ 555996 h 1111992"/>
                    <a:gd name="connsiteX5" fmla="*/ 7063014 w 7063014"/>
                    <a:gd name="connsiteY5" fmla="*/ 555996 h 1111992"/>
                    <a:gd name="connsiteX6" fmla="*/ 6491514 w 7063014"/>
                    <a:gd name="connsiteY6" fmla="*/ 756618 h 1111992"/>
                    <a:gd name="connsiteX7" fmla="*/ 5960918 w 7063014"/>
                    <a:gd name="connsiteY7" fmla="*/ 1111992 h 1111992"/>
                    <a:gd name="connsiteX8" fmla="*/ 555996 w 7063014"/>
                    <a:gd name="connsiteY8" fmla="*/ 1111992 h 1111992"/>
                    <a:gd name="connsiteX9" fmla="*/ 0 w 7063014"/>
                    <a:gd name="connsiteY9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7566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63014" h="1111992">
                      <a:moveTo>
                        <a:pt x="0" y="555996"/>
                      </a:moveTo>
                      <a:cubicBezTo>
                        <a:pt x="0" y="248928"/>
                        <a:pt x="248928" y="0"/>
                        <a:pt x="555996" y="0"/>
                      </a:cubicBezTo>
                      <a:lnTo>
                        <a:pt x="5960918" y="0"/>
                      </a:lnTo>
                      <a:cubicBezTo>
                        <a:pt x="6509904" y="58370"/>
                        <a:pt x="6434832" y="314702"/>
                        <a:pt x="6491514" y="407368"/>
                      </a:cubicBezTo>
                      <a:cubicBezTo>
                        <a:pt x="6675196" y="500034"/>
                        <a:pt x="6825947" y="558113"/>
                        <a:pt x="7063014" y="555996"/>
                      </a:cubicBezTo>
                      <a:cubicBezTo>
                        <a:pt x="6855581" y="725329"/>
                        <a:pt x="6622280" y="714752"/>
                        <a:pt x="6491514" y="693118"/>
                      </a:cubicBezTo>
                      <a:cubicBezTo>
                        <a:pt x="6544898" y="849284"/>
                        <a:pt x="6385021" y="1078163"/>
                        <a:pt x="5960918" y="1111992"/>
                      </a:cubicBezTo>
                      <a:lnTo>
                        <a:pt x="555996" y="1111992"/>
                      </a:lnTo>
                      <a:cubicBezTo>
                        <a:pt x="248928" y="1111992"/>
                        <a:pt x="0" y="863064"/>
                        <a:pt x="0" y="555996"/>
                      </a:cubicBezTo>
                      <a:close/>
                    </a:path>
                  </a:pathLst>
                </a:custGeom>
                <a:ln w="381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36D4E0CE-794C-82DC-5148-20F4FB735189}"/>
                    </a:ext>
                  </a:extLst>
                </p:cNvPr>
                <p:cNvSpPr txBox="1"/>
                <p:nvPr/>
              </p:nvSpPr>
              <p:spPr>
                <a:xfrm>
                  <a:off x="672641" y="1224321"/>
                  <a:ext cx="5213809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1200"/>
                    </a:spcAft>
                  </a:pPr>
                  <a:r>
                    <a:rPr kumimoji="1"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なにがいけなかったのか</a:t>
                  </a:r>
                  <a:endParaRPr kumimoji="1" lang="en-US" altLang="ja-JP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pPr algn="ctr">
                    <a:spcAft>
                      <a:spcPts val="1200"/>
                    </a:spcAft>
                  </a:pPr>
                  <a:r>
                    <a:rPr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いっしょに考えてみよう！</a:t>
                  </a:r>
                  <a:endPara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</p:grpSp>
        </p:grp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1C3AC8BC-D069-E640-3146-0ADAF2ABD07E}"/>
                </a:ext>
              </a:extLst>
            </p:cNvPr>
            <p:cNvSpPr txBox="1"/>
            <p:nvPr/>
          </p:nvSpPr>
          <p:spPr>
            <a:xfrm>
              <a:off x="2841934" y="1525250"/>
              <a:ext cx="591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62983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かんが</a:t>
              </a: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1E8BD86-EE22-F2D8-DE25-A86DD219CB38}"/>
              </a:ext>
            </a:extLst>
          </p:cNvPr>
          <p:cNvGrpSpPr/>
          <p:nvPr/>
        </p:nvGrpSpPr>
        <p:grpSpPr>
          <a:xfrm>
            <a:off x="3220461" y="2371217"/>
            <a:ext cx="4311909" cy="1957952"/>
            <a:chOff x="3220461" y="2348067"/>
            <a:chExt cx="4311909" cy="1957952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7C216189-A29E-BEB7-689F-349346E36D5E}"/>
                </a:ext>
              </a:extLst>
            </p:cNvPr>
            <p:cNvSpPr txBox="1"/>
            <p:nvPr/>
          </p:nvSpPr>
          <p:spPr>
            <a:xfrm>
              <a:off x="3998039" y="2348067"/>
              <a:ext cx="6596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てん　ぷ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16095660-4A68-20AA-0A17-190ABBD5ADB9}"/>
                </a:ext>
              </a:extLst>
            </p:cNvPr>
            <p:cNvSpPr txBox="1"/>
            <p:nvPr/>
          </p:nvSpPr>
          <p:spPr>
            <a:xfrm>
              <a:off x="4168200" y="2809504"/>
              <a:ext cx="722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かんせん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5D9BF991-B4DB-08D1-6878-6396C09EF141}"/>
                </a:ext>
              </a:extLst>
            </p:cNvPr>
            <p:cNvSpPr txBox="1"/>
            <p:nvPr/>
          </p:nvSpPr>
          <p:spPr>
            <a:xfrm>
              <a:off x="5010112" y="3262214"/>
              <a:ext cx="722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かんせん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049621C4-D550-00A6-813C-AB16A78FBAFD}"/>
                </a:ext>
              </a:extLst>
            </p:cNvPr>
            <p:cNvSpPr txBox="1"/>
            <p:nvPr/>
          </p:nvSpPr>
          <p:spPr>
            <a:xfrm>
              <a:off x="3220461" y="4029020"/>
              <a:ext cx="722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こうしき</a:t>
              </a: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50137B9A-7478-1DDB-22B3-815B6F70A213}"/>
                </a:ext>
              </a:extLst>
            </p:cNvPr>
            <p:cNvSpPr txBox="1"/>
            <p:nvPr/>
          </p:nvSpPr>
          <p:spPr>
            <a:xfrm>
              <a:off x="6809481" y="4029020"/>
              <a:ext cx="722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ちゅうい</a:t>
              </a: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96623D5E-9D80-F023-FF2D-1EECBE0620BC}"/>
              </a:ext>
            </a:extLst>
          </p:cNvPr>
          <p:cNvGrpSpPr/>
          <p:nvPr/>
        </p:nvGrpSpPr>
        <p:grpSpPr>
          <a:xfrm>
            <a:off x="3239513" y="4732831"/>
            <a:ext cx="2634745" cy="726605"/>
            <a:chOff x="3239513" y="4732831"/>
            <a:chExt cx="2634745" cy="726605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7D06C995-9690-4987-62E0-456B942481DA}"/>
                </a:ext>
              </a:extLst>
            </p:cNvPr>
            <p:cNvSpPr txBox="1"/>
            <p:nvPr/>
          </p:nvSpPr>
          <p:spPr>
            <a:xfrm>
              <a:off x="3239513" y="4732831"/>
              <a:ext cx="6269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　ぞく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ECEBBF30-8C56-C5FB-4184-E6A92A194B79}"/>
                </a:ext>
              </a:extLst>
            </p:cNvPr>
            <p:cNvSpPr txBox="1"/>
            <p:nvPr/>
          </p:nvSpPr>
          <p:spPr>
            <a:xfrm>
              <a:off x="3909358" y="4732831"/>
              <a:ext cx="6351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ともだち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990FF314-7D02-D1A9-5295-D3A87648DDC3}"/>
                </a:ext>
              </a:extLst>
            </p:cNvPr>
            <p:cNvSpPr txBox="1"/>
            <p:nvPr/>
          </p:nvSpPr>
          <p:spPr>
            <a:xfrm>
              <a:off x="4618947" y="4732831"/>
              <a:ext cx="6351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こ　じん</a:t>
              </a: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4B8A5ED3-B304-39B8-0C98-B8DDF4A84C21}"/>
                </a:ext>
              </a:extLst>
            </p:cNvPr>
            <p:cNvSpPr txBox="1"/>
            <p:nvPr/>
          </p:nvSpPr>
          <p:spPr>
            <a:xfrm>
              <a:off x="5093914" y="4732831"/>
              <a:ext cx="7803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じょうほう</a:t>
              </a: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0EF30708-EBEE-300F-47C0-1E90D26ED16A}"/>
                </a:ext>
              </a:extLst>
            </p:cNvPr>
            <p:cNvSpPr txBox="1"/>
            <p:nvPr/>
          </p:nvSpPr>
          <p:spPr>
            <a:xfrm>
              <a:off x="4308577" y="5182437"/>
              <a:ext cx="701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たいさく</a:t>
              </a:r>
            </a:p>
          </p:txBody>
        </p: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45A868C-9818-1241-AD40-2D311924914C}"/>
              </a:ext>
            </a:extLst>
          </p:cNvPr>
          <p:cNvSpPr txBox="1"/>
          <p:nvPr/>
        </p:nvSpPr>
        <p:spPr>
          <a:xfrm>
            <a:off x="2047918" y="39662"/>
            <a:ext cx="908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かんせん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491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11.</a:t>
            </a:r>
            <a:r>
              <a:rPr lang="ja-JP" altLang="en-US" dirty="0"/>
              <a:t> ウイルスに感染してしまったら？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1444624" y="859483"/>
            <a:ext cx="7566026" cy="2664952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2" y="1128433"/>
            <a:ext cx="1996568" cy="194727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172630" y="1645898"/>
            <a:ext cx="67953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ウイルスに感染したかもしれないとおもった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ら、すぐに信頼できる大人に相談しましょう。</a:t>
            </a:r>
          </a:p>
        </p:txBody>
      </p:sp>
      <p:grpSp>
        <p:nvGrpSpPr>
          <p:cNvPr id="4" name="グループ化 3"/>
          <p:cNvGrpSpPr/>
          <p:nvPr/>
        </p:nvGrpSpPr>
        <p:grpSpPr>
          <a:xfrm rot="21120000">
            <a:off x="-228813" y="3256610"/>
            <a:ext cx="5184862" cy="2240620"/>
            <a:chOff x="178326" y="4550661"/>
            <a:chExt cx="4572000" cy="2240620"/>
          </a:xfrm>
        </p:grpSpPr>
        <p:sp>
          <p:nvSpPr>
            <p:cNvPr id="18" name="雲 31"/>
            <p:cNvSpPr/>
            <p:nvPr/>
          </p:nvSpPr>
          <p:spPr>
            <a:xfrm rot="197991">
              <a:off x="684336" y="4550661"/>
              <a:ext cx="3424674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 rot="21386266">
              <a:off x="178326" y="5086831"/>
              <a:ext cx="4572000" cy="12311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spcAft>
                  <a:spcPts val="1200"/>
                </a:spcAft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ウイルス対応は</a:t>
              </a:r>
              <a:endParaRPr kumimoji="0" lang="en-US" altLang="ja-JP" sz="3200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spcAft>
                  <a:spcPts val="1200"/>
                </a:spcAft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スピードが命！</a:t>
              </a:r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E9CCAF1E-F754-4BBB-A4AF-BFE50EE29D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83"/>
          <a:stretch/>
        </p:blipFill>
        <p:spPr>
          <a:xfrm>
            <a:off x="2939311" y="2907196"/>
            <a:ext cx="5485946" cy="39508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5001E9C-C8C0-E630-04AF-E87D4E182D58}"/>
              </a:ext>
            </a:extLst>
          </p:cNvPr>
          <p:cNvSpPr txBox="1"/>
          <p:nvPr/>
        </p:nvSpPr>
        <p:spPr>
          <a:xfrm>
            <a:off x="3715965" y="1454386"/>
            <a:ext cx="7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かんせん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D8CCBF6-A8D2-6A8D-456A-3BF8A497EA54}"/>
              </a:ext>
            </a:extLst>
          </p:cNvPr>
          <p:cNvSpPr txBox="1"/>
          <p:nvPr/>
        </p:nvSpPr>
        <p:spPr>
          <a:xfrm>
            <a:off x="3711584" y="1969063"/>
            <a:ext cx="7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しんらい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1EAD0FA-2770-3880-95EE-3D0848B00CF6}"/>
              </a:ext>
            </a:extLst>
          </p:cNvPr>
          <p:cNvSpPr txBox="1"/>
          <p:nvPr/>
        </p:nvSpPr>
        <p:spPr>
          <a:xfrm>
            <a:off x="6178559" y="1969063"/>
            <a:ext cx="7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そうだん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12A55EC-514E-27D5-DE56-9D66F6F150CB}"/>
              </a:ext>
            </a:extLst>
          </p:cNvPr>
          <p:cNvGrpSpPr/>
          <p:nvPr/>
        </p:nvGrpSpPr>
        <p:grpSpPr>
          <a:xfrm>
            <a:off x="2366683" y="3502566"/>
            <a:ext cx="1054678" cy="846440"/>
            <a:chOff x="2366683" y="3502566"/>
            <a:chExt cx="1054678" cy="846440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6477D61-F4E4-405E-5E2A-B67FCB21C8B1}"/>
                </a:ext>
              </a:extLst>
            </p:cNvPr>
            <p:cNvSpPr txBox="1"/>
            <p:nvPr/>
          </p:nvSpPr>
          <p:spPr>
            <a:xfrm rot="20940000">
              <a:off x="2366683" y="3502566"/>
              <a:ext cx="934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たい　おう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3B5F809B-C73F-8356-AA7B-39E2924291EE}"/>
                </a:ext>
              </a:extLst>
            </p:cNvPr>
            <p:cNvSpPr txBox="1"/>
            <p:nvPr/>
          </p:nvSpPr>
          <p:spPr>
            <a:xfrm rot="20940000">
              <a:off x="2836418" y="4072007"/>
              <a:ext cx="5849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いのち</a:t>
              </a:r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D7BE9BB-DD4A-53AC-7FFC-CA19F5B8380B}"/>
              </a:ext>
            </a:extLst>
          </p:cNvPr>
          <p:cNvSpPr txBox="1"/>
          <p:nvPr/>
        </p:nvSpPr>
        <p:spPr>
          <a:xfrm>
            <a:off x="2047918" y="39662"/>
            <a:ext cx="908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かんせん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868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LESSON_TITLE" val="情報モラル教育 小学生向け"/>
  <p:tag name="ARTICULATE_SLIDE_COUNT" val="67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ARTICULATE_PROJECT_OPEN" val="0"/>
  <p:tag name="SECTOMILLISECCONVERTED" val="1"/>
  <p:tag name="ISPRING_RESOURCE_PATHS_HASH_PRESENTER" val="44c67232bc6ed670507248ee72a634fa3fbf919"/>
  <p:tag name="ISPRING-SUITE_ISPRING_CURRENT_PLAYER_ID" val="universal"/>
  <p:tag name="ISPRING_PRESENTATION_COURSE_TITLE" val="情報モラル教育 小学生向け"/>
  <p:tag name="ISPRING_LMS_API_VERSION" val="SCORM 2004 (4th edition)"/>
  <p:tag name="ISPRING_ULTRA_SCORM_COURCE_TITLE" val="情報モラル教育　小学校低学年　第11話"/>
  <p:tag name="ISPRING_CMI5_LAUNCH_METHOD" val="any window"/>
  <p:tag name="ISPRINGCLOUDFOLDERID" val="1"/>
  <p:tag name="ISPRINGONLINEFOLDERID" val="1"/>
  <p:tag name="ISPRING_OUTPUT_FOLDER" val="[[&quot;\uFFFD\\\uFFFD{C8200F90-E3A9-4BA9-88CD-9E9515C25619}&quot;,&quot;C:\\Users\\s-shirochika\\Documents\\01_job\\202210_徳島\\05_iSpri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PASSING_SCORE" val="20.000000"/>
  <p:tag name="ISPRING_PRESENTATION_TITLE" val="情報モラル教育　小学校低学年　第11話"/>
  <p:tag name="ISPRING-SUITE_ISPRING_PLAYERS_CUSTOMIZATION_2" val="{&quot;universal&quot;:{&quot;skinSettings&quot;:{&quot;borderRadius&quot;:10,&quot;colors&quot;:{&quot;asideBackground&quot;:{&quot;color&quot;:&quot;#FFFFFF&quot;,&quot;opacity&quot;:1,&quot;type&quot;:&quot;SOLID&quot;},&quot;asideElementBackgroundActive&quot;:{&quot;color&quot;:&quot;#398549&quot;,&quot;opacity&quot;:1,&quot;type&quot;:&quot;SOLID&quot;},&quot;asideElementBackgroundHover&quot;:{&quot;color&quot;:&quot;#BDFFA4&quot;,&quot;opacity&quot;:1,&quot;type&quot;:&quot;SOLID&quot;},&quot;asideElementText&quot;:{&quot;color&quot;:&quot;#727272&quot;,&quot;opacity&quot;:1,&quot;type&quot;:&quot;SOLID&quot;},&quot;asideElementTextActive&quot;:{&quot;color&quot;:&quot;#FFFFFF&quot;,&quot;opacity&quot;:1,&quot;type&quot;:&quot;SOLID&quot;},&quot;asideElementTextHover&quot;:{&quot;color&quot;:&quot;#4D4D4D&quot;,&quot;opacity&quot;:1,&quot;type&quot;:&quot;SOLID&quot;},&quot;asideLogoBackground&quot;:{&quot;color&quot;:&quot;#FFFFFF&quot;,&quot;opacity&quot;:1,&quot;type&quot;:&quot;SOLID&quot;},&quot;pageBackground&quot;:{&quot;color&quot;:&quot;#B2C4B2&quot;,&quot;opacity&quot;:1,&quot;type&quot;:&quot;SOLID&quot;},&quot;playerBackground&quot;:{&quot;color&quot;:&quot;#E2EBE2&quot;,&quot;opacity&quot;:1,&quot;type&quot;:&quot;SOLID&quot;},&quot;playerText&quot;:{&quot;color&quot;:&quot;#4D4D4D&quot;,&quot;opacity&quot;:1,&quot;type&quot;:&quot;SOLID&quot;},&quot;primaryButtonBackground&quot;:{&quot;color&quot;:&quot;#209B35&quot;,&quot;opacity&quot;:1,&quot;type&quot;:&quot;SOLID&quot;},&quot;primaryButtonBackgroundHover&quot;:{&quot;color&quot;:&quot;#25B73E&quot;,&quot;opacity&quot;:1,&quot;type&quot;:&quot;SOLID&quot;},&quot;primaryButtonBorder&quot;:{&quot;color&quot;:&quot;#209B35&quot;,&quot;opacity&quot;:1,&quot;type&quot;:&quot;SOLID&quot;},&quot;primaryButtonBorderHover&quot;:{&quot;color&quot;:&quot;#25B73E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209B35&quot;,&quot;opacity&quot;:1,&quot;type&quot;:&quot;SOLID&quot;},&quot;secondaryButtonBackgroundHover&quot;:{&quot;color&quot;:&quot;#25B73E&quot;,&quot;opacity&quot;:1,&quot;type&quot;:&quot;SOLID&quot;},&quot;secondaryButtonBorder&quot;:{&quot;color&quot;:&quot;#209B35&quot;,&quot;opacity&quot;:1,&quot;type&quot;:&quot;SOLID&quot;},&quot;secondaryButtonBorderHover&quot;:{&quot;color&quot;:&quot;#25B73E&quot;,&quot;opacity&quot;:1,&quot;type&quot;:&quot;SOLID&quot;},&quot;secondaryButtonText&quot;:{&quot;color&quot;:&quot;#FFFFFF&quot;,&quot;opacity&quot;:1,&quot;type&quot;:&quot;SOLID&quot;},&quot;secondaryButtonTextHover&quot;:{&quot;color&quot;:&quot;#FFFFFF&quot;,&quot;opacity&quot;:1,&quot;type&quot;:&quot;SOLID&quot;}},&quot;controlPanel&quot;:{&quot;navigationMode&quot;:&quot;bySlides&quot;,&quot;progressBar&quot;:{&quot;enabled&quot;:true,&quot;mode&quot;:&quot;slideTimeline&quot;,&quot;showLabels&quot;:true,&quot;visible&quot;:true},&quot;showCCButton&quot;:false,&quot;showNextButton&quot;:true,&quot;showOutline&quot;:true,&quot;showPlayPause&quot;:true,&quot;showPlaybackRateButton&quot;:false,&quot;showPrevButton&quot;:true,&quot;showRewind&quot;:true,&quot;showSlideNumbers&quot;:true,&quot;showSlideOnlyButton&quot;:true,&quot;showVolumeControl&quot;:false,&quot;visible&quot;:true},&quot;fontFamily&quot;:&quot;Meiryo UI&quot;,&quot;miniskinCustomizationEnabled&quot;:true,&quot;outlinePanel&quot;:{&quot;highlightViewedEntries&quot;:true,&quot;multilevel&quot;:true,&quot;numberEntries&quot;:fals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],&quot;buttonsAtLeft&quot;:true,&quot;courseTitleVisible&quot;:false,&quot;showLogo&quot;:false,&quot;visible&quot;:false},&quot;version&quot;:&quot;1.0&quot;},&quot;skinMessages&quot;:{&quot;PB_ACCESSIBLE_ARIA_LABEL_BACK_TO_BEGIN&quot;:&quot;スライドの最初に戻る&quot;,&quot;PB_ACCESSIBLE_ARIA_LABEL_BOTTOM_PANEL&quot;:&quot;ボトムバー&quot;,&quot;PB_ACCESSIBLE_ARIA_LABEL_NAVIGATION_BUTTONS&quot;:&quot;ナビゲーションボタン&quot;,&quot;PB_ACCESSIBLE_ARIA_LABEL_SETTINGS&quot;:&quot;アクセシビリティの設定&quot;,&quot;PB_ACCESSIBLE_ARIA_LABEL_SLIDE&quot;:&quot;スライド&quot;,&quot;PB_ACCESSIBLE_ARIA_LABEL_TOP_PANEL&quot;:&quot;トップバー&quot;,&quot;PB_ACCESSIBLE_AUDIO_NARRATION_LABEL&quot;:&quot;音声ナレーション&quot;,&quot;PB_ACCESSIBLE_NAVIGATION_NEXT_BUTTON&quot;:&quot;次へ&quot;,&quot;PB_ACCESSIBLE_NAVIGATION_PREV_BUTTON&quot;:&quot;前&quot;,&quot;PB_ACCESSIBLE_PLAYER_SCENARIO_NOT_SUPPORTED&quot;:&quot;このシミュレーションは、アクセシビリティモードに対応していません&quot;,&quot;PB_ACCESSIBLE_SKIN_ENABLE_ACCESSIBILITY_MODE&quot;:&quot;アクセシビリティモードをオンにする&quot;,&quot;PB_ACCESSIBLE_SKIN_ENABLE_NORMAL_MODE&quot;:&quot;アクセシビリティモードをオフにする&quot;,&quot;PB_ACCESSIBLE_SKIN_PRESENTER_PHOTO&quot;:&quot;プレゼンター写真&quot;,&quot;PB_ACCESSIBLE_SLIDE_N_OF_COUNT&quot;:&quot;スライド%SLIDE_NUMBER%\/%TOTAL_SLIDES%&quot;,&quot;PB_ACCESSIBLE_VIDEO_NARRATION_LABEL&quot;:&quot;ビデオナレーション&quot;,&quot;PB_ACCESSIBLE_WATERMARK_SKIN_CREATED_WITH&quot;:&quot;iSpring評価版で作成&quot;,&quot;PB_ATTACHMENT_DOCUMENT_SUBTITLE&quot;:&quot;文書&quot;,&quot;PB_ATTACHMENT_FILE_SUBTITLE&quot;:&quot;ファイル&quot;,&quot;PB_ATTACHMENT_IMAGE_SUBTITLE&quot;:&quot;画像&quot;,&quot;PB_ATTACHMENT_LINK_SUBTITLE&quot;:&quot;リンク&quot;,&quot;PB_ATTACHMENT_VIDEO_SUBTITLE&quot;:&quot;ビデオ&quot;,&quot;PB_BACK_TO_APP_BUTTON_LABEL&quot;:&quot;戻る&quot;,&quot;PB_CC_MENU_OFF&quot;:&quot;オフ&quot;,&quot;PB_CC_MENU_ON&quot;:&quot;オン&quot;,&quot;PB_CC_MENU_TITLE&quot;:&quot;メモ&quot;,&quot;PB_COMPANY_LOGO_BIG&quot;:&quot;企業ロゴ(268x156)&quot;,&quot;PB_COMPANY_LOGO_SMALL&quot;:&quot;企業ロゴ (268x50)&quot;,&quot;PB_CONTROL_PANEL_EXIT_FULL_SCREEN&quot;:&quot;フルスクリーンを終了&quot;,&quot;PB_CONTROL_PANEL_FULL_SCREEN&quot;:&quot;フルスクリーン&quot;,&quot;PB_CONTROL_PANEL_NEXT&quot;:&quot;次へ&quot;,&quot;PB_CONTROL_PANEL_OUTLINE&quot;:&quot;目次&quot;,&quot;PB_CONTROL_PANEL_PREV&quot;:&quot;前へ&quot;,&quot;PB_CONTROL_PANEL_REPLAY&quot;:&quot;リプレイ&quot;,&quot;PB_CONTROL_PANEL_SLIDE_COUNTER&quot;:&quot;%SLIDE_NUMBER%\/%TOTAL_SLIDES%&quot;,&quot;PB_CONTROL_PANEL_VOLUME_CONTROL&quot;:&quot;ボリューム:&quot;,&quot;PB_CURRENT_SLIDE_IS_NOT_COMPLETED&quot;:&quot;全てのスライドを見てください&quot;,&quot;PB_DOMAIN_RESTRICTION&quot;:&quot;プレゼンテーションの制作者がこのドメインからの閲覧を無効にしました。申し訳ございません。&quot;,&quot;PB_DOWNLOAD_APP_MESSAGE&quot;:&quot;このプレゼンテーションをビデオでご覧になるには、iOSアプリケーション「iSpring Play」（無料）をダウンロードしてください。&quot;,&quot;PB_DRAWING_TOOLS_END_DRAWING&quot;:&quot;ドローイングの終了&quot;,&quot;PB_DRAWING_TOOLS_ERASER&quot;:&quot;消しゴム&quot;,&quot;PB_DRAWING_TOOLS_ERASE_ALL&quot;:&quot;全て消去&quot;,&quot;PB_DRAWING_TOOLS_HIGHLIGHTER&quot;:&quot;ハイライト&quot;,&quot;PB_DRAWING_TOOLS_PEN&quot;:&quot;ペン&quot;,&quot;PB_ENTER_PASSWORD&quot;:&quot;プレゼンテーションを見るにはパスワードを入力します&quot;,&quot;PB_INCORRECT_PASSWORD&quot;:&quot;パスワードが正しくありません&quot;,&quot;PB_INTERACTION_SLIDE_WINDOW_TEXT&quot;:&quot;このスライドを離れる前に、インタラクションを完了させる必要があります。&quot;,&quot;PB_LAUNCH_BTN_LABEL&quot;:&quot;起動&quot;,&quot;PB_LAUNCH_IN_APP_MESSAGE&quot;:&quot;ビデオでご覧になる場合は、iSpring Playをご利用ください。&quot;,&quot;PB_MESSAGE_BOX_NO&quot;:&quot;いいえ&quot;,&quot;PB_MESSAGE_BOX_OK&quot;:&quot;OK&quot;,&quot;PB_MESSAGE_BOX_YES&quot;:&quot;はい&quot;,&quot;PB_NAVIGATION_IS_RESTRICTED&quot;:&quot;参照済スライドのみにアクセス可能&quot;,&quot;PB_NAVIGATION_IS_SEQUENTIAL&quot;:&quot;スライドは規定の順序で参照してください&quot;,&quot;PB_PLAYBACK_RATE_MENU_CAPTION&quot;:&quot;速度&quot;,&quot;PB_PRECEDING_QUIZ_FAILED_WINDOW_TEXT&quot;:&quot;スライド %SLIDE_INDEX% の問題が不正解のため、先に進めません。&quot;,&quot;PB_PRECEDING_QUIZ_NOT_COMPLETED_WINDOW_TEXT&quot;:&quot;先に進むには、スライド %SLIDE_INDEX% の問題に解答してください。&quot;,&quot;PB_PRECEDING_QUIZ_NOT_PASSED_WINDOW_TEXT&quot;:&quot;先に進むには、スライド %SLIDE_INDEX% の問題を正解する必要があります。&quot;,&quot;PB_PRECEDING_SCENARIO_FAILED_WINDOW_TEXT&quot;:&quot;スライド %SLIDE_INDEX% の対話に失格しましたので進めません&quot;,&quot;PB_PRECEDING_SCENARIO_NOT_COMPLETED_WINDOW_TEXT&quot;:&quot;進めるにはスライド %SLIDE_INDEX% で対話をしなければなりません&quot;,&quot;PB_PRECEDING_SCENARIO_NOT_PASSED_WINDOW_TEXT&quot;:&quot;進めるにはスライド %SLIDE_INDEX% の対話に合格しなければなりません&quot;,&quot;PB_PRESENTER_COLLAPSE_BIO&quot;:&quot;少なく表示&quot;,&quot;PB_PRESENTER_EMAIL&quot;:&quot;電子メール&quot;,&quot;PB_PRESENTER_EXPAND_BIO&quot;:&quot;もっと表示&quot;,&quot;PB_PRESENTER_HIDE_BIO&quot;:&quot;隠す&quot;,&quot;PB_PRESENTER_INFO&quot;:&quot;プレゼンター情報&quot;,&quot;PB_PRESENTER_NO_INFO&quot;:&quot;プレゼンター情報がありません&quot;,&quot;PB_PRESENTER_SHOW_BIO&quot;:&quot;もっと見る&quot;,&quot;PB_PRESENTER_VIDEO&quot;:&quot;プレゼンター・ビデオ&quot;,&quot;PB_PRESENTER_WEBSITE&quot;:&quot;Web サイト&quot;,&quot;PB_QUIZ_SLIDE_WINDOW_TEXT&quot;:&quot;このスライドから移動する前に問題を完了してください。&quot;,&quot;PB_RATE_MENU_CAPTION&quot;:&quot;速度&quot;,&quot;PB_RATE_MENU_DEFAULT_RATE&quot;:&quot;普通&quot;,&quot;PB_RESTRICTION_MESSAGE_BOX_TITLE&quot;:&quot;操作が制限されています&quot;,&quot;PB_RESUME_PRESENTATION_WINDOW_TEXT&quot;:&quot;最後に見たスライドから再開しますか？&quot;,&quot;PB_RESUME_PRESENTATION_WINDOW_TITLE&quot;:&quot;プレゼンテーションの再開&quot;,&quot;PB_SCENARIO_SLIDE_WINDOW_TEXT&quot;:&quot;このスライドから移動する前に対話を完了させる必要があります。&quot;,&quot;PB_SEARCH_CANCEL&quot;:&quot;キャンセル&quot;,&quot;PB_SEARCH_NO_RESULTS_LABEL&quot;:&quot;マッチしません&quot;,&quot;PB_SEARCH_PANEL_DEFAULT_TEXT&quot;:&quot;検索...&quot;,&quot;PB_SEARCH_RESULTS_LABEL&quot;:&quot;検索結果：&quot;,&quot;PB_SEARCH_RESULT_IN_NOTES&quot;:&quot;メモで&quot;,&quot;PB_SEARCH_RESULT_IN_TEXT_LABEL&quot;:&quot;スライドで&quot;,&quot;PB_SUBTITLES_MENU_CAPTION&quot;:&quot;字幕&quot;,&quot;PB_SUBTITLES_OFF&quot;:&quot;オフ&quot;,&quot;PB_TAB_NOTES_LABEL&quot;:&quot;メモ&quot;,&quot;PB_TAB_OUTLINE_LABEL&quot;:&quot;目次&quot;,&quot;PB_TIME_RESTRICTION&quot;:&quot;プレゼンテーションの制作者が一時的に閲覧を無効にしました。申し訳ございません。&quot;,&quot;PB_TITLE_PANEL_ATTACHMENTS&quot;:&quot;リソース&quot;,&quot;PB_TITLE_PANEL_DEFAULT_COURSE_TITLE&quot;:&quot;コースタイトル例&quot;,&quot;PB_TITLE_PANEL_MARKER_TOOLS&quot;:&quot;マーカーツール&quot;,&quot;PB_TITLE_PANEL_NOTES&quot;:&quot;メモ&quot;,&quot;PB_TITLE_PANEL_OUTLINE&quot;:&quot;アウトライン&quot;,&quot;PB_TITLE_PANEL_PRESENTER_INFO&quot;:&quot;プレゼンター情報&quot;,&quot;PB_TOOLTIP_ADD_LOGO&quot;:&quot;クリックして企業ロゴを追加&quot;,&quot;PB_TOOLTIP_CHANGE_LOGO&quot;:&quot;クリックして企業ロゴを追加&quot;,&quot;PB_TREE_CONTROL_LOADING&quot;:&quot;ロード中…&quot;,&quot;PB_VIDEO_WINDOW_NO_VIDEO_LABEL&quot;:&quot;ビデオがありません&quot;},&quot;playbackAndNavigationSettings&quot;:{&quot;autoStart&quot;:true,&quot;saveAnimationStates&quot;:false,&quot;loopPresentation&quot;:false,&quot;autoPlayAnimations&quot;:false,&quot;autoPlayAnimationsTime&quot;:1,&quot;navigationType&quot;:&quot;FREE&quot;,&quot;resumeMode&quot;:&quot;PROMPT&quot;,&quot;enableKeyboardNavigation&quot;:false},&quot;keyboardSettings&quot;:&quot;&quot;,&quot;skinVersion&quot;:1,&quot;skinCompatibleVersion&quot;:0,&quot;publishSettings&quot;:{&quot;backgroundColor&quot;:&quot;#B2C4B2&quot;,&quot;playerDimensions&quot;:{&quot;height&quot;:74,&quot;width&quot;:24},&quot;playerModule&quot;:&quot;UniversalHtml&quot;,&quot;presentationContent&quot;:{&quot;metadata&quot;:{&quot;references&quot;:false,&quot;texts&quot;:[&quot;DT_SLIDE_NOTES_HTML&quot;,&quot;DT_SLIDE_NOTES_TEXT&quot;,&quot;DT_SLIDE_TITLE&quot;,&quot;DT_SLIDE_NOTES_TEXT&quot;,&quot;DT_SLIDE_TEXT&quot;,&quot;DT_HYPERLINK_TOOLTIP&quot;]},&quot;resources&quot;:{&quot;attachments&quot;:false,&quot;companyLogos&quot;:null,&quot;fonts&quot;:[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&quot;,&quot;fontFamily&quot;:&quot;Meiryo UI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b&quot;,&quot;fontFamily&quot;:&quot;Meiryo UI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i&quot;,&quot;fontFamily&quot;:&quot;Meiryo UI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bi&quot;,&quot;fontFamily&quot;:&quot;Meiryo UI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sb&quot;,&quot;fontFamily&quot;:&quot;Meiryo UI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sbi&quot;,&quot;fontFamily&quot;:&quot;Meiryo UI&quot;,&quot;isBold&quot;:false,&quot;isItalic&quot;:true,&quot;isSemibold&quot;:true,&quot;substituteFontFamily&quot;:&quot;Arial&quot;}],&quot;interactivity&quot;:{&quot;fullSupport&quot;:true},&quot;presenterPhotos&quot;:null,&quot;slideThumbnails&quot;:{&quot;enlargeToFit&quot;:false,&quot;height&quot;:59,&quot;jpegQuality&quot;:100,&quot;keepAspectRatio&quot;:true,&quot;width&quot;:78},&quot;videoNarrations&quot;:null}}}}}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GENSWF_ADVANCE_TIME" val="1.00"/>
  <p:tag name="ISPRING_SLIDE_INDENT_LEVEL" val="0"/>
  <p:tag name="ISPRING_CUSTOM_TIMING_USED" val="0"/>
  <p:tag name="GENSWF_SLIDE_TITLE" val="第11話 ウイルスに感染（かんせん）してしまったら？"/>
  <p:tag name="GENSWF_SLIDE_UID" val="{40BF8893-B528-48F5-B76A-75125A6E96A9}:34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  <p:tag name="GENSWF_SLIDE_UID" val="{C7D5C47A-37C1-4770-844A-07C3778215F6}:34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  <p:tag name="GENSWF_SLIDE_UID" val="{121C52A1-445B-410D-A3D4-0E52FF469F0D}:3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  <p:tag name="GENSWF_SLIDE_UID" val="{EB85D7FB-DF16-4D92-A91C-B559BE820127}:34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  <p:tag name="GENSWF_SLIDE_UID" val="{85C7E47E-2A76-4820-AF66-1F8B9D40EA5D}:346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6200</TotalTime>
  <Words>348</Words>
  <Application>Microsoft Office PowerPoint</Application>
  <PresentationFormat>画面に合わせる (4:3)</PresentationFormat>
  <Paragraphs>69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だい11話 ウイルスに 感染してしまったら？</vt:lpstr>
      <vt:lpstr>11. ウイルスに感染してしまったら？</vt:lpstr>
      <vt:lpstr>11. ウイルスに感染してしまったら？</vt:lpstr>
      <vt:lpstr>11. ウイルスに感染してしまったら？</vt:lpstr>
      <vt:lpstr>11. ウイルスに感染してしまったら？</vt:lpstr>
    </vt:vector>
  </TitlesOfParts>
  <Company>MouseComputer 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情報モラル教育　小学校低学年　第11話</dc:title>
  <cp:lastModifiedBy>城近 小夜子</cp:lastModifiedBy>
  <cp:revision>513</cp:revision>
  <cp:lastPrinted>2016-03-08T03:51:44Z</cp:lastPrinted>
  <dcterms:created xsi:type="dcterms:W3CDTF">2016-01-27T02:00:48Z</dcterms:created>
  <dcterms:modified xsi:type="dcterms:W3CDTF">2022-11-02T01:03:26Z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