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53" r:id="rId2"/>
    <p:sldId id="354" r:id="rId3"/>
    <p:sldId id="355" r:id="rId4"/>
    <p:sldId id="356" r:id="rId5"/>
    <p:sldId id="357" r:id="rId6"/>
  </p:sldIdLst>
  <p:sldSz cx="9144000" cy="6858000" type="screen4x3"/>
  <p:notesSz cx="6742113" cy="987266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C5C"/>
    <a:srgbClr val="F8D827"/>
    <a:srgbClr val="99CCFF"/>
    <a:srgbClr val="BED090"/>
    <a:srgbClr val="B0D888"/>
    <a:srgbClr val="442CF4"/>
    <a:srgbClr val="2B95F5"/>
    <a:srgbClr val="F4862C"/>
    <a:srgbClr val="B0D5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9866" autoAdjust="0"/>
  </p:normalViewPr>
  <p:slideViewPr>
    <p:cSldViewPr snapToGrid="0">
      <p:cViewPr>
        <p:scale>
          <a:sx n="66" d="100"/>
          <a:sy n="66" d="100"/>
        </p:scale>
        <p:origin x="2150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48" d="100"/>
          <a:sy n="48" d="100"/>
        </p:scale>
        <p:origin x="2430" y="54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08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76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86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77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82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755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755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lnSpc>
                <a:spcPts val="7200"/>
              </a:lnSpc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755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だい</a:t>
            </a:r>
            <a:r>
              <a:rPr lang="en-US" altLang="ja-JP" sz="4000" dirty="0"/>
              <a:t>13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写真をアップ</a:t>
            </a:r>
            <a:br>
              <a:rPr lang="en-US" altLang="ja-JP" dirty="0"/>
            </a:br>
            <a:r>
              <a:rPr lang="ja-JP" altLang="en-US" dirty="0"/>
              <a:t>するときは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F104D-8B1C-9C3F-9595-AE958A55C6F5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D890E1-FBF3-1647-CC7C-01D31A6021D7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25BCF-6DBD-6F26-58A0-5B6CD13E78C0}"/>
              </a:ext>
            </a:extLst>
          </p:cNvPr>
          <p:cNvSpPr txBox="1"/>
          <p:nvPr/>
        </p:nvSpPr>
        <p:spPr>
          <a:xfrm>
            <a:off x="3199925" y="4505861"/>
            <a:ext cx="164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　しん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1C1973-967B-ADDA-057E-4D7968C6B162}"/>
              </a:ext>
            </a:extLst>
          </p:cNvPr>
          <p:cNvSpPr txBox="1"/>
          <p:nvPr/>
        </p:nvSpPr>
        <p:spPr>
          <a:xfrm>
            <a:off x="5798003" y="3744548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79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48" y="1048261"/>
            <a:ext cx="9186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美波さんは、お友達のナカちゃんとあそんだ日のことを、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写真つきでじぶんのブログに書きこみました。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>
          <a:xfrm rot="7385982">
            <a:off x="3549650" y="4432235"/>
            <a:ext cx="420342" cy="1248024"/>
          </a:xfrm>
          <a:prstGeom prst="triangle">
            <a:avLst>
              <a:gd name="adj" fmla="val 5510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33"/>
          <p:cNvSpPr/>
          <p:nvPr/>
        </p:nvSpPr>
        <p:spPr>
          <a:xfrm>
            <a:off x="132496" y="2125221"/>
            <a:ext cx="3398632" cy="3398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274030" y="6259757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2"/>
          <a:stretch/>
        </p:blipFill>
        <p:spPr>
          <a:xfrm>
            <a:off x="2687081" y="2450643"/>
            <a:ext cx="4873342" cy="4407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グループ化 17"/>
          <p:cNvGrpSpPr/>
          <p:nvPr/>
        </p:nvGrpSpPr>
        <p:grpSpPr>
          <a:xfrm flipH="1">
            <a:off x="5562795" y="2018231"/>
            <a:ext cx="3581205" cy="2129298"/>
            <a:chOff x="2746319" y="4574925"/>
            <a:chExt cx="3581205" cy="2129298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872630" y="4574925"/>
              <a:ext cx="3454894" cy="2129298"/>
              <a:chOff x="345647" y="2320691"/>
              <a:chExt cx="3454894" cy="2129298"/>
            </a:xfrm>
            <a:solidFill>
              <a:srgbClr val="FFFFFF"/>
            </a:solidFill>
          </p:grpSpPr>
          <p:sp>
            <p:nvSpPr>
              <p:cNvPr id="21" name="円/楕円 40"/>
              <p:cNvSpPr/>
              <p:nvPr/>
            </p:nvSpPr>
            <p:spPr>
              <a:xfrm>
                <a:off x="3388565" y="4205234"/>
                <a:ext cx="183844" cy="171240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22" name="雲 31"/>
              <p:cNvSpPr/>
              <p:nvPr/>
            </p:nvSpPr>
            <p:spPr>
              <a:xfrm rot="197991">
                <a:off x="345647" y="2320691"/>
                <a:ext cx="3454894" cy="2129298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円/楕円 42"/>
              <p:cNvSpPr/>
              <p:nvPr/>
            </p:nvSpPr>
            <p:spPr>
              <a:xfrm>
                <a:off x="3569985" y="4299761"/>
                <a:ext cx="118273" cy="110164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2746319" y="4917635"/>
              <a:ext cx="310672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写真だけなら、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なまえも学校も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わからないもんね！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B83092-0649-40FD-96C1-97D7F94E9357}"/>
              </a:ext>
            </a:extLst>
          </p:cNvPr>
          <p:cNvGrpSpPr>
            <a:grpSpLocks noChangeAspect="1"/>
          </p:cNvGrpSpPr>
          <p:nvPr/>
        </p:nvGrpSpPr>
        <p:grpSpPr>
          <a:xfrm rot="21159405">
            <a:off x="279584" y="2312123"/>
            <a:ext cx="3057034" cy="3057034"/>
            <a:chOff x="-3601678" y="2091290"/>
            <a:chExt cx="3620445" cy="3620445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018251F3-863F-41CA-B825-6972B18CC125}"/>
                </a:ext>
              </a:extLst>
            </p:cNvPr>
            <p:cNvSpPr/>
            <p:nvPr/>
          </p:nvSpPr>
          <p:spPr>
            <a:xfrm>
              <a:off x="-3497237" y="2494769"/>
              <a:ext cx="3438000" cy="2664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33390AC-1A2B-4796-99E4-DCEF94129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1678" y="2091290"/>
              <a:ext cx="3620445" cy="3620445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480A1D-06C7-BE36-91F1-31F57D17348A}"/>
              </a:ext>
            </a:extLst>
          </p:cNvPr>
          <p:cNvSpPr txBox="1"/>
          <p:nvPr/>
        </p:nvSpPr>
        <p:spPr>
          <a:xfrm>
            <a:off x="65582" y="853135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550552-23BA-3CEC-A6C7-806F6CCD620A}"/>
              </a:ext>
            </a:extLst>
          </p:cNvPr>
          <p:cNvSpPr txBox="1"/>
          <p:nvPr/>
        </p:nvSpPr>
        <p:spPr>
          <a:xfrm>
            <a:off x="53463" y="1417293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48798C-A475-EF53-697F-7CE9B5DB95E2}"/>
              </a:ext>
            </a:extLst>
          </p:cNvPr>
          <p:cNvSpPr txBox="1"/>
          <p:nvPr/>
        </p:nvSpPr>
        <p:spPr>
          <a:xfrm>
            <a:off x="4287829" y="1417293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0E9704-BA5B-9975-DE9E-236397642597}"/>
              </a:ext>
            </a:extLst>
          </p:cNvPr>
          <p:cNvSpPr txBox="1"/>
          <p:nvPr/>
        </p:nvSpPr>
        <p:spPr>
          <a:xfrm>
            <a:off x="2391004" y="853135"/>
            <a:ext cx="9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　だち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6A5FCB9-5EEF-2300-1BF1-78905686DDE9}"/>
              </a:ext>
            </a:extLst>
          </p:cNvPr>
          <p:cNvGrpSpPr/>
          <p:nvPr/>
        </p:nvGrpSpPr>
        <p:grpSpPr>
          <a:xfrm>
            <a:off x="5980053" y="2169829"/>
            <a:ext cx="2058284" cy="807070"/>
            <a:chOff x="5980053" y="2169829"/>
            <a:chExt cx="2058284" cy="80707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84479A2-B467-CF6F-9610-E4CAFA9BA177}"/>
                </a:ext>
              </a:extLst>
            </p:cNvPr>
            <p:cNvSpPr txBox="1"/>
            <p:nvPr/>
          </p:nvSpPr>
          <p:spPr>
            <a:xfrm>
              <a:off x="5980053" y="2169829"/>
              <a:ext cx="94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　しん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05069FA-2616-1178-9588-8211190930D5}"/>
                </a:ext>
              </a:extLst>
            </p:cNvPr>
            <p:cNvSpPr txBox="1"/>
            <p:nvPr/>
          </p:nvSpPr>
          <p:spPr>
            <a:xfrm>
              <a:off x="7294652" y="2699900"/>
              <a:ext cx="74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がっこう</a:t>
              </a: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AC0E00-2FB1-FA36-8501-49A6E0A705AA}"/>
              </a:ext>
            </a:extLst>
          </p:cNvPr>
          <p:cNvSpPr/>
          <p:nvPr/>
        </p:nvSpPr>
        <p:spPr>
          <a:xfrm rot="21180000">
            <a:off x="1205184" y="3343543"/>
            <a:ext cx="847725" cy="11906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88FA77-2F7D-ABA0-79A1-8E0D7DEF8BD9}"/>
              </a:ext>
            </a:extLst>
          </p:cNvPr>
          <p:cNvSpPr txBox="1"/>
          <p:nvPr/>
        </p:nvSpPr>
        <p:spPr>
          <a:xfrm rot="21180450">
            <a:off x="1284948" y="3304057"/>
            <a:ext cx="9717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○月✕日　はれ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40B14E-18D6-AF96-56ED-E0970BB5FBA4}"/>
              </a:ext>
            </a:extLst>
          </p:cNvPr>
          <p:cNvSpPr txBox="1"/>
          <p:nvPr/>
        </p:nvSpPr>
        <p:spPr>
          <a:xfrm>
            <a:off x="506757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9" y="1048261"/>
            <a:ext cx="9063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しかしつぎの日、美波さんはナカちゃんに、「かってに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写真をのせないで」と、つよく責められてしまいました。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895403" flipH="1">
            <a:off x="3874019" y="1863023"/>
            <a:ext cx="3153436" cy="1499093"/>
            <a:chOff x="5321245" y="2391902"/>
            <a:chExt cx="4907235" cy="2489495"/>
          </a:xfrm>
        </p:grpSpPr>
        <p:sp>
          <p:nvSpPr>
            <p:cNvPr id="8" name="雲 31"/>
            <p:cNvSpPr/>
            <p:nvPr/>
          </p:nvSpPr>
          <p:spPr>
            <a:xfrm rot="6158944">
              <a:off x="6253402" y="1704533"/>
              <a:ext cx="2016069" cy="388038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9" name="Picture 3" descr="D:\ryuno\_徳島\コンテンツ制作\ストライプ_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317" y="2391902"/>
              <a:ext cx="4869163" cy="248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 rot="902826">
              <a:off x="5754279" y="3107143"/>
              <a:ext cx="3215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いけないこと</a:t>
              </a:r>
              <a:endParaRPr kumimoji="1"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だったの･･？</a:t>
              </a:r>
            </a:p>
          </p:txBody>
        </p:sp>
      </p:grp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939F2AD-03B8-4126-8651-70529FA909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1" r="47436"/>
          <a:stretch/>
        </p:blipFill>
        <p:spPr>
          <a:xfrm>
            <a:off x="2277238" y="2461669"/>
            <a:ext cx="3203897" cy="4384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A9F9EE8-EFB4-4D6B-B02B-252BE70F00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30132"/>
          <a:stretch/>
        </p:blipFill>
        <p:spPr>
          <a:xfrm>
            <a:off x="6110364" y="2612571"/>
            <a:ext cx="3021600" cy="425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115796" y="2046229"/>
            <a:ext cx="3462124" cy="2391671"/>
            <a:chOff x="-835215" y="1827437"/>
            <a:chExt cx="3545063" cy="2698952"/>
          </a:xfrm>
        </p:grpSpPr>
        <p:sp>
          <p:nvSpPr>
            <p:cNvPr id="5" name="爆発 2 6"/>
            <p:cNvSpPr/>
            <p:nvPr/>
          </p:nvSpPr>
          <p:spPr>
            <a:xfrm rot="11224216">
              <a:off x="-835215" y="1827437"/>
              <a:ext cx="3545063" cy="2698952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9" h="19770">
                  <a:moveTo>
                    <a:pt x="10482" y="3347"/>
                  </a:moveTo>
                  <a:cubicBezTo>
                    <a:pt x="11423" y="3281"/>
                    <a:pt x="12197" y="1929"/>
                    <a:pt x="12986" y="0"/>
                  </a:cubicBezTo>
                  <a:cubicBezTo>
                    <a:pt x="12898" y="1926"/>
                    <a:pt x="12702" y="3370"/>
                    <a:pt x="13453" y="3979"/>
                  </a:cubicBezTo>
                  <a:cubicBezTo>
                    <a:pt x="14049" y="4470"/>
                    <a:pt x="15486" y="3131"/>
                    <a:pt x="16402" y="2241"/>
                  </a:cubicBezTo>
                  <a:cubicBezTo>
                    <a:pt x="15931" y="3372"/>
                    <a:pt x="15154" y="4920"/>
                    <a:pt x="15400" y="5537"/>
                  </a:cubicBezTo>
                  <a:cubicBezTo>
                    <a:pt x="15798" y="6378"/>
                    <a:pt x="15799" y="6415"/>
                    <a:pt x="17539" y="6453"/>
                  </a:cubicBezTo>
                  <a:cubicBezTo>
                    <a:pt x="16799" y="7104"/>
                    <a:pt x="16074" y="7628"/>
                    <a:pt x="16005" y="8407"/>
                  </a:cubicBezTo>
                  <a:cubicBezTo>
                    <a:pt x="16021" y="9454"/>
                    <a:pt x="16588" y="9987"/>
                    <a:pt x="17336" y="10295"/>
                  </a:cubicBezTo>
                  <a:cubicBezTo>
                    <a:pt x="16615" y="10474"/>
                    <a:pt x="15435" y="10493"/>
                    <a:pt x="15400" y="11315"/>
                  </a:cubicBezTo>
                  <a:cubicBezTo>
                    <a:pt x="15240" y="12358"/>
                    <a:pt x="15768" y="13209"/>
                    <a:pt x="16600" y="14316"/>
                  </a:cubicBezTo>
                  <a:cubicBezTo>
                    <a:pt x="15655" y="13685"/>
                    <a:pt x="14452" y="12605"/>
                    <a:pt x="13660" y="13355"/>
                  </a:cubicBezTo>
                  <a:cubicBezTo>
                    <a:pt x="13456" y="13816"/>
                    <a:pt x="13708" y="15368"/>
                    <a:pt x="13962" y="16375"/>
                  </a:cubicBezTo>
                  <a:cubicBezTo>
                    <a:pt x="13164" y="15479"/>
                    <a:pt x="12304" y="14422"/>
                    <a:pt x="11200" y="14940"/>
                  </a:cubicBezTo>
                  <a:cubicBezTo>
                    <a:pt x="10630" y="15556"/>
                    <a:pt x="10409" y="16589"/>
                    <a:pt x="10632" y="17847"/>
                  </a:cubicBezTo>
                  <a:cubicBezTo>
                    <a:pt x="10159" y="17067"/>
                    <a:pt x="9487" y="16256"/>
                    <a:pt x="8892" y="16375"/>
                  </a:cubicBezTo>
                  <a:cubicBezTo>
                    <a:pt x="8257" y="16610"/>
                    <a:pt x="7897" y="17486"/>
                    <a:pt x="7720" y="18717"/>
                  </a:cubicBezTo>
                  <a:cubicBezTo>
                    <a:pt x="7482" y="17931"/>
                    <a:pt x="7136" y="17113"/>
                    <a:pt x="6547" y="17130"/>
                  </a:cubicBezTo>
                  <a:cubicBezTo>
                    <a:pt x="5936" y="17228"/>
                    <a:pt x="4594" y="18516"/>
                    <a:pt x="4227" y="19770"/>
                  </a:cubicBezTo>
                  <a:cubicBezTo>
                    <a:pt x="4251" y="18457"/>
                    <a:pt x="4213" y="17499"/>
                    <a:pt x="3687" y="16828"/>
                  </a:cubicBezTo>
                  <a:cubicBezTo>
                    <a:pt x="3241" y="16283"/>
                    <a:pt x="2307" y="16316"/>
                    <a:pt x="1022" y="16766"/>
                  </a:cubicBezTo>
                  <a:cubicBezTo>
                    <a:pt x="1694" y="16033"/>
                    <a:pt x="2395" y="15397"/>
                    <a:pt x="2350" y="14375"/>
                  </a:cubicBezTo>
                  <a:cubicBezTo>
                    <a:pt x="2247" y="12837"/>
                    <a:pt x="1381" y="12199"/>
                    <a:pt x="164" y="11946"/>
                  </a:cubicBezTo>
                  <a:cubicBezTo>
                    <a:pt x="1247" y="11753"/>
                    <a:pt x="2925" y="11432"/>
                    <a:pt x="2955" y="10597"/>
                  </a:cubicBezTo>
                  <a:cubicBezTo>
                    <a:pt x="2995" y="9651"/>
                    <a:pt x="1708" y="8029"/>
                    <a:pt x="787" y="6922"/>
                  </a:cubicBezTo>
                  <a:cubicBezTo>
                    <a:pt x="2035" y="7499"/>
                    <a:pt x="4090" y="8044"/>
                    <a:pt x="4392" y="6822"/>
                  </a:cubicBezTo>
                  <a:cubicBezTo>
                    <a:pt x="4259" y="5846"/>
                    <a:pt x="4156" y="3982"/>
                    <a:pt x="0" y="1611"/>
                  </a:cubicBezTo>
                  <a:cubicBezTo>
                    <a:pt x="4185" y="1874"/>
                    <a:pt x="5176" y="3215"/>
                    <a:pt x="6281" y="4940"/>
                  </a:cubicBezTo>
                  <a:cubicBezTo>
                    <a:pt x="6884" y="4233"/>
                    <a:pt x="6887" y="3164"/>
                    <a:pt x="6845" y="1503"/>
                  </a:cubicBezTo>
                  <a:cubicBezTo>
                    <a:pt x="7260" y="2959"/>
                    <a:pt x="7684" y="4103"/>
                    <a:pt x="8317" y="3845"/>
                  </a:cubicBezTo>
                  <a:cubicBezTo>
                    <a:pt x="8860" y="3643"/>
                    <a:pt x="8948" y="1802"/>
                    <a:pt x="8895" y="796"/>
                  </a:cubicBezTo>
                  <a:cubicBezTo>
                    <a:pt x="9124" y="1903"/>
                    <a:pt x="9399" y="3139"/>
                    <a:pt x="10482" y="334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-232052" y="2579491"/>
              <a:ext cx="2410059" cy="1354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わたしの写真</a:t>
              </a:r>
              <a:endParaRPr lang="en-US" altLang="ja-JP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4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かってにのせた</a:t>
              </a:r>
              <a:endParaRPr lang="en-US" altLang="ja-JP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4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でしょ！</a:t>
              </a:r>
              <a:endParaRPr lang="en-US" altLang="ja-JP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5D85F1-8E23-F7E6-61EE-A8510E429685}"/>
              </a:ext>
            </a:extLst>
          </p:cNvPr>
          <p:cNvSpPr txBox="1"/>
          <p:nvPr/>
        </p:nvSpPr>
        <p:spPr>
          <a:xfrm>
            <a:off x="2715114" y="859848"/>
            <a:ext cx="93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69842D-10DF-A105-2F11-D643C5A18D57}"/>
              </a:ext>
            </a:extLst>
          </p:cNvPr>
          <p:cNvSpPr txBox="1"/>
          <p:nvPr/>
        </p:nvSpPr>
        <p:spPr>
          <a:xfrm>
            <a:off x="31773" y="1425359"/>
            <a:ext cx="998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E4F602-84DE-CFA6-9918-7D87A55232E5}"/>
              </a:ext>
            </a:extLst>
          </p:cNvPr>
          <p:cNvSpPr txBox="1"/>
          <p:nvPr/>
        </p:nvSpPr>
        <p:spPr>
          <a:xfrm>
            <a:off x="4609214" y="1425359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39FC5F-5AC3-B2A7-C463-E4007EADBA2C}"/>
              </a:ext>
            </a:extLst>
          </p:cNvPr>
          <p:cNvSpPr txBox="1"/>
          <p:nvPr/>
        </p:nvSpPr>
        <p:spPr>
          <a:xfrm>
            <a:off x="1912394" y="2527015"/>
            <a:ext cx="83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03BC98-980E-8245-B97F-014E53A8AC3D}"/>
              </a:ext>
            </a:extLst>
          </p:cNvPr>
          <p:cNvSpPr txBox="1"/>
          <p:nvPr/>
        </p:nvSpPr>
        <p:spPr>
          <a:xfrm>
            <a:off x="506757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1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37594" y="2148886"/>
            <a:ext cx="8720400" cy="2647170"/>
            <a:chOff x="137594" y="2148886"/>
            <a:chExt cx="8720400" cy="264717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6007" y="2397102"/>
              <a:ext cx="8571987" cy="2162198"/>
              <a:chOff x="286007" y="2397102"/>
              <a:chExt cx="8571987" cy="2162198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397102"/>
                <a:ext cx="8571987" cy="216219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349176" y="2593789"/>
                <a:ext cx="544360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お友達の写真を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などにかってに公開してはいけま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せん。それは、お友達にとっては「ほかの人に見られたく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ないな」と思うすがたかもしれませんし、写真が原因で、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名前や住所がひろまってしまう可能性もあるからです。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A901D65-5A82-4659-A197-0B8B1111B9D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159405">
              <a:off x="798237" y="2148886"/>
              <a:ext cx="2514286" cy="2514286"/>
              <a:chOff x="-3601678" y="2091290"/>
              <a:chExt cx="3620445" cy="3620445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2A236010-CF32-4C72-9211-D808DD6A1971}"/>
                  </a:ext>
                </a:extLst>
              </p:cNvPr>
              <p:cNvSpPr/>
              <p:nvPr/>
            </p:nvSpPr>
            <p:spPr>
              <a:xfrm>
                <a:off x="-3497237" y="2494769"/>
                <a:ext cx="3438000" cy="2664000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839CEE15-1B8B-47A2-A85A-9CB3965BD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01678" y="2091290"/>
                <a:ext cx="3620445" cy="3620445"/>
              </a:xfrm>
              <a:prstGeom prst="rect">
                <a:avLst/>
              </a:prstGeom>
            </p:spPr>
          </p:pic>
        </p:grpSp>
        <p:sp>
          <p:nvSpPr>
            <p:cNvPr id="36" name="円/楕円 60"/>
            <p:cNvSpPr/>
            <p:nvPr/>
          </p:nvSpPr>
          <p:spPr>
            <a:xfrm>
              <a:off x="1371301" y="3828511"/>
              <a:ext cx="1988782" cy="967545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bIns="0" rtlCol="0" anchor="ctr"/>
            <a:lstStyle/>
            <a:p>
              <a:pPr algn="ctr">
                <a:spcAft>
                  <a:spcPts val="1000"/>
                </a:spcAft>
              </a:pP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個人情報が</a:t>
              </a:r>
              <a:br>
                <a:rPr lang="en-US" altLang="ja-JP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うつってしまう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円/楕円 60"/>
            <p:cNvSpPr/>
            <p:nvPr/>
          </p:nvSpPr>
          <p:spPr>
            <a:xfrm>
              <a:off x="137594" y="2258267"/>
              <a:ext cx="1945835" cy="828986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>
                <a:spcAft>
                  <a:spcPts val="1000"/>
                </a:spcAft>
              </a:pP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とったところから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000"/>
                </a:spcAft>
              </a:pP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住所がばれる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86006" y="4355053"/>
            <a:ext cx="8839789" cy="2314086"/>
            <a:chOff x="286007" y="4367462"/>
            <a:chExt cx="8839789" cy="231408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869127"/>
              <a:ext cx="8571987" cy="1812421"/>
              <a:chOff x="286007" y="4855948"/>
              <a:chExt cx="8571987" cy="181242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11449" y="4936672"/>
                <a:ext cx="5370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350835" y="5049498"/>
              <a:ext cx="6247722" cy="157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写真や動画には、いろいろな情報がふくまれていて、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インターネット上にアップするとキケンなことがたくさんあります。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に写真をアップしたいときは、うつっている本人は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もちろん、家の人にも確認してもらうようにしましょう。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雲 31"/>
            <p:cNvSpPr/>
            <p:nvPr/>
          </p:nvSpPr>
          <p:spPr>
            <a:xfrm rot="101497" flipH="1">
              <a:off x="7169960" y="4443744"/>
              <a:ext cx="1955836" cy="98337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DD7B105-A49F-4D72-96C0-417046CE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618" y="4367462"/>
              <a:ext cx="2285811" cy="22858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テキスト ボックス 27"/>
            <p:cNvSpPr txBox="1"/>
            <p:nvPr/>
          </p:nvSpPr>
          <p:spPr>
            <a:xfrm rot="306793">
              <a:off x="7119431" y="4609846"/>
              <a:ext cx="1932981" cy="71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ちゃんとみんなに</a:t>
              </a:r>
              <a:endParaRPr lang="en-US" altLang="ja-JP" sz="16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000"/>
                </a:spcAft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確認しよう</a:t>
              </a:r>
            </a:p>
          </p:txBody>
        </p:sp>
        <p:sp>
          <p:nvSpPr>
            <p:cNvPr id="29" name="円/楕円 65"/>
            <p:cNvSpPr/>
            <p:nvPr/>
          </p:nvSpPr>
          <p:spPr>
            <a:xfrm rot="299488" flipH="1">
              <a:off x="7362899" y="5294657"/>
              <a:ext cx="107390" cy="89297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円/楕円 65"/>
            <p:cNvSpPr/>
            <p:nvPr/>
          </p:nvSpPr>
          <p:spPr>
            <a:xfrm rot="299488" flipH="1">
              <a:off x="7320979" y="5428993"/>
              <a:ext cx="49219" cy="53595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33" name="ドーナツ 32"/>
          <p:cNvSpPr/>
          <p:nvPr/>
        </p:nvSpPr>
        <p:spPr>
          <a:xfrm>
            <a:off x="7389488" y="5398483"/>
            <a:ext cx="1411156" cy="140914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E63FA3B-6AF2-48B7-4C18-4EBA88B5E248}"/>
              </a:ext>
            </a:extLst>
          </p:cNvPr>
          <p:cNvGrpSpPr/>
          <p:nvPr/>
        </p:nvGrpSpPr>
        <p:grpSpPr>
          <a:xfrm>
            <a:off x="672641" y="387544"/>
            <a:ext cx="7625858" cy="2143125"/>
            <a:chOff x="672641" y="387544"/>
            <a:chExt cx="7625858" cy="214312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2D8DF0F-A3E7-9804-1054-DD698B1AFE7F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6E73C212-1679-13B5-F4EA-34EE90AE3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F7182AB0-BECE-9999-1474-39AACAA94D26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3" name="角丸四角形 28">
                  <a:extLst>
                    <a:ext uri="{FF2B5EF4-FFF2-40B4-BE49-F238E27FC236}">
                      <a16:creationId xmlns:a16="http://schemas.microsoft.com/office/drawing/2014/main" id="{1DD10A5F-4CD6-EAC1-2FF2-AD864B3E9AB7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CEFB3B91-9510-4BC9-7390-F51565408254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AC4E344-D5BD-61DE-2B97-3D71E2FE9E1A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13073B-0E2D-6F9B-C2B4-DA3B0577FB56}"/>
              </a:ext>
            </a:extLst>
          </p:cNvPr>
          <p:cNvGrpSpPr/>
          <p:nvPr/>
        </p:nvGrpSpPr>
        <p:grpSpPr>
          <a:xfrm>
            <a:off x="362886" y="2448384"/>
            <a:ext cx="8169086" cy="1719285"/>
            <a:chOff x="362886" y="2448384"/>
            <a:chExt cx="8169086" cy="171928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1F752A1-9199-AE12-0403-07D250A31B8C}"/>
                </a:ext>
              </a:extLst>
            </p:cNvPr>
            <p:cNvGrpSpPr/>
            <p:nvPr/>
          </p:nvGrpSpPr>
          <p:grpSpPr>
            <a:xfrm>
              <a:off x="1598261" y="2957806"/>
              <a:ext cx="852642" cy="200055"/>
              <a:chOff x="1298223" y="3306799"/>
              <a:chExt cx="852642" cy="200055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A807B63C-D4E1-51E6-4276-431D521BD694}"/>
                  </a:ext>
                </a:extLst>
              </p:cNvPr>
              <p:cNvSpPr/>
              <p:nvPr/>
            </p:nvSpPr>
            <p:spPr>
              <a:xfrm rot="21180000">
                <a:off x="1298223" y="3337853"/>
                <a:ext cx="754338" cy="1190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0CF5E6B-4F0A-93A1-2E14-88750C23415F}"/>
                  </a:ext>
                </a:extLst>
              </p:cNvPr>
              <p:cNvSpPr txBox="1"/>
              <p:nvPr/>
            </p:nvSpPr>
            <p:spPr>
              <a:xfrm rot="21180450">
                <a:off x="1353852" y="3306799"/>
                <a:ext cx="79701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7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○月✕日　はれ</a:t>
                </a:r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C17C019-8769-1D83-A8CB-0BC43A02EBDA}"/>
                </a:ext>
              </a:extLst>
            </p:cNvPr>
            <p:cNvSpPr txBox="1"/>
            <p:nvPr/>
          </p:nvSpPr>
          <p:spPr>
            <a:xfrm>
              <a:off x="3570641" y="2448384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ともだち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7653E47-5641-3180-3486-A3B2C21C08D3}"/>
                </a:ext>
              </a:extLst>
            </p:cNvPr>
            <p:cNvSpPr txBox="1"/>
            <p:nvPr/>
          </p:nvSpPr>
          <p:spPr>
            <a:xfrm>
              <a:off x="4266575" y="2448384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しゃしん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4BCEC258-25E1-9E1C-68CC-EC28BF8F0959}"/>
                </a:ext>
              </a:extLst>
            </p:cNvPr>
            <p:cNvSpPr txBox="1"/>
            <p:nvPr/>
          </p:nvSpPr>
          <p:spPr>
            <a:xfrm>
              <a:off x="6809315" y="2448384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こうかい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8F8DD5A-1388-B2EF-C13A-FC2D5BF7025B}"/>
                </a:ext>
              </a:extLst>
            </p:cNvPr>
            <p:cNvSpPr txBox="1"/>
            <p:nvPr/>
          </p:nvSpPr>
          <p:spPr>
            <a:xfrm>
              <a:off x="4950391" y="2895258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ともだち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0E73CCC-188B-DB54-F056-C640B749C370}"/>
                </a:ext>
              </a:extLst>
            </p:cNvPr>
            <p:cNvSpPr txBox="1"/>
            <p:nvPr/>
          </p:nvSpPr>
          <p:spPr>
            <a:xfrm>
              <a:off x="7085487" y="3353374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しゃしん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FF822D1-804F-2776-4B76-5A6D09AF666A}"/>
                </a:ext>
              </a:extLst>
            </p:cNvPr>
            <p:cNvSpPr txBox="1"/>
            <p:nvPr/>
          </p:nvSpPr>
          <p:spPr>
            <a:xfrm>
              <a:off x="7813462" y="3353374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げんいん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3C882CA-B0DF-37DB-F977-D1F8BA7143BA}"/>
                </a:ext>
              </a:extLst>
            </p:cNvPr>
            <p:cNvSpPr txBox="1"/>
            <p:nvPr/>
          </p:nvSpPr>
          <p:spPr>
            <a:xfrm>
              <a:off x="4240229" y="3353374"/>
              <a:ext cx="488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おも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FF658E7-1788-07E8-14F7-A6F141C2E1FE}"/>
                </a:ext>
              </a:extLst>
            </p:cNvPr>
            <p:cNvSpPr txBox="1"/>
            <p:nvPr/>
          </p:nvSpPr>
          <p:spPr>
            <a:xfrm>
              <a:off x="3385483" y="3805230"/>
              <a:ext cx="659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　まえ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C1060199-AB2E-E20B-7261-271F4F77434E}"/>
                </a:ext>
              </a:extLst>
            </p:cNvPr>
            <p:cNvSpPr txBox="1"/>
            <p:nvPr/>
          </p:nvSpPr>
          <p:spPr>
            <a:xfrm>
              <a:off x="4080161" y="3805230"/>
              <a:ext cx="744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じゅうしょ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B64E15C-571C-914B-3BA5-1BD2AD07D05D}"/>
                </a:ext>
              </a:extLst>
            </p:cNvPr>
            <p:cNvSpPr txBox="1"/>
            <p:nvPr/>
          </p:nvSpPr>
          <p:spPr>
            <a:xfrm>
              <a:off x="6349461" y="3805230"/>
              <a:ext cx="889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かのうせい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8DF6D2D-6D26-C2A9-6576-FA6843CE497E}"/>
                </a:ext>
              </a:extLst>
            </p:cNvPr>
            <p:cNvSpPr txBox="1"/>
            <p:nvPr/>
          </p:nvSpPr>
          <p:spPr>
            <a:xfrm>
              <a:off x="362886" y="2559436"/>
              <a:ext cx="73466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じゅうしょ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BAD38DF-611E-094C-0A11-D10B5D66E124}"/>
                </a:ext>
              </a:extLst>
            </p:cNvPr>
            <p:cNvSpPr txBox="1"/>
            <p:nvPr/>
          </p:nvSpPr>
          <p:spPr>
            <a:xfrm>
              <a:off x="1816073" y="3913753"/>
              <a:ext cx="10502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こじん　じょうほう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ADB9094-951B-2C10-7F01-8616BB8AD43A}"/>
              </a:ext>
            </a:extLst>
          </p:cNvPr>
          <p:cNvGrpSpPr/>
          <p:nvPr/>
        </p:nvGrpSpPr>
        <p:grpSpPr>
          <a:xfrm>
            <a:off x="369571" y="4785446"/>
            <a:ext cx="7742530" cy="1554912"/>
            <a:chOff x="369571" y="4785446"/>
            <a:chExt cx="7742530" cy="1554912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67D6354-B84A-772E-7B1E-B4D607A17F7E}"/>
                </a:ext>
              </a:extLst>
            </p:cNvPr>
            <p:cNvSpPr txBox="1"/>
            <p:nvPr/>
          </p:nvSpPr>
          <p:spPr>
            <a:xfrm rot="246609">
              <a:off x="7476723" y="4785446"/>
              <a:ext cx="635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かくにん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EB86E7D5-8B52-48B1-4E20-C7BF08A30295}"/>
                </a:ext>
              </a:extLst>
            </p:cNvPr>
            <p:cNvSpPr txBox="1"/>
            <p:nvPr/>
          </p:nvSpPr>
          <p:spPr>
            <a:xfrm>
              <a:off x="1084847" y="5624428"/>
              <a:ext cx="6931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しゃしん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FBE9E543-34DA-2A70-48F1-67C402AC1855}"/>
                </a:ext>
              </a:extLst>
            </p:cNvPr>
            <p:cNvSpPr txBox="1"/>
            <p:nvPr/>
          </p:nvSpPr>
          <p:spPr>
            <a:xfrm>
              <a:off x="369571" y="4886780"/>
              <a:ext cx="71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しゃしん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4EEC3FCE-D3B2-FA1F-F059-85D204BF56F1}"/>
                </a:ext>
              </a:extLst>
            </p:cNvPr>
            <p:cNvSpPr txBox="1"/>
            <p:nvPr/>
          </p:nvSpPr>
          <p:spPr>
            <a:xfrm>
              <a:off x="1097547" y="4886780"/>
              <a:ext cx="633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　が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F54B1E41-1928-337D-4607-10BBE49B0BAA}"/>
                </a:ext>
              </a:extLst>
            </p:cNvPr>
            <p:cNvSpPr txBox="1"/>
            <p:nvPr/>
          </p:nvSpPr>
          <p:spPr>
            <a:xfrm>
              <a:off x="3172842" y="4886780"/>
              <a:ext cx="785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DEC2FB8-5683-9F98-71BD-A1E8930474BC}"/>
                </a:ext>
              </a:extLst>
            </p:cNvPr>
            <p:cNvSpPr txBox="1"/>
            <p:nvPr/>
          </p:nvSpPr>
          <p:spPr>
            <a:xfrm>
              <a:off x="1323500" y="6063359"/>
              <a:ext cx="433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いえ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708197CE-FB94-1CCF-FA31-C156D5FADCC2}"/>
                </a:ext>
              </a:extLst>
            </p:cNvPr>
            <p:cNvSpPr txBox="1"/>
            <p:nvPr/>
          </p:nvSpPr>
          <p:spPr>
            <a:xfrm>
              <a:off x="2388794" y="6063359"/>
              <a:ext cx="767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かくにん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5969D5-1B5C-ECB3-3D11-61C549043CD7}"/>
              </a:ext>
            </a:extLst>
          </p:cNvPr>
          <p:cNvSpPr txBox="1"/>
          <p:nvPr/>
        </p:nvSpPr>
        <p:spPr>
          <a:xfrm>
            <a:off x="506757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3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189307" y="3726119"/>
            <a:ext cx="4572000" cy="2240620"/>
            <a:chOff x="-319825" y="3991848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333461">
              <a:off x="-319825" y="4418719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写真や動画は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かってに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つかわない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7" y="4726177"/>
            <a:ext cx="2332012" cy="2224381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52314" y="794553"/>
            <a:ext cx="8239373" cy="303105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0834" y="1480771"/>
            <a:ext cx="69223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などに情報をのせることには、いろいろなキケンがひそんでいます。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じぶんだけではなく、お友達の情報を守ることも、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インターネットをつかうための大切なマナーです。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BBFC43-BEE8-48E5-8C4D-48D644894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4735326" y="2694022"/>
            <a:ext cx="4469841" cy="4163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35C6DA-DCDA-15B3-95A1-8E6A31CF4208}"/>
              </a:ext>
            </a:extLst>
          </p:cNvPr>
          <p:cNvSpPr txBox="1"/>
          <p:nvPr/>
        </p:nvSpPr>
        <p:spPr>
          <a:xfrm>
            <a:off x="2669734" y="1286286"/>
            <a:ext cx="81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C3ADFB-797F-5EC4-1907-06022F8FAE96}"/>
              </a:ext>
            </a:extLst>
          </p:cNvPr>
          <p:cNvSpPr txBox="1"/>
          <p:nvPr/>
        </p:nvSpPr>
        <p:spPr>
          <a:xfrm>
            <a:off x="5344321" y="2173828"/>
            <a:ext cx="81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9EED52-8C45-7831-7FA8-1EDE20967DC3}"/>
              </a:ext>
            </a:extLst>
          </p:cNvPr>
          <p:cNvSpPr txBox="1"/>
          <p:nvPr/>
        </p:nvSpPr>
        <p:spPr>
          <a:xfrm>
            <a:off x="4524385" y="2173828"/>
            <a:ext cx="71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ともだち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A7D97D-5124-A46D-25E7-E457F2FFBC61}"/>
              </a:ext>
            </a:extLst>
          </p:cNvPr>
          <p:cNvSpPr txBox="1"/>
          <p:nvPr/>
        </p:nvSpPr>
        <p:spPr>
          <a:xfrm>
            <a:off x="5438270" y="2703104"/>
            <a:ext cx="71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たいせつ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1FAADC9-2976-09AA-511D-C8F7FD1AF577}"/>
              </a:ext>
            </a:extLst>
          </p:cNvPr>
          <p:cNvGrpSpPr/>
          <p:nvPr/>
        </p:nvGrpSpPr>
        <p:grpSpPr>
          <a:xfrm>
            <a:off x="724386" y="3927091"/>
            <a:ext cx="2084060" cy="363415"/>
            <a:chOff x="724386" y="3927091"/>
            <a:chExt cx="2084060" cy="36341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769B173-868C-1C52-FDAB-707624F13C32}"/>
                </a:ext>
              </a:extLst>
            </p:cNvPr>
            <p:cNvSpPr txBox="1"/>
            <p:nvPr/>
          </p:nvSpPr>
          <p:spPr>
            <a:xfrm rot="21360000">
              <a:off x="724386" y="4013507"/>
              <a:ext cx="101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　しん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93ED09F-F5E6-4499-4302-EB2F896FC65F}"/>
                </a:ext>
              </a:extLst>
            </p:cNvPr>
            <p:cNvSpPr txBox="1"/>
            <p:nvPr/>
          </p:nvSpPr>
          <p:spPr>
            <a:xfrm rot="21360000">
              <a:off x="1988510" y="3927091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　　が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ACA9B9-CC21-FC24-5368-96798F146CCE}"/>
              </a:ext>
            </a:extLst>
          </p:cNvPr>
          <p:cNvSpPr txBox="1"/>
          <p:nvPr/>
        </p:nvSpPr>
        <p:spPr>
          <a:xfrm>
            <a:off x="506757" y="4757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　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LESS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ARTICULATE_SLIDE_COUNT" val="90"/>
  <p:tag name="ISPRING_RESOURCE_PATHS_HASH_PRESENTER" val="94cf2dea89bdb6e3d8d243bea5160be3173b8"/>
  <p:tag name="ARTICULATE_PROJECT_OPEN" val="0"/>
  <p:tag name="ISPRING-SUITE_ISPRING_CURRENT_PLAYER_ID" val="universal"/>
  <p:tag name="ISPRING_PRESENTATION_COURSE_TITLE" val="情報モラル教育 小学生向け"/>
  <p:tag name="ISPRING_LMS_API_VERSION" val="SCORM 2004 (4th edition)"/>
  <p:tag name="ISPRING_ULTRA_SCORM_COURCE_TITLE" val="情報モラル教育　小学校低学年　第13話"/>
  <p:tag name="ISPRING_CMI5_LAUNCH_METHOD" val="any window"/>
  <p:tag name="ISPRINGCLOUDFOLDERID" val="1"/>
  <p:tag name="ISPRINGONLINEFOLDERID" val="1"/>
  <p:tag name="ISPRING_OUTPUT_FOLDER" val="[[&quot;\uFFFD\\\uFFFD{C8200F90-E3A9-4BA9-88CD-9E9515C25619}&quot;,&quot;C:\\Users\\s-shirochika\\Documents\\01_job\\202210_徳島\\05_iSpr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20.000000"/>
  <p:tag name="ISPRING_PRESENTATION_TITLE" val="情報モラル教育　小学校低学年　第13話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ARTICULATE_SLIDE_THUMBNAIL_REFRESH" val="1"/>
  <p:tag name="GENSWF_SLIDE_TITLE" val="第13話 写真をアップするときは"/>
  <p:tag name="GENSWF_SLIDE_UID" val="{8B022C44-F099-45AE-9DFD-97AA45BCBCE4}:3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8060690E-7179-439C-980E-393272AD615C}:3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32370576-EB1A-4A9D-BE32-0238F091F02D}: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0E5BB5FB-F3F5-4CD1-8CB0-9F3CF52ED7AB}:3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92A0253B-55E8-42F4-B040-8E785936EA71}:357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6268</TotalTime>
  <Words>388</Words>
  <Application>Microsoft Office PowerPoint</Application>
  <PresentationFormat>画面に合わせる (4:3)</PresentationFormat>
  <Paragraphs>84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だい13話  写真をアップ するときは</vt:lpstr>
      <vt:lpstr>13.写真をアップするときは</vt:lpstr>
      <vt:lpstr>13.写真をアップするときは</vt:lpstr>
      <vt:lpstr>13.写真をアップするときは</vt:lpstr>
      <vt:lpstr>13.写真をアップするときは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第13話</dc:title>
  <cp:lastModifiedBy>城近 小夜子</cp:lastModifiedBy>
  <cp:revision>530</cp:revision>
  <cp:lastPrinted>2016-03-08T03:51:44Z</cp:lastPrinted>
  <dcterms:created xsi:type="dcterms:W3CDTF">2016-01-27T02:00:48Z</dcterms:created>
  <dcterms:modified xsi:type="dcterms:W3CDTF">2022-11-02T01:07:56Z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