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73" r:id="rId2"/>
    <p:sldId id="474" r:id="rId3"/>
    <p:sldId id="475" r:id="rId4"/>
    <p:sldId id="476" r:id="rId5"/>
    <p:sldId id="477" r:id="rId6"/>
    <p:sldId id="478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5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7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49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886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599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926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392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267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675166" y="3553428"/>
            <a:ext cx="7202134" cy="3112202"/>
          </a:xfrm>
        </p:spPr>
        <p:txBody>
          <a:bodyPr>
            <a:normAutofit/>
          </a:bodyPr>
          <a:lstStyle/>
          <a:p>
            <a:pPr>
              <a:lnSpc>
                <a:spcPts val="72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14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dirty="0"/>
              <a:t>返信がとまらない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0D5165-F233-D56C-0A93-73507C1CC86B}"/>
              </a:ext>
            </a:extLst>
          </p:cNvPr>
          <p:cNvSpPr txBox="1"/>
          <p:nvPr/>
        </p:nvSpPr>
        <p:spPr>
          <a:xfrm>
            <a:off x="2534278" y="4861972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へんしん</a:t>
            </a:r>
            <a:endParaRPr kumimoji="1" lang="ja-JP" altLang="en-US" dirty="0">
              <a:solidFill>
                <a:srgbClr val="61340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8A0BCB-2B69-355F-3F81-ECF78FE9BC9A}"/>
              </a:ext>
            </a:extLst>
          </p:cNvPr>
          <p:cNvSpPr txBox="1"/>
          <p:nvPr/>
        </p:nvSpPr>
        <p:spPr>
          <a:xfrm>
            <a:off x="5415275" y="4109618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</a:t>
            </a:r>
            <a:endParaRPr kumimoji="1" lang="ja-JP" altLang="en-US" dirty="0">
              <a:solidFill>
                <a:srgbClr val="61340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86BAB1-B028-D9D1-7058-75BC19172200}"/>
              </a:ext>
            </a:extLst>
          </p:cNvPr>
          <p:cNvSpPr txBox="1"/>
          <p:nvPr/>
        </p:nvSpPr>
        <p:spPr>
          <a:xfrm>
            <a:off x="16666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1142986-43BF-C155-679C-DB1EAB985162}"/>
              </a:ext>
            </a:extLst>
          </p:cNvPr>
          <p:cNvSpPr txBox="1"/>
          <p:nvPr/>
        </p:nvSpPr>
        <p:spPr>
          <a:xfrm>
            <a:off x="169320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06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56CF8A2-5CC5-4732-B9A7-F1B9CB8E69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9"/>
          <a:stretch/>
        </p:blipFill>
        <p:spPr>
          <a:xfrm>
            <a:off x="-436178" y="2558005"/>
            <a:ext cx="7111111" cy="5152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68349" y="1048261"/>
            <a:ext cx="88434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美波さんがお友だちに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でメッセージを送ると、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すぐに返信がきました。やり取りをしているうちに、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晩ごはんの時間になりましたが・・・。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981341">
            <a:off x="5803117" y="4364310"/>
            <a:ext cx="371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ごはんよー</a:t>
            </a:r>
            <a:endParaRPr 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>
            <a:cxnSpLocks/>
          </p:cNvCxnSpPr>
          <p:nvPr/>
        </p:nvCxnSpPr>
        <p:spPr>
          <a:xfrm>
            <a:off x="6515815" y="2826464"/>
            <a:ext cx="2475486" cy="15555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cxnSpLocks/>
          </p:cNvCxnSpPr>
          <p:nvPr/>
        </p:nvCxnSpPr>
        <p:spPr>
          <a:xfrm>
            <a:off x="6079337" y="5301090"/>
            <a:ext cx="2827031" cy="3202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/>
        </p:nvGrpSpPr>
        <p:grpSpPr>
          <a:xfrm>
            <a:off x="3880181" y="2814927"/>
            <a:ext cx="1938552" cy="1050109"/>
            <a:chOff x="4815418" y="2276787"/>
            <a:chExt cx="2047584" cy="1050109"/>
          </a:xfrm>
        </p:grpSpPr>
        <p:sp>
          <p:nvSpPr>
            <p:cNvPr id="21" name="円形吹き出し 3"/>
            <p:cNvSpPr/>
            <p:nvPr/>
          </p:nvSpPr>
          <p:spPr>
            <a:xfrm>
              <a:off x="4815418" y="2276787"/>
              <a:ext cx="1885171" cy="1050109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244384" y="2586740"/>
              <a:ext cx="1618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はーい。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 rot="1461317">
            <a:off x="1374888" y="386211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14.</a:t>
            </a:r>
            <a:r>
              <a:rPr lang="ja-JP" altLang="en-US" dirty="0"/>
              <a:t>返信がとまらない</a:t>
            </a:r>
            <a:endParaRPr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2758" y="4995894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30D998-E568-45F9-8309-436BEE69BFBE}"/>
              </a:ext>
            </a:extLst>
          </p:cNvPr>
          <p:cNvSpPr txBox="1"/>
          <p:nvPr/>
        </p:nvSpPr>
        <p:spPr>
          <a:xfrm>
            <a:off x="58576" y="876819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 なみ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544B4-72A4-E2AB-0E78-C9F8662365AC}"/>
              </a:ext>
            </a:extLst>
          </p:cNvPr>
          <p:cNvSpPr txBox="1"/>
          <p:nvPr/>
        </p:nvSpPr>
        <p:spPr>
          <a:xfrm>
            <a:off x="6607913" y="876819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おく</a:t>
            </a:r>
            <a:endParaRPr kumimoji="1" lang="en-US" altLang="ja-JP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D1FE61-6788-D80D-934C-91D3EE11C784}"/>
              </a:ext>
            </a:extLst>
          </p:cNvPr>
          <p:cNvSpPr txBox="1"/>
          <p:nvPr/>
        </p:nvSpPr>
        <p:spPr>
          <a:xfrm>
            <a:off x="1123448" y="1463994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へんしん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63C90F3-2304-ED0A-4658-7D05987D64DA}"/>
              </a:ext>
            </a:extLst>
          </p:cNvPr>
          <p:cNvSpPr txBox="1"/>
          <p:nvPr/>
        </p:nvSpPr>
        <p:spPr>
          <a:xfrm>
            <a:off x="4492550" y="1463994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B110A15-A137-F758-BC48-52A7F87524F3}"/>
              </a:ext>
            </a:extLst>
          </p:cNvPr>
          <p:cNvSpPr txBox="1"/>
          <p:nvPr/>
        </p:nvSpPr>
        <p:spPr>
          <a:xfrm>
            <a:off x="64719" y="2048830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ばん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007F6AF-1DD7-CE5D-48A0-B8AA31ABB87F}"/>
              </a:ext>
            </a:extLst>
          </p:cNvPr>
          <p:cNvSpPr txBox="1"/>
          <p:nvPr/>
        </p:nvSpPr>
        <p:spPr>
          <a:xfrm>
            <a:off x="1862489" y="2048830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じかん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07E60F-E414-B39D-24D5-DC67285E6195}"/>
              </a:ext>
            </a:extLst>
          </p:cNvPr>
          <p:cNvSpPr txBox="1"/>
          <p:nvPr/>
        </p:nvSpPr>
        <p:spPr>
          <a:xfrm>
            <a:off x="414620" y="29502"/>
            <a:ext cx="94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へんしん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2F80726-BBDE-9855-9902-B82FEC44C1A2}"/>
              </a:ext>
            </a:extLst>
          </p:cNvPr>
          <p:cNvGrpSpPr/>
          <p:nvPr/>
        </p:nvGrpSpPr>
        <p:grpSpPr>
          <a:xfrm>
            <a:off x="6103858" y="6041326"/>
            <a:ext cx="3040142" cy="741888"/>
            <a:chOff x="289133" y="6041886"/>
            <a:chExt cx="3040142" cy="741888"/>
          </a:xfrm>
        </p:grpSpPr>
        <p:sp>
          <p:nvSpPr>
            <p:cNvPr id="17" name="角丸四角形 13">
              <a:extLst>
                <a:ext uri="{FF2B5EF4-FFF2-40B4-BE49-F238E27FC236}">
                  <a16:creationId xmlns:a16="http://schemas.microsoft.com/office/drawing/2014/main" id="{937E1922-FDFB-0DAF-9C4E-0079321DB2DC}"/>
                </a:ext>
              </a:extLst>
            </p:cNvPr>
            <p:cNvSpPr/>
            <p:nvPr/>
          </p:nvSpPr>
          <p:spPr>
            <a:xfrm>
              <a:off x="295718" y="6041886"/>
              <a:ext cx="2825935" cy="741878"/>
            </a:xfrm>
            <a:prstGeom prst="roundRect">
              <a:avLst/>
            </a:prstGeom>
            <a:solidFill>
              <a:srgbClr val="FFFFFF">
                <a:alpha val="45000"/>
              </a:srgbClr>
            </a:solidFill>
            <a:ln w="57150" cap="rnd" cmpd="thickThin">
              <a:noFill/>
              <a:prstDash val="dashDot"/>
              <a:round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E15A60CF-F71B-A7AC-312F-6FAEC38EEF48}"/>
                </a:ext>
              </a:extLst>
            </p:cNvPr>
            <p:cNvGrpSpPr/>
            <p:nvPr/>
          </p:nvGrpSpPr>
          <p:grpSpPr>
            <a:xfrm>
              <a:off x="289133" y="6106666"/>
              <a:ext cx="3040142" cy="677108"/>
              <a:chOff x="339304" y="6158048"/>
              <a:chExt cx="3040142" cy="677108"/>
            </a:xfrm>
          </p:grpSpPr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2802E50-0139-3559-64F5-3F76A7D52DC6}"/>
                  </a:ext>
                </a:extLst>
              </p:cNvPr>
              <p:cNvSpPr txBox="1"/>
              <p:nvPr/>
            </p:nvSpPr>
            <p:spPr>
              <a:xfrm>
                <a:off x="428083" y="6158048"/>
                <a:ext cx="295136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kumimoji="1" lang="en-US" altLang="ja-JP" sz="1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SNS</a:t>
                </a:r>
                <a:r>
                  <a:rPr kumimoji="1" lang="ja-JP" altLang="en-US" sz="1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：</a:t>
                </a:r>
                <a:endPara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kumimoji="1" lang="ja-JP" altLang="en-US" sz="1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情報を交換するためのサービス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6ADB64C-7834-2E0D-7F41-C2759040823B}"/>
                  </a:ext>
                </a:extLst>
              </p:cNvPr>
              <p:cNvSpPr txBox="1"/>
              <p:nvPr/>
            </p:nvSpPr>
            <p:spPr>
              <a:xfrm>
                <a:off x="339304" y="6406224"/>
                <a:ext cx="71648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じょうほう</a:t>
                </a:r>
                <a:endPara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6C12DAB-2CC4-DECF-53E6-37D144DDF6C1}"/>
                  </a:ext>
                </a:extLst>
              </p:cNvPr>
              <p:cNvSpPr txBox="1"/>
              <p:nvPr/>
            </p:nvSpPr>
            <p:spPr>
              <a:xfrm>
                <a:off x="889238" y="6406224"/>
                <a:ext cx="69971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こうかん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58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2837CEE0-3E12-4276-81FA-E7481C26E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178" y="598951"/>
            <a:ext cx="7111111" cy="7111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68349" y="1048261"/>
            <a:ext cx="8843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お友だちから返信がすぐくるので、なかなか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やめられません。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281454">
            <a:off x="5709948" y="4294049"/>
            <a:ext cx="3713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ごはん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だってば！！</a:t>
            </a:r>
            <a:endParaRPr 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>
            <a:cxnSpLocks/>
          </p:cNvCxnSpPr>
          <p:nvPr/>
        </p:nvCxnSpPr>
        <p:spPr>
          <a:xfrm>
            <a:off x="6674933" y="3097689"/>
            <a:ext cx="2341745" cy="1681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cxnSpLocks/>
          </p:cNvCxnSpPr>
          <p:nvPr/>
        </p:nvCxnSpPr>
        <p:spPr>
          <a:xfrm>
            <a:off x="5935263" y="5675530"/>
            <a:ext cx="2976508" cy="5835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 rot="20546656">
            <a:off x="3694091" y="1633991"/>
            <a:ext cx="3529846" cy="1773251"/>
            <a:chOff x="5242935" y="2352146"/>
            <a:chExt cx="4986778" cy="2535101"/>
          </a:xfrm>
        </p:grpSpPr>
        <p:sp>
          <p:nvSpPr>
            <p:cNvPr id="25" name="雲 31"/>
            <p:cNvSpPr/>
            <p:nvPr/>
          </p:nvSpPr>
          <p:spPr>
            <a:xfrm rot="6158944">
              <a:off x="6253403" y="1704534"/>
              <a:ext cx="2016069" cy="3880382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0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2987" y="30396"/>
                    <a:pt x="45306" y="37718"/>
                  </a:cubicBezTo>
                  <a:cubicBezTo>
                    <a:pt x="41915" y="32052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530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schemeClr val="lt1"/>
                </a:solidFill>
              </a:endParaRPr>
            </a:p>
          </p:txBody>
        </p:sp>
        <p:pic>
          <p:nvPicPr>
            <p:cNvPr id="26" name="Picture 3" descr="D:\ryuno\_徳島\コンテンツ制作\ストライプ_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353" y="2352146"/>
              <a:ext cx="4958360" cy="253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テキスト ボックス 26"/>
            <p:cNvSpPr txBox="1"/>
            <p:nvPr/>
          </p:nvSpPr>
          <p:spPr>
            <a:xfrm rot="1053344" flipH="1">
              <a:off x="5242935" y="3322800"/>
              <a:ext cx="4202996" cy="101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行かなきゃ・・・</a:t>
              </a:r>
              <a:endParaRPr kumimoji="1"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でも・・・</a:t>
              </a:r>
              <a:endParaRPr kumimoji="1"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 rot="1461317">
            <a:off x="1555266" y="37221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461317">
            <a:off x="1138527" y="31261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461317">
            <a:off x="947930" y="40127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14.</a:t>
            </a:r>
            <a:r>
              <a:rPr lang="ja-JP" altLang="en-US" dirty="0"/>
              <a:t>返信がとまらない</a:t>
            </a:r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5E57D2-F654-66BD-CF94-708127E3F159}"/>
              </a:ext>
            </a:extLst>
          </p:cNvPr>
          <p:cNvSpPr txBox="1"/>
          <p:nvPr/>
        </p:nvSpPr>
        <p:spPr>
          <a:xfrm>
            <a:off x="2092857" y="876819"/>
            <a:ext cx="1138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へんしん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153A50-CE4B-FC8B-C1F7-3308F2F4CF0B}"/>
              </a:ext>
            </a:extLst>
          </p:cNvPr>
          <p:cNvSpPr txBox="1"/>
          <p:nvPr/>
        </p:nvSpPr>
        <p:spPr>
          <a:xfrm>
            <a:off x="414620" y="29502"/>
            <a:ext cx="94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へんしん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F91A63-BF1B-51D9-5E3C-84A4D182AA94}"/>
              </a:ext>
            </a:extLst>
          </p:cNvPr>
          <p:cNvSpPr txBox="1"/>
          <p:nvPr/>
        </p:nvSpPr>
        <p:spPr>
          <a:xfrm>
            <a:off x="3903921" y="2232979"/>
            <a:ext cx="870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CE136336-FF16-4094-AF99-62857E609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43" y="1976794"/>
            <a:ext cx="6858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47C41E66-BCF8-4FE4-9C59-080FAD5B5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37" y="812799"/>
            <a:ext cx="7111111" cy="7111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14.</a:t>
            </a:r>
            <a:r>
              <a:rPr lang="ja-JP" altLang="en-US" dirty="0"/>
              <a:t>返信がとまらない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49" y="1048261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とうとう家の人におこられてしまいましたが、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そのあいだも、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が気になってしまいます。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6737" y="2087570"/>
            <a:ext cx="2748210" cy="1685999"/>
            <a:chOff x="78114" y="2151043"/>
            <a:chExt cx="3226610" cy="1685999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8114" y="2151043"/>
              <a:ext cx="3209655" cy="1685999"/>
              <a:chOff x="394509" y="2671872"/>
              <a:chExt cx="4221343" cy="2538150"/>
            </a:xfrm>
            <a:solidFill>
              <a:srgbClr val="FFFFFF"/>
            </a:solidFill>
          </p:grpSpPr>
          <p:sp>
            <p:nvSpPr>
              <p:cNvPr id="8" name="円/楕円 14"/>
              <p:cNvSpPr/>
              <p:nvPr/>
            </p:nvSpPr>
            <p:spPr>
              <a:xfrm>
                <a:off x="3606920" y="4924668"/>
                <a:ext cx="183845" cy="17123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9" name="雲 31"/>
              <p:cNvSpPr/>
              <p:nvPr/>
            </p:nvSpPr>
            <p:spPr>
              <a:xfrm rot="197991">
                <a:off x="394509" y="2671872"/>
                <a:ext cx="4221343" cy="214127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円/楕円 16"/>
              <p:cNvSpPr/>
              <p:nvPr/>
            </p:nvSpPr>
            <p:spPr>
              <a:xfrm>
                <a:off x="3314700" y="4677942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1" name="円/楕円 17"/>
              <p:cNvSpPr/>
              <p:nvPr/>
            </p:nvSpPr>
            <p:spPr>
              <a:xfrm>
                <a:off x="3866405" y="5099858"/>
                <a:ext cx="118272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 rot="21352559">
              <a:off x="621598" y="2482176"/>
              <a:ext cx="2683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通知が</a:t>
              </a:r>
              <a:endParaRPr kumimoji="1"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なってる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</a:t>
              </a:r>
              <a:endParaRPr kumimoji="1" lang="ja-JP" altLang="en-US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 rot="20155131">
            <a:off x="3927478" y="2456542"/>
            <a:ext cx="3713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呼んだらすぐ</a:t>
            </a:r>
            <a:b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きなさい！</a:t>
            </a:r>
            <a:endParaRPr 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コネクタ 12"/>
          <p:cNvCxnSpPr>
            <a:cxnSpLocks/>
          </p:cNvCxnSpPr>
          <p:nvPr/>
        </p:nvCxnSpPr>
        <p:spPr>
          <a:xfrm flipV="1">
            <a:off x="6890511" y="1901952"/>
            <a:ext cx="0" cy="11120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226352" y="3549592"/>
            <a:ext cx="1197788" cy="207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 rot="1461317">
            <a:off x="7335201" y="542756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 rot="1461317">
            <a:off x="6918462" y="483159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 rot="1461317">
            <a:off x="6727865" y="571819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F43CF3-0A84-3427-93B7-0C62BB659CBE}"/>
              </a:ext>
            </a:extLst>
          </p:cNvPr>
          <p:cNvSpPr txBox="1"/>
          <p:nvPr/>
        </p:nvSpPr>
        <p:spPr>
          <a:xfrm rot="20098671">
            <a:off x="4417987" y="2660254"/>
            <a:ext cx="64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AC5B66-BCF3-2243-5F5C-CF59254DE0D3}"/>
              </a:ext>
            </a:extLst>
          </p:cNvPr>
          <p:cNvSpPr txBox="1"/>
          <p:nvPr/>
        </p:nvSpPr>
        <p:spPr>
          <a:xfrm>
            <a:off x="414620" y="29502"/>
            <a:ext cx="94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へんしん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822F8D3-145C-3AC4-A9FA-920EB6C6B01C}"/>
              </a:ext>
            </a:extLst>
          </p:cNvPr>
          <p:cNvSpPr txBox="1"/>
          <p:nvPr/>
        </p:nvSpPr>
        <p:spPr>
          <a:xfrm rot="21330759">
            <a:off x="424121" y="2300510"/>
            <a:ext cx="870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つうち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A89418-6656-3FD2-6D68-4AED22B2C65A}"/>
              </a:ext>
            </a:extLst>
          </p:cNvPr>
          <p:cNvSpPr txBox="1"/>
          <p:nvPr/>
        </p:nvSpPr>
        <p:spPr>
          <a:xfrm>
            <a:off x="1192198" y="876819"/>
            <a:ext cx="1138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14.</a:t>
            </a:r>
            <a:r>
              <a:rPr lang="ja-JP" altLang="en-US" dirty="0"/>
              <a:t>返信がとまらない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5D9B3A9-D17F-19B9-B648-002FCE32FA86}"/>
              </a:ext>
            </a:extLst>
          </p:cNvPr>
          <p:cNvGrpSpPr/>
          <p:nvPr/>
        </p:nvGrpSpPr>
        <p:grpSpPr>
          <a:xfrm>
            <a:off x="672641" y="430270"/>
            <a:ext cx="7625858" cy="2143125"/>
            <a:chOff x="672641" y="387544"/>
            <a:chExt cx="7625858" cy="214312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E232E6CC-2FCA-8582-0B24-CB98A0A6929F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92C67397-1912-5BC6-0294-7B35CCA8A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913ADD65-EB73-8DCB-9DBF-DF518EBEA348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4" name="角丸四角形 28">
                  <a:extLst>
                    <a:ext uri="{FF2B5EF4-FFF2-40B4-BE49-F238E27FC236}">
                      <a16:creationId xmlns:a16="http://schemas.microsoft.com/office/drawing/2014/main" id="{43F77489-4ED0-EF31-3195-B1A0AAE10A19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E6C62CFC-EDD3-3992-9FC2-F33DC9EFBB3C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5DF4C54-48A5-93F0-F282-3A9B15C5366A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296ADF6-9C83-A5E8-F777-4FF67EFCE0A6}"/>
              </a:ext>
            </a:extLst>
          </p:cNvPr>
          <p:cNvSpPr txBox="1"/>
          <p:nvPr/>
        </p:nvSpPr>
        <p:spPr>
          <a:xfrm>
            <a:off x="414620" y="29502"/>
            <a:ext cx="94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へんしん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EF06BC6-56BE-4066-9028-43A758801716}"/>
              </a:ext>
            </a:extLst>
          </p:cNvPr>
          <p:cNvGrpSpPr/>
          <p:nvPr/>
        </p:nvGrpSpPr>
        <p:grpSpPr>
          <a:xfrm>
            <a:off x="-273968" y="2227364"/>
            <a:ext cx="9346744" cy="2931933"/>
            <a:chOff x="-273968" y="2227364"/>
            <a:chExt cx="9346744" cy="2931933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286007" y="2227364"/>
              <a:ext cx="8786769" cy="2333054"/>
              <a:chOff x="286007" y="2227364"/>
              <a:chExt cx="8786769" cy="2333054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286007" y="2413078"/>
                <a:ext cx="8571987" cy="2146222"/>
                <a:chOff x="286007" y="2413078"/>
                <a:chExt cx="8571987" cy="2146222"/>
              </a:xfrm>
            </p:grpSpPr>
            <p:sp>
              <p:nvSpPr>
                <p:cNvPr id="20" name="角丸四角形 19"/>
                <p:cNvSpPr/>
                <p:nvPr/>
              </p:nvSpPr>
              <p:spPr>
                <a:xfrm>
                  <a:off x="286007" y="2413078"/>
                  <a:ext cx="8571987" cy="2146222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 cap="rnd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3629891" y="2695662"/>
                  <a:ext cx="522810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sp>
            <p:nvSpPr>
              <p:cNvPr id="16" name="テキスト ボックス 15"/>
              <p:cNvSpPr txBox="1"/>
              <p:nvPr/>
            </p:nvSpPr>
            <p:spPr>
              <a:xfrm>
                <a:off x="3868005" y="2586028"/>
                <a:ext cx="520477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SNS</a:t>
                </a: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は自分のペースで楽しむもので、すぐ返信</a:t>
                </a:r>
                <a:b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しなければならないものではありません。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しかし最近は、返信がおそいときらわれてしまう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のでは、などの不安から、よふかしする人、スマートフォンからはなれられない人もふえています。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grpSp>
            <p:nvGrpSpPr>
              <p:cNvPr id="39" name="グループ化 38"/>
              <p:cNvGrpSpPr/>
              <p:nvPr/>
            </p:nvGrpSpPr>
            <p:grpSpPr>
              <a:xfrm>
                <a:off x="2500632" y="2299782"/>
                <a:ext cx="1311114" cy="1311114"/>
                <a:chOff x="5059076" y="2018831"/>
                <a:chExt cx="1498294" cy="149829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円/楕円 42"/>
                <p:cNvSpPr/>
                <p:nvPr/>
              </p:nvSpPr>
              <p:spPr>
                <a:xfrm>
                  <a:off x="5059076" y="2018831"/>
                  <a:ext cx="1498294" cy="1498294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0093E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5619711" y="2047978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12</a:t>
                  </a:r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5667801" y="3240126"/>
                  <a:ext cx="2808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6</a:t>
                  </a:r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6252804" y="2629477"/>
                  <a:ext cx="2808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3</a:t>
                  </a:r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5059077" y="2629477"/>
                  <a:ext cx="2808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9</a:t>
                  </a:r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6185301" y="2912568"/>
                  <a:ext cx="2808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4</a:t>
                  </a:r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5996737" y="3159722"/>
                  <a:ext cx="2808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5</a:t>
                  </a:r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6185301" y="2363166"/>
                  <a:ext cx="2808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2</a:t>
                  </a:r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5971958" y="2125876"/>
                  <a:ext cx="2808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1</a:t>
                  </a:r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5356770" y="3128178"/>
                  <a:ext cx="2808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7</a:t>
                  </a:r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5120167" y="2361390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10</a:t>
                  </a:r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5310306" y="2141804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11</a:t>
                  </a:r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5126785" y="2912569"/>
                  <a:ext cx="2808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8</a:t>
                  </a:r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56" name="フリーフォーム 55"/>
                <p:cNvSpPr/>
                <p:nvPr/>
              </p:nvSpPr>
              <p:spPr>
                <a:xfrm>
                  <a:off x="5793896" y="2256162"/>
                  <a:ext cx="45719" cy="470872"/>
                </a:xfrm>
                <a:custGeom>
                  <a:avLst/>
                  <a:gdLst>
                    <a:gd name="connsiteX0" fmla="*/ 9189 w 78114"/>
                    <a:gd name="connsiteY0" fmla="*/ 0 h 399763"/>
                    <a:gd name="connsiteX1" fmla="*/ 59734 w 78114"/>
                    <a:gd name="connsiteY1" fmla="*/ 0 h 399763"/>
                    <a:gd name="connsiteX2" fmla="*/ 78114 w 78114"/>
                    <a:gd name="connsiteY2" fmla="*/ 399763 h 399763"/>
                    <a:gd name="connsiteX3" fmla="*/ 0 w 78114"/>
                    <a:gd name="connsiteY3" fmla="*/ 395168 h 399763"/>
                    <a:gd name="connsiteX4" fmla="*/ 9189 w 78114"/>
                    <a:gd name="connsiteY4" fmla="*/ 0 h 39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14" h="399763">
                      <a:moveTo>
                        <a:pt x="9189" y="0"/>
                      </a:moveTo>
                      <a:lnTo>
                        <a:pt x="59734" y="0"/>
                      </a:lnTo>
                      <a:lnTo>
                        <a:pt x="78114" y="399763"/>
                      </a:lnTo>
                      <a:lnTo>
                        <a:pt x="0" y="395168"/>
                      </a:lnTo>
                      <a:lnTo>
                        <a:pt x="91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57" name="フリーフォーム 56"/>
                <p:cNvSpPr/>
                <p:nvPr/>
              </p:nvSpPr>
              <p:spPr>
                <a:xfrm rot="-5400000">
                  <a:off x="5551828" y="2597222"/>
                  <a:ext cx="60905" cy="311693"/>
                </a:xfrm>
                <a:custGeom>
                  <a:avLst/>
                  <a:gdLst>
                    <a:gd name="connsiteX0" fmla="*/ 9189 w 78114"/>
                    <a:gd name="connsiteY0" fmla="*/ 0 h 399763"/>
                    <a:gd name="connsiteX1" fmla="*/ 59734 w 78114"/>
                    <a:gd name="connsiteY1" fmla="*/ 0 h 399763"/>
                    <a:gd name="connsiteX2" fmla="*/ 78114 w 78114"/>
                    <a:gd name="connsiteY2" fmla="*/ 399763 h 399763"/>
                    <a:gd name="connsiteX3" fmla="*/ 0 w 78114"/>
                    <a:gd name="connsiteY3" fmla="*/ 395168 h 399763"/>
                    <a:gd name="connsiteX4" fmla="*/ 9189 w 78114"/>
                    <a:gd name="connsiteY4" fmla="*/ 0 h 39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14" h="399763">
                      <a:moveTo>
                        <a:pt x="9189" y="0"/>
                      </a:moveTo>
                      <a:lnTo>
                        <a:pt x="59734" y="0"/>
                      </a:lnTo>
                      <a:lnTo>
                        <a:pt x="78114" y="399763"/>
                      </a:lnTo>
                      <a:lnTo>
                        <a:pt x="0" y="395168"/>
                      </a:lnTo>
                      <a:lnTo>
                        <a:pt x="918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円/楕円 61"/>
                <p:cNvSpPr/>
                <p:nvPr/>
              </p:nvSpPr>
              <p:spPr>
                <a:xfrm>
                  <a:off x="5731105" y="2689695"/>
                  <a:ext cx="154237" cy="15423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38" name="図 3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3468" y="2227364"/>
                <a:ext cx="2717504" cy="23330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9" name="テキスト ボックス 58"/>
              <p:cNvSpPr txBox="1"/>
              <p:nvPr/>
            </p:nvSpPr>
            <p:spPr>
              <a:xfrm rot="1461317">
                <a:off x="2244008" y="3730474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3200" b="1" dirty="0">
                    <a:solidFill>
                      <a:srgbClr val="F4862C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♪～</a:t>
                </a:r>
                <a:endParaRPr lang="en-US" sz="3200" b="1" dirty="0">
                  <a:solidFill>
                    <a:srgbClr val="F4862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79" name="乗算記号 42"/>
            <p:cNvSpPr/>
            <p:nvPr/>
          </p:nvSpPr>
          <p:spPr>
            <a:xfrm rot="20932626">
              <a:off x="-273968" y="3145512"/>
              <a:ext cx="2040134" cy="2013785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2033317-DDA7-B7D8-F1AE-B5EA16F9CF0B}"/>
                </a:ext>
              </a:extLst>
            </p:cNvPr>
            <p:cNvGrpSpPr/>
            <p:nvPr/>
          </p:nvGrpSpPr>
          <p:grpSpPr>
            <a:xfrm>
              <a:off x="4205299" y="2465403"/>
              <a:ext cx="4642960" cy="1498588"/>
              <a:chOff x="4251019" y="2465403"/>
              <a:chExt cx="4642960" cy="1498588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36F7A5B-2E28-1B35-E27B-802469FAB58D}"/>
                  </a:ext>
                </a:extLst>
              </p:cNvPr>
              <p:cNvSpPr txBox="1"/>
              <p:nvPr/>
            </p:nvSpPr>
            <p:spPr>
              <a:xfrm>
                <a:off x="7703018" y="2467174"/>
                <a:ext cx="11909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へんしん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A947BF9-E9B0-C312-28D7-1AB61F76EEFB}"/>
                  </a:ext>
                </a:extLst>
              </p:cNvPr>
              <p:cNvSpPr txBox="1"/>
              <p:nvPr/>
            </p:nvSpPr>
            <p:spPr>
              <a:xfrm>
                <a:off x="4251019" y="3232584"/>
                <a:ext cx="11909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さいきん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3FA5300-849A-EA94-A97C-126B8BD9E407}"/>
                  </a:ext>
                </a:extLst>
              </p:cNvPr>
              <p:cNvSpPr txBox="1"/>
              <p:nvPr/>
            </p:nvSpPr>
            <p:spPr>
              <a:xfrm>
                <a:off x="5218136" y="3232584"/>
                <a:ext cx="10461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へんしん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1423B44-3088-87B0-176B-93CE99A6D94E}"/>
                  </a:ext>
                </a:extLst>
              </p:cNvPr>
              <p:cNvSpPr txBox="1"/>
              <p:nvPr/>
            </p:nvSpPr>
            <p:spPr>
              <a:xfrm>
                <a:off x="5176226" y="3686992"/>
                <a:ext cx="1006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ふ あん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F34A0AB-B0F8-C0C3-337D-E86E1E157516}"/>
                  </a:ext>
                </a:extLst>
              </p:cNvPr>
              <p:cNvSpPr txBox="1"/>
              <p:nvPr/>
            </p:nvSpPr>
            <p:spPr>
              <a:xfrm>
                <a:off x="5973842" y="2467174"/>
                <a:ext cx="8484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たの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ABA677F-18B6-2B16-AFE8-8746EBC2C202}"/>
                  </a:ext>
                </a:extLst>
              </p:cNvPr>
              <p:cNvSpPr txBox="1"/>
              <p:nvPr/>
            </p:nvSpPr>
            <p:spPr>
              <a:xfrm>
                <a:off x="4444969" y="2465403"/>
                <a:ext cx="10610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じぶん</a:t>
                </a:r>
              </a:p>
            </p:txBody>
          </p:sp>
        </p:grp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7839473-9DFD-4D85-A510-FF2C7DF65407}"/>
              </a:ext>
            </a:extLst>
          </p:cNvPr>
          <p:cNvGrpSpPr/>
          <p:nvPr/>
        </p:nvGrpSpPr>
        <p:grpSpPr>
          <a:xfrm>
            <a:off x="286007" y="4501094"/>
            <a:ext cx="8888380" cy="2344465"/>
            <a:chOff x="286007" y="4501094"/>
            <a:chExt cx="8888380" cy="2344465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286007" y="4501094"/>
              <a:ext cx="8888380" cy="2327015"/>
              <a:chOff x="286007" y="4501094"/>
              <a:chExt cx="8888380" cy="2327015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286007" y="4705702"/>
                <a:ext cx="8571987" cy="1962668"/>
                <a:chOff x="286007" y="4705702"/>
                <a:chExt cx="8571987" cy="1962668"/>
              </a:xfrm>
            </p:grpSpPr>
            <p:sp>
              <p:nvSpPr>
                <p:cNvPr id="42" name="角丸四角形 41"/>
                <p:cNvSpPr/>
                <p:nvPr/>
              </p:nvSpPr>
              <p:spPr>
                <a:xfrm>
                  <a:off x="286007" y="4705702"/>
                  <a:ext cx="8571987" cy="1962668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 cap="rnd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434341" y="5100438"/>
                  <a:ext cx="494122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698F4E00-EF85-4A8C-A156-9A0D573FAF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98724" y="4865752"/>
                <a:ext cx="6375663" cy="19623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5" name="テキスト ボックス 24"/>
              <p:cNvSpPr txBox="1"/>
              <p:nvPr/>
            </p:nvSpPr>
            <p:spPr>
              <a:xfrm>
                <a:off x="434340" y="4837272"/>
                <a:ext cx="5712462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だれでも、ずっと</a:t>
                </a:r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SNS</a:t>
                </a: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を見ていることはできません。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すぐに返信がこなくても気にしない、大事なことは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電話ではなすなど、家の人やお友だち同士でより良い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使い方をはなしあって、</a:t>
                </a:r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SNS</a:t>
                </a: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を快適に利用しましょう。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 rot="20955937">
                <a:off x="7186441" y="5869417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3200" b="1" dirty="0">
                    <a:solidFill>
                      <a:srgbClr val="F4862C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♪～</a:t>
                </a:r>
                <a:endParaRPr lang="en-US" sz="3200" b="1" dirty="0">
                  <a:solidFill>
                    <a:srgbClr val="F4862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A9796C90-B02B-4056-8CEA-F66122FAD7C8}"/>
                  </a:ext>
                </a:extLst>
              </p:cNvPr>
              <p:cNvGrpSpPr/>
              <p:nvPr/>
            </p:nvGrpSpPr>
            <p:grpSpPr>
              <a:xfrm>
                <a:off x="7142350" y="4501094"/>
                <a:ext cx="1699943" cy="1135652"/>
                <a:chOff x="7168854" y="4501094"/>
                <a:chExt cx="1699943" cy="1135652"/>
              </a:xfrm>
            </p:grpSpPr>
            <p:sp>
              <p:nvSpPr>
                <p:cNvPr id="60" name="雲 31"/>
                <p:cNvSpPr/>
                <p:nvPr/>
              </p:nvSpPr>
              <p:spPr>
                <a:xfrm rot="101497" flipH="1">
                  <a:off x="7263886" y="4501094"/>
                  <a:ext cx="1604911" cy="1087355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80" y="30755"/>
                        <a:pt x="37355" y="31595"/>
                        <a:pt x="37012" y="32109"/>
                      </a:cubicBezTo>
                      <a:cubicBezTo>
                        <a:pt x="37971" y="31489"/>
                        <a:pt x="40489" y="32793"/>
                        <a:pt x="39313" y="36007"/>
                      </a:cubicBezTo>
                      <a:cubicBezTo>
                        <a:pt x="38504" y="38128"/>
                        <a:pt x="35744" y="37404"/>
                        <a:pt x="36050" y="35003"/>
                      </a:cubicBezTo>
                      <a:cubicBezTo>
                        <a:pt x="35764" y="35454"/>
                        <a:pt x="35423" y="35938"/>
                        <a:pt x="35118" y="36183"/>
                      </a:cubicBezTo>
                      <a:cubicBezTo>
                        <a:pt x="34125" y="36981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61" name="テキスト ボックス 60"/>
                <p:cNvSpPr txBox="1"/>
                <p:nvPr/>
              </p:nvSpPr>
              <p:spPr>
                <a:xfrm rot="712473">
                  <a:off x="7361568" y="4645053"/>
                  <a:ext cx="141940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ja-JP" altLang="en-US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あとで</a:t>
                  </a:r>
                  <a:endParaRPr lang="en-US" altLang="ja-JP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確認しよう</a:t>
                  </a:r>
                </a:p>
              </p:txBody>
            </p:sp>
            <p:sp>
              <p:nvSpPr>
                <p:cNvPr id="70" name="雲 31"/>
                <p:cNvSpPr/>
                <p:nvPr/>
              </p:nvSpPr>
              <p:spPr>
                <a:xfrm rot="101497" flipH="1">
                  <a:off x="7302018" y="5433613"/>
                  <a:ext cx="116048" cy="12037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78" name="雲 31"/>
                <p:cNvSpPr/>
                <p:nvPr/>
              </p:nvSpPr>
              <p:spPr>
                <a:xfrm rot="101497" flipH="1">
                  <a:off x="7168854" y="5528746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schemeClr val="dk1"/>
                    </a:solidFill>
                  </a:endParaRPr>
                </a:p>
              </p:txBody>
            </p:sp>
          </p:grpSp>
        </p:grpSp>
        <p:sp>
          <p:nvSpPr>
            <p:cNvPr id="77" name="ドーナツ 76"/>
            <p:cNvSpPr/>
            <p:nvPr/>
          </p:nvSpPr>
          <p:spPr>
            <a:xfrm>
              <a:off x="7655848" y="5538225"/>
              <a:ext cx="1309201" cy="1307334"/>
            </a:xfrm>
            <a:prstGeom prst="donut">
              <a:avLst>
                <a:gd name="adj" fmla="val 16648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63974AD0-8D29-95FF-6A5E-AE5909857CF3}"/>
                </a:ext>
              </a:extLst>
            </p:cNvPr>
            <p:cNvSpPr txBox="1"/>
            <p:nvPr/>
          </p:nvSpPr>
          <p:spPr>
            <a:xfrm rot="741166">
              <a:off x="7266034" y="4871584"/>
              <a:ext cx="9138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かくにん</a:t>
              </a:r>
              <a:endParaRPr kumimoji="1" lang="ja-JP" altLang="en-US" sz="9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0B34343-E7B1-76E2-3F5C-E93688F3C5B7}"/>
                </a:ext>
              </a:extLst>
            </p:cNvPr>
            <p:cNvGrpSpPr/>
            <p:nvPr/>
          </p:nvGrpSpPr>
          <p:grpSpPr>
            <a:xfrm>
              <a:off x="349164" y="5177706"/>
              <a:ext cx="5373409" cy="1193214"/>
              <a:chOff x="349164" y="5177706"/>
              <a:chExt cx="5373409" cy="1193214"/>
            </a:xfrm>
          </p:grpSpPr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CC527AA3-C12C-B634-F26B-4BA7EC1BED0C}"/>
                  </a:ext>
                </a:extLst>
              </p:cNvPr>
              <p:cNvSpPr txBox="1"/>
              <p:nvPr/>
            </p:nvSpPr>
            <p:spPr>
              <a:xfrm>
                <a:off x="796526" y="5177706"/>
                <a:ext cx="11909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へんしん</a:t>
                </a:r>
              </a:p>
            </p:txBody>
          </p:sp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12210724-AE01-9709-00C1-86E199D6E065}"/>
                  </a:ext>
                </a:extLst>
              </p:cNvPr>
              <p:cNvSpPr txBox="1"/>
              <p:nvPr/>
            </p:nvSpPr>
            <p:spPr>
              <a:xfrm>
                <a:off x="3631146" y="5177706"/>
                <a:ext cx="11909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だいじ</a:t>
                </a: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879C58A1-C3D2-D202-AFA5-8E6E703AAAA8}"/>
                  </a:ext>
                </a:extLst>
              </p:cNvPr>
              <p:cNvSpPr txBox="1"/>
              <p:nvPr/>
            </p:nvSpPr>
            <p:spPr>
              <a:xfrm>
                <a:off x="4043907" y="5645907"/>
                <a:ext cx="844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どうし</a:t>
                </a:r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4E6F32DE-3D68-3DBD-13FC-5FB291BE360C}"/>
                  </a:ext>
                </a:extLst>
              </p:cNvPr>
              <p:cNvSpPr txBox="1"/>
              <p:nvPr/>
            </p:nvSpPr>
            <p:spPr>
              <a:xfrm>
                <a:off x="5101702" y="5645907"/>
                <a:ext cx="6208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よ</a:t>
                </a:r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A430923E-33B9-6939-0656-E18C89271AB1}"/>
                  </a:ext>
                </a:extLst>
              </p:cNvPr>
              <p:cNvSpPr txBox="1"/>
              <p:nvPr/>
            </p:nvSpPr>
            <p:spPr>
              <a:xfrm>
                <a:off x="434339" y="6093921"/>
                <a:ext cx="50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つか</a:t>
                </a:r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80676120-B46D-9199-9E6B-A46C87BAD605}"/>
                  </a:ext>
                </a:extLst>
              </p:cNvPr>
              <p:cNvSpPr txBox="1"/>
              <p:nvPr/>
            </p:nvSpPr>
            <p:spPr>
              <a:xfrm>
                <a:off x="3329716" y="6093921"/>
                <a:ext cx="86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かいてき</a:t>
                </a:r>
              </a:p>
            </p:txBody>
          </p:sp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40156C55-7C2A-962D-F4DC-763193875F63}"/>
                  </a:ext>
                </a:extLst>
              </p:cNvPr>
              <p:cNvSpPr txBox="1"/>
              <p:nvPr/>
            </p:nvSpPr>
            <p:spPr>
              <a:xfrm>
                <a:off x="4058811" y="6093921"/>
                <a:ext cx="86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り よう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AAA1A1B-1C90-0D56-26B5-AE976171A09E}"/>
                  </a:ext>
                </a:extLst>
              </p:cNvPr>
              <p:cNvSpPr txBox="1"/>
              <p:nvPr/>
            </p:nvSpPr>
            <p:spPr>
              <a:xfrm>
                <a:off x="2131635" y="5645907"/>
                <a:ext cx="844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いえ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98861DF-E27E-A479-C53E-4FCE2BFE8D3E}"/>
                  </a:ext>
                </a:extLst>
              </p:cNvPr>
              <p:cNvSpPr txBox="1"/>
              <p:nvPr/>
            </p:nvSpPr>
            <p:spPr>
              <a:xfrm>
                <a:off x="349164" y="5645907"/>
                <a:ext cx="844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でんわ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10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14.</a:t>
            </a:r>
            <a:r>
              <a:rPr lang="ja-JP" altLang="en-US" dirty="0"/>
              <a:t>返信がとまらない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-206574" y="4210454"/>
            <a:ext cx="4268500" cy="2367862"/>
            <a:chOff x="-472674" y="3730827"/>
            <a:chExt cx="4572000" cy="2489238"/>
          </a:xfrm>
        </p:grpSpPr>
        <p:sp>
          <p:nvSpPr>
            <p:cNvPr id="6" name="雲 31"/>
            <p:cNvSpPr/>
            <p:nvPr/>
          </p:nvSpPr>
          <p:spPr>
            <a:xfrm rot="197991">
              <a:off x="64402" y="3730827"/>
              <a:ext cx="3567210" cy="248923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21280679">
              <a:off x="-472674" y="4198975"/>
              <a:ext cx="4572000" cy="16501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すぐに返信が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こなくても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だいじょうぶ</a:t>
              </a:r>
            </a:p>
          </p:txBody>
        </p:sp>
      </p:grpSp>
      <p:sp>
        <p:nvSpPr>
          <p:cNvPr id="37" name="角丸四角形 36"/>
          <p:cNvSpPr/>
          <p:nvPr/>
        </p:nvSpPr>
        <p:spPr>
          <a:xfrm>
            <a:off x="1157469" y="651135"/>
            <a:ext cx="8079128" cy="3620925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31"/>
            <a:ext cx="1996568" cy="194727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1927676" y="1157435"/>
            <a:ext cx="706209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の返信がおそくなるのは、けっして悪い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ことではありません。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お友だちとの会話のほかにも、生活にはたいせつ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な時間がたくさんあります。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それぞれにやることがあることを忘れず、時間を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守って、</a:t>
            </a: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を利用しましょう。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45A5E0-DC22-4E01-9AD1-0F3A830BFE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4"/>
          <a:stretch/>
        </p:blipFill>
        <p:spPr>
          <a:xfrm>
            <a:off x="3066767" y="3429000"/>
            <a:ext cx="5133677" cy="3962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A979DC-C8E6-BD5F-4922-221F1F90E851}"/>
              </a:ext>
            </a:extLst>
          </p:cNvPr>
          <p:cNvSpPr txBox="1"/>
          <p:nvPr/>
        </p:nvSpPr>
        <p:spPr>
          <a:xfrm>
            <a:off x="2601853" y="968295"/>
            <a:ext cx="1394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へんしん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8C5DEA-DC5D-C27B-8AA6-288313BC2B52}"/>
              </a:ext>
            </a:extLst>
          </p:cNvPr>
          <p:cNvSpPr txBox="1"/>
          <p:nvPr/>
        </p:nvSpPr>
        <p:spPr>
          <a:xfrm>
            <a:off x="7237273" y="968295"/>
            <a:ext cx="925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7A6444-C149-418F-CEB1-280565A9A688}"/>
              </a:ext>
            </a:extLst>
          </p:cNvPr>
          <p:cNvSpPr txBox="1"/>
          <p:nvPr/>
        </p:nvSpPr>
        <p:spPr>
          <a:xfrm>
            <a:off x="1719401" y="3432787"/>
            <a:ext cx="87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まも</a:t>
            </a:r>
            <a:endParaRPr lang="en-US" altLang="ja-JP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65C1E06-9BFC-2CEF-466B-BDF897AE1ED4}"/>
              </a:ext>
            </a:extLst>
          </p:cNvPr>
          <p:cNvSpPr txBox="1"/>
          <p:nvPr/>
        </p:nvSpPr>
        <p:spPr>
          <a:xfrm>
            <a:off x="2082719" y="2395600"/>
            <a:ext cx="1102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じかん</a:t>
            </a:r>
            <a:endParaRPr lang="en-US" altLang="ja-JP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C8A97DD-36C4-CFFF-1574-CBDF14777D26}"/>
              </a:ext>
            </a:extLst>
          </p:cNvPr>
          <p:cNvSpPr txBox="1"/>
          <p:nvPr/>
        </p:nvSpPr>
        <p:spPr>
          <a:xfrm rot="21300000">
            <a:off x="1558466" y="4434866"/>
            <a:ext cx="1394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へんしん</a:t>
            </a:r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2B675D-066C-8A5D-4532-B29A0BDE25CD}"/>
              </a:ext>
            </a:extLst>
          </p:cNvPr>
          <p:cNvSpPr txBox="1"/>
          <p:nvPr/>
        </p:nvSpPr>
        <p:spPr>
          <a:xfrm>
            <a:off x="6356432" y="2889638"/>
            <a:ext cx="79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わす</a:t>
            </a:r>
            <a:endParaRPr lang="en-US" altLang="ja-JP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F4943F-06C2-B9D2-43F7-4F9EB567C05A}"/>
              </a:ext>
            </a:extLst>
          </p:cNvPr>
          <p:cNvSpPr txBox="1"/>
          <p:nvPr/>
        </p:nvSpPr>
        <p:spPr>
          <a:xfrm>
            <a:off x="414620" y="29502"/>
            <a:ext cx="94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へんしん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61F1862-7A14-6CAF-9C28-A09CDDD398E6}"/>
              </a:ext>
            </a:extLst>
          </p:cNvPr>
          <p:cNvSpPr txBox="1"/>
          <p:nvPr/>
        </p:nvSpPr>
        <p:spPr>
          <a:xfrm>
            <a:off x="7666655" y="2889638"/>
            <a:ext cx="925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じかん</a:t>
            </a:r>
            <a:endParaRPr lang="en-US" altLang="ja-JP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A99B09-4CD9-C185-E50A-D8C8550E2111}"/>
              </a:ext>
            </a:extLst>
          </p:cNvPr>
          <p:cNvSpPr txBox="1"/>
          <p:nvPr/>
        </p:nvSpPr>
        <p:spPr>
          <a:xfrm>
            <a:off x="4036953" y="3432787"/>
            <a:ext cx="925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り よう</a:t>
            </a:r>
            <a:endParaRPr lang="en-US" altLang="ja-JP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BB8FA6-9937-6405-F72D-E1534DD8DF0F}"/>
              </a:ext>
            </a:extLst>
          </p:cNvPr>
          <p:cNvSpPr txBox="1"/>
          <p:nvPr/>
        </p:nvSpPr>
        <p:spPr>
          <a:xfrm>
            <a:off x="3449197" y="1871623"/>
            <a:ext cx="1394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かい 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C2F15F-E0AA-F582-32A8-D42CAB3007A6}"/>
              </a:ext>
            </a:extLst>
          </p:cNvPr>
          <p:cNvSpPr txBox="1"/>
          <p:nvPr/>
        </p:nvSpPr>
        <p:spPr>
          <a:xfrm>
            <a:off x="5874490" y="1871623"/>
            <a:ext cx="1394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せいかつ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4話 返信がとまらない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432</Words>
  <Application>Microsoft Office PowerPoint</Application>
  <PresentationFormat>画面に合わせる (4:3)</PresentationFormat>
  <Paragraphs>112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だい14話  返信がとまらない</vt:lpstr>
      <vt:lpstr>14.返信がとまらない</vt:lpstr>
      <vt:lpstr>14.返信がとまらない</vt:lpstr>
      <vt:lpstr>14.返信がとまらない</vt:lpstr>
      <vt:lpstr>14.返信がとまらない</vt:lpstr>
      <vt:lpstr>14.返信がとまらない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2023-02-17T01:45:44Z</dcterms:created>
  <dcterms:modified xsi:type="dcterms:W3CDTF">2023-02-17T01:45:48Z</dcterms:modified>
</cp:coreProperties>
</file>