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473" r:id="rId2"/>
    <p:sldId id="474" r:id="rId3"/>
    <p:sldId id="475" r:id="rId4"/>
    <p:sldId id="476" r:id="rId5"/>
    <p:sldId id="477" r:id="rId6"/>
    <p:sldId id="478" r:id="rId7"/>
  </p:sldIdLst>
  <p:sldSz cx="9144000" cy="6858000" type="screen4x3"/>
  <p:notesSz cx="6735763" cy="9866313"/>
  <p:custDataLst>
    <p:tags r:id="rId10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作成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9B35"/>
    <a:srgbClr val="FFFFFF"/>
    <a:srgbClr val="483700"/>
    <a:srgbClr val="4075D1"/>
    <a:srgbClr val="638CDD"/>
    <a:srgbClr val="FF8C3D"/>
    <a:srgbClr val="2B4472"/>
    <a:srgbClr val="FF822D"/>
    <a:srgbClr val="273E67"/>
    <a:srgbClr val="263C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475" autoAdjust="0"/>
    <p:restoredTop sz="94708" autoAdjust="0"/>
  </p:normalViewPr>
  <p:slideViewPr>
    <p:cSldViewPr snapToGrid="0">
      <p:cViewPr varScale="1">
        <p:scale>
          <a:sx n="78" d="100"/>
          <a:sy n="78" d="100"/>
        </p:scale>
        <p:origin x="1757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55" d="100"/>
          <a:sy n="55" d="100"/>
        </p:scale>
        <p:origin x="1315" y="34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74945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788610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859904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292607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239247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32679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478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45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45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45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309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1131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1131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47" b="100000" l="43119" r="100000">
                        <a14:foregroundMark x1="87156" y1="62167" x2="99083" y2="67140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6" Type="http://schemas.microsoft.com/office/2007/relationships/hdphoto" Target="../media/hdphoto5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1675166" y="3553428"/>
            <a:ext cx="7202134" cy="3112202"/>
          </a:xfrm>
        </p:spPr>
        <p:txBody>
          <a:bodyPr>
            <a:normAutofit/>
          </a:bodyPr>
          <a:lstStyle/>
          <a:p>
            <a:pPr>
              <a:lnSpc>
                <a:spcPts val="7200"/>
              </a:lnSpc>
            </a:pPr>
            <a:r>
              <a:rPr lang="ja-JP" altLang="en-US" sz="4000" dirty="0"/>
              <a:t>だい</a:t>
            </a:r>
            <a:r>
              <a:rPr lang="en-US" altLang="ja-JP" sz="4000" dirty="0"/>
              <a:t>14</a:t>
            </a:r>
            <a:r>
              <a:rPr lang="ja-JP" altLang="en-US" sz="4000" dirty="0"/>
              <a:t>話</a:t>
            </a:r>
            <a:r>
              <a:rPr lang="en-US" altLang="ja-JP" sz="4000" dirty="0"/>
              <a:t> </a:t>
            </a:r>
            <a:br>
              <a:rPr lang="en-US" altLang="ja-JP" sz="4000" dirty="0"/>
            </a:br>
            <a:r>
              <a:rPr lang="ja-JP" altLang="en-US" dirty="0"/>
              <a:t>返信がとまらない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30D5165-F233-D56C-0A93-73507C1CC86B}"/>
              </a:ext>
            </a:extLst>
          </p:cNvPr>
          <p:cNvSpPr txBox="1"/>
          <p:nvPr/>
        </p:nvSpPr>
        <p:spPr>
          <a:xfrm>
            <a:off x="2534278" y="4861972"/>
            <a:ext cx="1423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へんしん</a:t>
            </a:r>
            <a:endParaRPr kumimoji="1" lang="ja-JP" altLang="en-US" dirty="0">
              <a:solidFill>
                <a:srgbClr val="613403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28A0BCB-2B69-355F-3F81-ECF78FE9BC9A}"/>
              </a:ext>
            </a:extLst>
          </p:cNvPr>
          <p:cNvSpPr txBox="1"/>
          <p:nvPr/>
        </p:nvSpPr>
        <p:spPr>
          <a:xfrm>
            <a:off x="5415275" y="4109618"/>
            <a:ext cx="1423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わ</a:t>
            </a:r>
            <a:endParaRPr kumimoji="1" lang="ja-JP" altLang="en-US" dirty="0">
              <a:solidFill>
                <a:srgbClr val="613403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A86BAB1-B028-D9D1-7058-75BC19172200}"/>
              </a:ext>
            </a:extLst>
          </p:cNvPr>
          <p:cNvSpPr txBox="1"/>
          <p:nvPr/>
        </p:nvSpPr>
        <p:spPr>
          <a:xfrm>
            <a:off x="166663" y="33753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1142986-43BF-C155-679C-DB1EAB985162}"/>
              </a:ext>
            </a:extLst>
          </p:cNvPr>
          <p:cNvSpPr txBox="1"/>
          <p:nvPr/>
        </p:nvSpPr>
        <p:spPr>
          <a:xfrm>
            <a:off x="1693203" y="33753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きょういく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3062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B56CF8A2-5CC5-4732-B9A7-F1B9CB8E69F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49"/>
          <a:stretch/>
        </p:blipFill>
        <p:spPr>
          <a:xfrm>
            <a:off x="-436178" y="2558005"/>
            <a:ext cx="7111111" cy="51520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テキスト ボックス 5"/>
          <p:cNvSpPr txBox="1"/>
          <p:nvPr/>
        </p:nvSpPr>
        <p:spPr>
          <a:xfrm>
            <a:off x="68349" y="1048261"/>
            <a:ext cx="884342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美波さんがお友だちに</a:t>
            </a:r>
            <a: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SNS</a:t>
            </a: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でメッセージを送ると、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すぐに返信がきました。やり取りをしているうちに、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晩ごはんの時間になりましたが・・・。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 rot="981341">
            <a:off x="5803117" y="4364310"/>
            <a:ext cx="3713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ごはんよー</a:t>
            </a:r>
            <a:endParaRPr lang="en-US" sz="36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5" name="直線コネクタ 4"/>
          <p:cNvCxnSpPr>
            <a:cxnSpLocks/>
          </p:cNvCxnSpPr>
          <p:nvPr/>
        </p:nvCxnSpPr>
        <p:spPr>
          <a:xfrm>
            <a:off x="6515815" y="2826464"/>
            <a:ext cx="2475486" cy="155550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/>
          <p:cNvCxnSpPr>
            <a:cxnSpLocks/>
          </p:cNvCxnSpPr>
          <p:nvPr/>
        </p:nvCxnSpPr>
        <p:spPr>
          <a:xfrm>
            <a:off x="6079337" y="5301090"/>
            <a:ext cx="2827031" cy="3202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グループ化 19"/>
          <p:cNvGrpSpPr/>
          <p:nvPr/>
        </p:nvGrpSpPr>
        <p:grpSpPr>
          <a:xfrm>
            <a:off x="3880181" y="2814927"/>
            <a:ext cx="1938552" cy="1050109"/>
            <a:chOff x="4815418" y="2276787"/>
            <a:chExt cx="2047584" cy="1050109"/>
          </a:xfrm>
        </p:grpSpPr>
        <p:sp>
          <p:nvSpPr>
            <p:cNvPr id="21" name="円形吹き出し 3"/>
            <p:cNvSpPr/>
            <p:nvPr/>
          </p:nvSpPr>
          <p:spPr>
            <a:xfrm>
              <a:off x="4815418" y="2276787"/>
              <a:ext cx="1885171" cy="1050109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テキスト ボックス 21"/>
            <p:cNvSpPr txBox="1"/>
            <p:nvPr/>
          </p:nvSpPr>
          <p:spPr>
            <a:xfrm>
              <a:off x="5244384" y="2586740"/>
              <a:ext cx="16186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はーい。</a:t>
              </a:r>
              <a:endParaRPr lang="en-US" altLang="ja-JP" sz="20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30" name="テキスト ボックス 29"/>
          <p:cNvSpPr txBox="1"/>
          <p:nvPr/>
        </p:nvSpPr>
        <p:spPr>
          <a:xfrm rot="1461317">
            <a:off x="1374888" y="3862118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3200" b="1" dirty="0">
                <a:solidFill>
                  <a:srgbClr val="F4862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♪～</a:t>
            </a:r>
            <a:endParaRPr lang="en-US" sz="3200" b="1" dirty="0">
              <a:solidFill>
                <a:srgbClr val="F4862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14.</a:t>
            </a:r>
            <a:r>
              <a:rPr lang="ja-JP" altLang="en-US" dirty="0"/>
              <a:t>返信がとまらない</a:t>
            </a:r>
            <a:endParaRPr lang="en-US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362758" y="4995894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美波（みなみ）さん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130D998-E568-45F9-8309-436BEE69BFBE}"/>
              </a:ext>
            </a:extLst>
          </p:cNvPr>
          <p:cNvSpPr txBox="1"/>
          <p:nvPr/>
        </p:nvSpPr>
        <p:spPr>
          <a:xfrm>
            <a:off x="58576" y="876819"/>
            <a:ext cx="93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み なみ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EF544B4-72A4-E2AB-0E78-C9F8662365AC}"/>
              </a:ext>
            </a:extLst>
          </p:cNvPr>
          <p:cNvSpPr txBox="1"/>
          <p:nvPr/>
        </p:nvSpPr>
        <p:spPr>
          <a:xfrm>
            <a:off x="6607913" y="876819"/>
            <a:ext cx="93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おく</a:t>
            </a:r>
            <a:endParaRPr kumimoji="1" lang="en-US" altLang="ja-JP" sz="120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2D1FE61-6788-D80D-934C-91D3EE11C784}"/>
              </a:ext>
            </a:extLst>
          </p:cNvPr>
          <p:cNvSpPr txBox="1"/>
          <p:nvPr/>
        </p:nvSpPr>
        <p:spPr>
          <a:xfrm>
            <a:off x="1123448" y="1463994"/>
            <a:ext cx="93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へんしん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63C90F3-2304-ED0A-4658-7D05987D64DA}"/>
              </a:ext>
            </a:extLst>
          </p:cNvPr>
          <p:cNvSpPr txBox="1"/>
          <p:nvPr/>
        </p:nvSpPr>
        <p:spPr>
          <a:xfrm>
            <a:off x="4492550" y="1463994"/>
            <a:ext cx="93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B110A15-A137-F758-BC48-52A7F87524F3}"/>
              </a:ext>
            </a:extLst>
          </p:cNvPr>
          <p:cNvSpPr txBox="1"/>
          <p:nvPr/>
        </p:nvSpPr>
        <p:spPr>
          <a:xfrm>
            <a:off x="64719" y="2048830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ばん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007F6AF-1DD7-CE5D-48A0-B8AA31ABB87F}"/>
              </a:ext>
            </a:extLst>
          </p:cNvPr>
          <p:cNvSpPr txBox="1"/>
          <p:nvPr/>
        </p:nvSpPr>
        <p:spPr>
          <a:xfrm>
            <a:off x="1862489" y="2048830"/>
            <a:ext cx="93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じかん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B07E60F-E414-B39D-24D5-DC67285E6195}"/>
              </a:ext>
            </a:extLst>
          </p:cNvPr>
          <p:cNvSpPr txBox="1"/>
          <p:nvPr/>
        </p:nvSpPr>
        <p:spPr>
          <a:xfrm>
            <a:off x="414620" y="29502"/>
            <a:ext cx="9496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へんしん</a:t>
            </a: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B2F80726-BBDE-9855-9902-B82FEC44C1A2}"/>
              </a:ext>
            </a:extLst>
          </p:cNvPr>
          <p:cNvGrpSpPr/>
          <p:nvPr/>
        </p:nvGrpSpPr>
        <p:grpSpPr>
          <a:xfrm>
            <a:off x="6103858" y="6041326"/>
            <a:ext cx="3040142" cy="741888"/>
            <a:chOff x="289133" y="6041886"/>
            <a:chExt cx="3040142" cy="741888"/>
          </a:xfrm>
        </p:grpSpPr>
        <p:sp>
          <p:nvSpPr>
            <p:cNvPr id="17" name="角丸四角形 13">
              <a:extLst>
                <a:ext uri="{FF2B5EF4-FFF2-40B4-BE49-F238E27FC236}">
                  <a16:creationId xmlns:a16="http://schemas.microsoft.com/office/drawing/2014/main" id="{937E1922-FDFB-0DAF-9C4E-0079321DB2DC}"/>
                </a:ext>
              </a:extLst>
            </p:cNvPr>
            <p:cNvSpPr/>
            <p:nvPr/>
          </p:nvSpPr>
          <p:spPr>
            <a:xfrm>
              <a:off x="295718" y="6041886"/>
              <a:ext cx="2825935" cy="741878"/>
            </a:xfrm>
            <a:prstGeom prst="roundRect">
              <a:avLst/>
            </a:prstGeom>
            <a:solidFill>
              <a:srgbClr val="FFFFFF">
                <a:alpha val="45000"/>
              </a:srgbClr>
            </a:solidFill>
            <a:ln w="57150" cap="rnd" cmpd="thickThin">
              <a:noFill/>
              <a:prstDash val="dashDot"/>
              <a:round/>
            </a:ln>
            <a:effectLst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8" name="グループ化 17">
              <a:extLst>
                <a:ext uri="{FF2B5EF4-FFF2-40B4-BE49-F238E27FC236}">
                  <a16:creationId xmlns:a16="http://schemas.microsoft.com/office/drawing/2014/main" id="{E15A60CF-F71B-A7AC-312F-6FAEC38EEF48}"/>
                </a:ext>
              </a:extLst>
            </p:cNvPr>
            <p:cNvGrpSpPr/>
            <p:nvPr/>
          </p:nvGrpSpPr>
          <p:grpSpPr>
            <a:xfrm>
              <a:off x="289133" y="6106666"/>
              <a:ext cx="3040142" cy="677108"/>
              <a:chOff x="339304" y="6158048"/>
              <a:chExt cx="3040142" cy="677108"/>
            </a:xfrm>
          </p:grpSpPr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72802E50-0139-3559-64F5-3F76A7D52DC6}"/>
                  </a:ext>
                </a:extLst>
              </p:cNvPr>
              <p:cNvSpPr txBox="1"/>
              <p:nvPr/>
            </p:nvSpPr>
            <p:spPr>
              <a:xfrm>
                <a:off x="428083" y="6158048"/>
                <a:ext cx="2951363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kumimoji="1" lang="en-US" altLang="ja-JP" sz="1400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SNS</a:t>
                </a:r>
                <a:r>
                  <a:rPr kumimoji="1" lang="ja-JP" altLang="en-US" sz="1400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：</a:t>
                </a:r>
                <a:endParaRPr kumimoji="1" lang="en-US" altLang="ja-JP" sz="14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kumimoji="1" lang="ja-JP" altLang="en-US" sz="1400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情報を交換するためのサービス</a:t>
                </a:r>
              </a:p>
            </p:txBody>
          </p:sp>
          <p:sp>
            <p:nvSpPr>
              <p:cNvPr id="27" name="テキスト ボックス 26">
                <a:extLst>
                  <a:ext uri="{FF2B5EF4-FFF2-40B4-BE49-F238E27FC236}">
                    <a16:creationId xmlns:a16="http://schemas.microsoft.com/office/drawing/2014/main" id="{16ADB64C-7834-2E0D-7F41-C2759040823B}"/>
                  </a:ext>
                </a:extLst>
              </p:cNvPr>
              <p:cNvSpPr txBox="1"/>
              <p:nvPr/>
            </p:nvSpPr>
            <p:spPr>
              <a:xfrm>
                <a:off x="339304" y="6406224"/>
                <a:ext cx="71648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800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じょうほう</a:t>
                </a:r>
                <a:endParaRPr kumimoji="1" lang="ja-JP" altLang="en-US" sz="14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66C12DAB-2CC4-DECF-53E6-37D144DDF6C1}"/>
                  </a:ext>
                </a:extLst>
              </p:cNvPr>
              <p:cNvSpPr txBox="1"/>
              <p:nvPr/>
            </p:nvSpPr>
            <p:spPr>
              <a:xfrm>
                <a:off x="889238" y="6406224"/>
                <a:ext cx="699711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800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こうかん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366586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図 27">
            <a:extLst>
              <a:ext uri="{FF2B5EF4-FFF2-40B4-BE49-F238E27FC236}">
                <a16:creationId xmlns:a16="http://schemas.microsoft.com/office/drawing/2014/main" id="{2837CEE0-3E12-4276-81FA-E7481C26EF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6178" y="598951"/>
            <a:ext cx="7111111" cy="71111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テキスト ボックス 5"/>
          <p:cNvSpPr txBox="1"/>
          <p:nvPr/>
        </p:nvSpPr>
        <p:spPr>
          <a:xfrm>
            <a:off x="68349" y="1048261"/>
            <a:ext cx="88434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お友だちから返信がすぐくるので、なかなか</a:t>
            </a:r>
            <a: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SNS</a:t>
            </a: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やめられません。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 rot="1281454">
            <a:off x="5709948" y="4294049"/>
            <a:ext cx="37130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ごはん</a:t>
            </a:r>
            <a:endParaRPr lang="en-US" altLang="ja-JP" sz="36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だってば！！</a:t>
            </a:r>
            <a:endParaRPr lang="en-US" sz="36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5" name="直線コネクタ 4"/>
          <p:cNvCxnSpPr>
            <a:cxnSpLocks/>
          </p:cNvCxnSpPr>
          <p:nvPr/>
        </p:nvCxnSpPr>
        <p:spPr>
          <a:xfrm>
            <a:off x="6674933" y="3097689"/>
            <a:ext cx="2341745" cy="168115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/>
          <p:cNvCxnSpPr>
            <a:cxnSpLocks/>
          </p:cNvCxnSpPr>
          <p:nvPr/>
        </p:nvCxnSpPr>
        <p:spPr>
          <a:xfrm>
            <a:off x="5935263" y="5675530"/>
            <a:ext cx="2976508" cy="58351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グループ化 23"/>
          <p:cNvGrpSpPr/>
          <p:nvPr/>
        </p:nvGrpSpPr>
        <p:grpSpPr>
          <a:xfrm rot="20546656">
            <a:off x="3694091" y="1633991"/>
            <a:ext cx="3529846" cy="1773251"/>
            <a:chOff x="5242935" y="2352146"/>
            <a:chExt cx="4986778" cy="2535101"/>
          </a:xfrm>
        </p:grpSpPr>
        <p:sp>
          <p:nvSpPr>
            <p:cNvPr id="25" name="雲 31"/>
            <p:cNvSpPr/>
            <p:nvPr/>
          </p:nvSpPr>
          <p:spPr>
            <a:xfrm rot="6158944">
              <a:off x="6253403" y="1704534"/>
              <a:ext cx="2016069" cy="3880382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6183 w 43367"/>
                <a:gd name="connsiteY12" fmla="*/ 41947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5306"/>
                <a:gd name="connsiteY0" fmla="*/ 14229 h 43219"/>
                <a:gd name="connsiteX1" fmla="*/ 5659 w 45306"/>
                <a:gd name="connsiteY1" fmla="*/ 6766 h 43219"/>
                <a:gd name="connsiteX2" fmla="*/ 14041 w 45306"/>
                <a:gd name="connsiteY2" fmla="*/ 5061 h 43219"/>
                <a:gd name="connsiteX3" fmla="*/ 22492 w 45306"/>
                <a:gd name="connsiteY3" fmla="*/ 3291 h 43219"/>
                <a:gd name="connsiteX4" fmla="*/ 25785 w 45306"/>
                <a:gd name="connsiteY4" fmla="*/ 59 h 43219"/>
                <a:gd name="connsiteX5" fmla="*/ 29869 w 45306"/>
                <a:gd name="connsiteY5" fmla="*/ 2340 h 43219"/>
                <a:gd name="connsiteX6" fmla="*/ 35499 w 45306"/>
                <a:gd name="connsiteY6" fmla="*/ 549 h 43219"/>
                <a:gd name="connsiteX7" fmla="*/ 38354 w 45306"/>
                <a:gd name="connsiteY7" fmla="*/ 5435 h 43219"/>
                <a:gd name="connsiteX8" fmla="*/ 42018 w 45306"/>
                <a:gd name="connsiteY8" fmla="*/ 10177 h 43219"/>
                <a:gd name="connsiteX9" fmla="*/ 41854 w 45306"/>
                <a:gd name="connsiteY9" fmla="*/ 15319 h 43219"/>
                <a:gd name="connsiteX10" fmla="*/ 43052 w 45306"/>
                <a:gd name="connsiteY10" fmla="*/ 23181 h 43219"/>
                <a:gd name="connsiteX11" fmla="*/ 37286 w 45306"/>
                <a:gd name="connsiteY11" fmla="*/ 30591 h 43219"/>
                <a:gd name="connsiteX12" fmla="*/ 45306 w 45306"/>
                <a:gd name="connsiteY12" fmla="*/ 37718 h 43219"/>
                <a:gd name="connsiteX13" fmla="*/ 34840 w 45306"/>
                <a:gd name="connsiteY13" fmla="*/ 35172 h 43219"/>
                <a:gd name="connsiteX14" fmla="*/ 28591 w 45306"/>
                <a:gd name="connsiteY14" fmla="*/ 36674 h 43219"/>
                <a:gd name="connsiteX15" fmla="*/ 23703 w 45306"/>
                <a:gd name="connsiteY15" fmla="*/ 42965 h 43219"/>
                <a:gd name="connsiteX16" fmla="*/ 16516 w 45306"/>
                <a:gd name="connsiteY16" fmla="*/ 39125 h 43219"/>
                <a:gd name="connsiteX17" fmla="*/ 5840 w 45306"/>
                <a:gd name="connsiteY17" fmla="*/ 35331 h 43219"/>
                <a:gd name="connsiteX18" fmla="*/ 1146 w 45306"/>
                <a:gd name="connsiteY18" fmla="*/ 31109 h 43219"/>
                <a:gd name="connsiteX19" fmla="*/ 2149 w 45306"/>
                <a:gd name="connsiteY19" fmla="*/ 25410 h 43219"/>
                <a:gd name="connsiteX20" fmla="*/ 31 w 45306"/>
                <a:gd name="connsiteY20" fmla="*/ 19563 h 43219"/>
                <a:gd name="connsiteX21" fmla="*/ 3899 w 45306"/>
                <a:gd name="connsiteY21" fmla="*/ 14366 h 43219"/>
                <a:gd name="connsiteX22" fmla="*/ 3936 w 45306"/>
                <a:gd name="connsiteY22" fmla="*/ 14229 h 43219"/>
                <a:gd name="connsiteX0" fmla="*/ 28619 w 45306"/>
                <a:gd name="connsiteY0" fmla="*/ 36455 h 43219"/>
                <a:gd name="connsiteX1" fmla="*/ 28596 w 4530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530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813" y="20636"/>
                    <a:pt x="43052" y="23181"/>
                  </a:cubicBezTo>
                  <a:cubicBezTo>
                    <a:pt x="42291" y="25726"/>
                    <a:pt x="40010" y="30061"/>
                    <a:pt x="37286" y="30591"/>
                  </a:cubicBezTo>
                  <a:cubicBezTo>
                    <a:pt x="40761" y="32955"/>
                    <a:pt x="42987" y="30396"/>
                    <a:pt x="45306" y="37718"/>
                  </a:cubicBezTo>
                  <a:cubicBezTo>
                    <a:pt x="41915" y="32052"/>
                    <a:pt x="37294" y="34135"/>
                    <a:pt x="34840" y="35172"/>
                  </a:cubicBezTo>
                  <a:cubicBezTo>
                    <a:pt x="34186" y="37306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530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FFFFFF"/>
            </a:solidFill>
            <a:ln w="57150" cap="rnd">
              <a:solidFill>
                <a:schemeClr val="accent5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 dirty="0">
                <a:solidFill>
                  <a:schemeClr val="lt1"/>
                </a:solidFill>
              </a:endParaRPr>
            </a:p>
          </p:txBody>
        </p:sp>
        <p:pic>
          <p:nvPicPr>
            <p:cNvPr id="26" name="Picture 3" descr="D:\ryuno\_徳島\コンテンツ制作\ストライプ_.png"/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71353" y="2352146"/>
              <a:ext cx="4958360" cy="25351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テキスト ボックス 26"/>
            <p:cNvSpPr txBox="1"/>
            <p:nvPr/>
          </p:nvSpPr>
          <p:spPr>
            <a:xfrm rot="1053344" flipH="1">
              <a:off x="5242935" y="3322800"/>
              <a:ext cx="4202996" cy="10120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0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行かなきゃ・・・</a:t>
              </a:r>
              <a:endParaRPr kumimoji="1" lang="en-US" altLang="ja-JP" sz="20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0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でも・・・</a:t>
              </a:r>
              <a:endParaRPr kumimoji="1" lang="ja-JP" altLang="en-US" sz="20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20" name="テキスト ボックス 19"/>
          <p:cNvSpPr txBox="1"/>
          <p:nvPr/>
        </p:nvSpPr>
        <p:spPr>
          <a:xfrm rot="1461317">
            <a:off x="1555266" y="3722145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3200" b="1" dirty="0">
                <a:solidFill>
                  <a:srgbClr val="F4862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♪～</a:t>
            </a:r>
            <a:endParaRPr lang="en-US" sz="3200" b="1" dirty="0">
              <a:solidFill>
                <a:srgbClr val="F4862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 rot="1461317">
            <a:off x="1138527" y="3126173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3200" b="1" dirty="0">
                <a:solidFill>
                  <a:srgbClr val="F4862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♪～</a:t>
            </a:r>
            <a:endParaRPr lang="en-US" sz="3200" b="1" dirty="0">
              <a:solidFill>
                <a:srgbClr val="F4862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 rot="1461317">
            <a:off x="947930" y="4012773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3200" b="1" dirty="0">
                <a:solidFill>
                  <a:srgbClr val="F4862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♪～</a:t>
            </a:r>
            <a:endParaRPr lang="en-US" sz="3200" b="1" dirty="0">
              <a:solidFill>
                <a:srgbClr val="F4862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8" name="タイトル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14.</a:t>
            </a:r>
            <a:r>
              <a:rPr lang="ja-JP" altLang="en-US" dirty="0"/>
              <a:t>返信がとまらない</a:t>
            </a:r>
            <a:endParaRPr 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A5E57D2-F654-66BD-CF94-708127E3F159}"/>
              </a:ext>
            </a:extLst>
          </p:cNvPr>
          <p:cNvSpPr txBox="1"/>
          <p:nvPr/>
        </p:nvSpPr>
        <p:spPr>
          <a:xfrm>
            <a:off x="2092857" y="876819"/>
            <a:ext cx="11381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へんしん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6153A50-CE4B-FC8B-C1F7-3308F2F4CF0B}"/>
              </a:ext>
            </a:extLst>
          </p:cNvPr>
          <p:cNvSpPr txBox="1"/>
          <p:nvPr/>
        </p:nvSpPr>
        <p:spPr>
          <a:xfrm>
            <a:off x="414620" y="29502"/>
            <a:ext cx="9496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へんしん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0F91A63-BF1B-51D9-5E3C-84A4D182AA94}"/>
              </a:ext>
            </a:extLst>
          </p:cNvPr>
          <p:cNvSpPr txBox="1"/>
          <p:nvPr/>
        </p:nvSpPr>
        <p:spPr>
          <a:xfrm>
            <a:off x="3903921" y="2232979"/>
            <a:ext cx="8706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い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570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図 18">
            <a:extLst>
              <a:ext uri="{FF2B5EF4-FFF2-40B4-BE49-F238E27FC236}">
                <a16:creationId xmlns:a16="http://schemas.microsoft.com/office/drawing/2014/main" id="{CE136336-FF16-4094-AF99-62857E609E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443" y="1976794"/>
            <a:ext cx="6858000" cy="685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8" name="図 47">
            <a:extLst>
              <a:ext uri="{FF2B5EF4-FFF2-40B4-BE49-F238E27FC236}">
                <a16:creationId xmlns:a16="http://schemas.microsoft.com/office/drawing/2014/main" id="{47C41E66-BCF8-4FE4-9C59-080FAD5B52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5537" y="812799"/>
            <a:ext cx="7111111" cy="71111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14.</a:t>
            </a:r>
            <a:r>
              <a:rPr lang="ja-JP" altLang="en-US" dirty="0"/>
              <a:t>返信がとまらない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8349" y="1048261"/>
            <a:ext cx="88434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とうとう家の人におこられてしまいましたが、</a:t>
            </a:r>
            <a:b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そのあいだも、</a:t>
            </a:r>
            <a: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SNS</a:t>
            </a: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が気になってしまいます。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4" name="グループ化 3"/>
          <p:cNvGrpSpPr/>
          <p:nvPr/>
        </p:nvGrpSpPr>
        <p:grpSpPr>
          <a:xfrm>
            <a:off x="66737" y="2087570"/>
            <a:ext cx="2748210" cy="1685999"/>
            <a:chOff x="78114" y="2151043"/>
            <a:chExt cx="3226610" cy="1685999"/>
          </a:xfrm>
        </p:grpSpPr>
        <p:grpSp>
          <p:nvGrpSpPr>
            <p:cNvPr id="5" name="グループ化 4"/>
            <p:cNvGrpSpPr/>
            <p:nvPr/>
          </p:nvGrpSpPr>
          <p:grpSpPr>
            <a:xfrm>
              <a:off x="78114" y="2151043"/>
              <a:ext cx="3209655" cy="1685999"/>
              <a:chOff x="394509" y="2671872"/>
              <a:chExt cx="4221343" cy="2538150"/>
            </a:xfrm>
            <a:solidFill>
              <a:srgbClr val="FFFFFF"/>
            </a:solidFill>
          </p:grpSpPr>
          <p:sp>
            <p:nvSpPr>
              <p:cNvPr id="8" name="円/楕円 14"/>
              <p:cNvSpPr/>
              <p:nvPr/>
            </p:nvSpPr>
            <p:spPr>
              <a:xfrm>
                <a:off x="3606920" y="4924668"/>
                <a:ext cx="183845" cy="171239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9" name="雲 31"/>
              <p:cNvSpPr/>
              <p:nvPr/>
            </p:nvSpPr>
            <p:spPr>
              <a:xfrm rot="197991">
                <a:off x="394509" y="2671872"/>
                <a:ext cx="4221343" cy="2141271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31 w 43256"/>
                  <a:gd name="connsiteY1" fmla="*/ 35807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040 w 43256"/>
                  <a:gd name="connsiteY1" fmla="*/ 36090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01 w 43256"/>
                  <a:gd name="connsiteY1" fmla="*/ 37065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27" y="32330"/>
                      <a:pt x="36694" y="34480"/>
                      <a:pt x="35431" y="35960"/>
                    </a:cubicBezTo>
                    <a:cubicBezTo>
                      <a:pt x="33512" y="38209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639" y="36443"/>
                      <a:pt x="28501" y="37065"/>
                    </a:cubicBezTo>
                  </a:path>
                </a:pathLst>
              </a:custGeom>
              <a:solidFill>
                <a:srgbClr val="FFFFFF"/>
              </a:solidFill>
              <a:ln w="5715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10" name="円/楕円 16"/>
              <p:cNvSpPr/>
              <p:nvPr/>
            </p:nvSpPr>
            <p:spPr>
              <a:xfrm>
                <a:off x="3314700" y="4677942"/>
                <a:ext cx="279400" cy="260245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11" name="円/楕円 17"/>
              <p:cNvSpPr/>
              <p:nvPr/>
            </p:nvSpPr>
            <p:spPr>
              <a:xfrm>
                <a:off x="3866405" y="5099858"/>
                <a:ext cx="118272" cy="110164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7" name="テキスト ボックス 6"/>
            <p:cNvSpPr txBox="1"/>
            <p:nvPr/>
          </p:nvSpPr>
          <p:spPr>
            <a:xfrm rot="21352559">
              <a:off x="621598" y="2482176"/>
              <a:ext cx="268312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通知が</a:t>
              </a:r>
              <a:endParaRPr kumimoji="1" lang="en-US" altLang="ja-JP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kumimoji="1"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なってる</a:t>
              </a:r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・・・</a:t>
              </a:r>
              <a:endParaRPr kumimoji="1" lang="ja-JP" altLang="en-US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12" name="テキスト ボックス 11"/>
          <p:cNvSpPr txBox="1"/>
          <p:nvPr/>
        </p:nvSpPr>
        <p:spPr>
          <a:xfrm rot="20155131">
            <a:off x="3927478" y="2456542"/>
            <a:ext cx="37130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呼んだらすぐ</a:t>
            </a:r>
            <a:br>
              <a:rPr lang="en-US" altLang="ja-JP" sz="28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きなさい！</a:t>
            </a:r>
            <a:endParaRPr lang="en-US" sz="28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13" name="直線コネクタ 12"/>
          <p:cNvCxnSpPr>
            <a:cxnSpLocks/>
          </p:cNvCxnSpPr>
          <p:nvPr/>
        </p:nvCxnSpPr>
        <p:spPr>
          <a:xfrm flipV="1">
            <a:off x="6890511" y="1901952"/>
            <a:ext cx="0" cy="111200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/>
          <p:cNvCxnSpPr/>
          <p:nvPr/>
        </p:nvCxnSpPr>
        <p:spPr>
          <a:xfrm>
            <a:off x="4226352" y="3549592"/>
            <a:ext cx="1197788" cy="2073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テキスト ボックス 43"/>
          <p:cNvSpPr txBox="1"/>
          <p:nvPr/>
        </p:nvSpPr>
        <p:spPr>
          <a:xfrm rot="1461317">
            <a:off x="7335201" y="5427568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3200" b="1" dirty="0">
                <a:solidFill>
                  <a:srgbClr val="F4862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♪～</a:t>
            </a:r>
            <a:endParaRPr lang="en-US" sz="3200" b="1" dirty="0">
              <a:solidFill>
                <a:srgbClr val="F4862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5" name="テキスト ボックス 44"/>
          <p:cNvSpPr txBox="1"/>
          <p:nvPr/>
        </p:nvSpPr>
        <p:spPr>
          <a:xfrm rot="1461317">
            <a:off x="6918462" y="4831596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3200" b="1" dirty="0">
                <a:solidFill>
                  <a:srgbClr val="F4862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♪～</a:t>
            </a:r>
            <a:endParaRPr lang="en-US" sz="3200" b="1" dirty="0">
              <a:solidFill>
                <a:srgbClr val="F4862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6" name="テキスト ボックス 45"/>
          <p:cNvSpPr txBox="1"/>
          <p:nvPr/>
        </p:nvSpPr>
        <p:spPr>
          <a:xfrm rot="1461317">
            <a:off x="6727865" y="5718196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3200" b="1" dirty="0">
                <a:solidFill>
                  <a:srgbClr val="F4862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♪～</a:t>
            </a:r>
            <a:endParaRPr lang="en-US" sz="3200" b="1" dirty="0">
              <a:solidFill>
                <a:srgbClr val="F4862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AF43CF3-0A84-3427-93B7-0C62BB659CBE}"/>
              </a:ext>
            </a:extLst>
          </p:cNvPr>
          <p:cNvSpPr txBox="1"/>
          <p:nvPr/>
        </p:nvSpPr>
        <p:spPr>
          <a:xfrm rot="20098671">
            <a:off x="4417987" y="2660254"/>
            <a:ext cx="644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よ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6AC5B66-BCF3-2243-5F5C-CF59254DE0D3}"/>
              </a:ext>
            </a:extLst>
          </p:cNvPr>
          <p:cNvSpPr txBox="1"/>
          <p:nvPr/>
        </p:nvSpPr>
        <p:spPr>
          <a:xfrm>
            <a:off x="414620" y="29502"/>
            <a:ext cx="9496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へんしん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822F8D3-145C-3AC4-A9FA-920EB6C6B01C}"/>
              </a:ext>
            </a:extLst>
          </p:cNvPr>
          <p:cNvSpPr txBox="1"/>
          <p:nvPr/>
        </p:nvSpPr>
        <p:spPr>
          <a:xfrm rot="21330759">
            <a:off x="424121" y="2300510"/>
            <a:ext cx="8706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つうち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1CA89418-6656-3FD2-6D68-4AED22B2C65A}"/>
              </a:ext>
            </a:extLst>
          </p:cNvPr>
          <p:cNvSpPr txBox="1"/>
          <p:nvPr/>
        </p:nvSpPr>
        <p:spPr>
          <a:xfrm>
            <a:off x="1192198" y="876819"/>
            <a:ext cx="11381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いえ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05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14.</a:t>
            </a:r>
            <a:r>
              <a:rPr lang="ja-JP" altLang="en-US" dirty="0"/>
              <a:t>返信がとまらない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85D9B3A9-D17F-19B9-B648-002FCE32FA86}"/>
              </a:ext>
            </a:extLst>
          </p:cNvPr>
          <p:cNvGrpSpPr/>
          <p:nvPr/>
        </p:nvGrpSpPr>
        <p:grpSpPr>
          <a:xfrm>
            <a:off x="672641" y="430270"/>
            <a:ext cx="7625858" cy="2143125"/>
            <a:chOff x="672641" y="387544"/>
            <a:chExt cx="7625858" cy="2143125"/>
          </a:xfrm>
        </p:grpSpPr>
        <p:grpSp>
          <p:nvGrpSpPr>
            <p:cNvPr id="10" name="グループ化 9">
              <a:extLst>
                <a:ext uri="{FF2B5EF4-FFF2-40B4-BE49-F238E27FC236}">
                  <a16:creationId xmlns:a16="http://schemas.microsoft.com/office/drawing/2014/main" id="{E232E6CC-2FCA-8582-0B24-CB98A0A6929F}"/>
                </a:ext>
              </a:extLst>
            </p:cNvPr>
            <p:cNvGrpSpPr/>
            <p:nvPr/>
          </p:nvGrpSpPr>
          <p:grpSpPr>
            <a:xfrm>
              <a:off x="672641" y="387544"/>
              <a:ext cx="7625858" cy="2143125"/>
              <a:chOff x="672641" y="425644"/>
              <a:chExt cx="7625858" cy="2143125"/>
            </a:xfrm>
          </p:grpSpPr>
          <p:pic>
            <p:nvPicPr>
              <p:cNvPr id="12" name="図 11">
                <a:extLst>
                  <a:ext uri="{FF2B5EF4-FFF2-40B4-BE49-F238E27FC236}">
                    <a16:creationId xmlns:a16="http://schemas.microsoft.com/office/drawing/2014/main" id="{92C67397-1912-5BC6-0294-7B35CCA8A1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46802" y="425644"/>
                <a:ext cx="2151697" cy="2143125"/>
              </a:xfrm>
              <a:prstGeom prst="rect">
                <a:avLst/>
              </a:prstGeom>
            </p:spPr>
          </p:pic>
          <p:grpSp>
            <p:nvGrpSpPr>
              <p:cNvPr id="13" name="グループ化 12">
                <a:extLst>
                  <a:ext uri="{FF2B5EF4-FFF2-40B4-BE49-F238E27FC236}">
                    <a16:creationId xmlns:a16="http://schemas.microsoft.com/office/drawing/2014/main" id="{913ADD65-EB73-8DCB-9DBF-DF518EBEA348}"/>
                  </a:ext>
                </a:extLst>
              </p:cNvPr>
              <p:cNvGrpSpPr/>
              <p:nvPr/>
            </p:nvGrpSpPr>
            <p:grpSpPr>
              <a:xfrm>
                <a:off x="672641" y="1103650"/>
                <a:ext cx="5661177" cy="1111992"/>
                <a:chOff x="672641" y="1103650"/>
                <a:chExt cx="5661177" cy="1111992"/>
              </a:xfrm>
            </p:grpSpPr>
            <p:sp>
              <p:nvSpPr>
                <p:cNvPr id="14" name="角丸四角形 28">
                  <a:extLst>
                    <a:ext uri="{FF2B5EF4-FFF2-40B4-BE49-F238E27FC236}">
                      <a16:creationId xmlns:a16="http://schemas.microsoft.com/office/drawing/2014/main" id="{43F77489-4ED0-EF31-3195-B1A0AAE10A19}"/>
                    </a:ext>
                  </a:extLst>
                </p:cNvPr>
                <p:cNvSpPr/>
                <p:nvPr/>
              </p:nvSpPr>
              <p:spPr>
                <a:xfrm>
                  <a:off x="672641" y="1103650"/>
                  <a:ext cx="5661177" cy="1111992"/>
                </a:xfrm>
                <a:custGeom>
                  <a:avLst/>
                  <a:gdLst>
                    <a:gd name="connsiteX0" fmla="*/ 0 w 6516914"/>
                    <a:gd name="connsiteY0" fmla="*/ 555996 h 1111992"/>
                    <a:gd name="connsiteX1" fmla="*/ 555996 w 6516914"/>
                    <a:gd name="connsiteY1" fmla="*/ 0 h 1111992"/>
                    <a:gd name="connsiteX2" fmla="*/ 5960918 w 6516914"/>
                    <a:gd name="connsiteY2" fmla="*/ 0 h 1111992"/>
                    <a:gd name="connsiteX3" fmla="*/ 6516914 w 6516914"/>
                    <a:gd name="connsiteY3" fmla="*/ 555996 h 1111992"/>
                    <a:gd name="connsiteX4" fmla="*/ 6516914 w 6516914"/>
                    <a:gd name="connsiteY4" fmla="*/ 555996 h 1111992"/>
                    <a:gd name="connsiteX5" fmla="*/ 5960918 w 6516914"/>
                    <a:gd name="connsiteY5" fmla="*/ 1111992 h 1111992"/>
                    <a:gd name="connsiteX6" fmla="*/ 555996 w 6516914"/>
                    <a:gd name="connsiteY6" fmla="*/ 1111992 h 1111992"/>
                    <a:gd name="connsiteX7" fmla="*/ 0 w 6516914"/>
                    <a:gd name="connsiteY7" fmla="*/ 555996 h 1111992"/>
                    <a:gd name="connsiteX0" fmla="*/ 0 w 6555491"/>
                    <a:gd name="connsiteY0" fmla="*/ 555996 h 1111992"/>
                    <a:gd name="connsiteX1" fmla="*/ 555996 w 6555491"/>
                    <a:gd name="connsiteY1" fmla="*/ 0 h 1111992"/>
                    <a:gd name="connsiteX2" fmla="*/ 5960918 w 6555491"/>
                    <a:gd name="connsiteY2" fmla="*/ 0 h 1111992"/>
                    <a:gd name="connsiteX3" fmla="*/ 6478814 w 6555491"/>
                    <a:gd name="connsiteY3" fmla="*/ 350218 h 1111992"/>
                    <a:gd name="connsiteX4" fmla="*/ 6516914 w 6555491"/>
                    <a:gd name="connsiteY4" fmla="*/ 555996 h 1111992"/>
                    <a:gd name="connsiteX5" fmla="*/ 6516914 w 6555491"/>
                    <a:gd name="connsiteY5" fmla="*/ 555996 h 1111992"/>
                    <a:gd name="connsiteX6" fmla="*/ 5960918 w 6555491"/>
                    <a:gd name="connsiteY6" fmla="*/ 1111992 h 1111992"/>
                    <a:gd name="connsiteX7" fmla="*/ 555996 w 6555491"/>
                    <a:gd name="connsiteY7" fmla="*/ 1111992 h 1111992"/>
                    <a:gd name="connsiteX8" fmla="*/ 0 w 6555491"/>
                    <a:gd name="connsiteY8" fmla="*/ 555996 h 1111992"/>
                    <a:gd name="connsiteX0" fmla="*/ 0 w 6562480"/>
                    <a:gd name="connsiteY0" fmla="*/ 555996 h 1111992"/>
                    <a:gd name="connsiteX1" fmla="*/ 555996 w 6562480"/>
                    <a:gd name="connsiteY1" fmla="*/ 0 h 1111992"/>
                    <a:gd name="connsiteX2" fmla="*/ 5960918 w 6562480"/>
                    <a:gd name="connsiteY2" fmla="*/ 0 h 1111992"/>
                    <a:gd name="connsiteX3" fmla="*/ 6478814 w 6562480"/>
                    <a:gd name="connsiteY3" fmla="*/ 350218 h 1111992"/>
                    <a:gd name="connsiteX4" fmla="*/ 6516914 w 6562480"/>
                    <a:gd name="connsiteY4" fmla="*/ 555996 h 1111992"/>
                    <a:gd name="connsiteX5" fmla="*/ 6516914 w 6562480"/>
                    <a:gd name="connsiteY5" fmla="*/ 555996 h 1111992"/>
                    <a:gd name="connsiteX6" fmla="*/ 6491514 w 6562480"/>
                    <a:gd name="connsiteY6" fmla="*/ 756618 h 1111992"/>
                    <a:gd name="connsiteX7" fmla="*/ 5960918 w 6562480"/>
                    <a:gd name="connsiteY7" fmla="*/ 1111992 h 1111992"/>
                    <a:gd name="connsiteX8" fmla="*/ 555996 w 6562480"/>
                    <a:gd name="connsiteY8" fmla="*/ 1111992 h 1111992"/>
                    <a:gd name="connsiteX9" fmla="*/ 0 w 6562480"/>
                    <a:gd name="connsiteY9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6516914 w 7063014"/>
                    <a:gd name="connsiteY4" fmla="*/ 555996 h 1111992"/>
                    <a:gd name="connsiteX5" fmla="*/ 7063014 w 7063014"/>
                    <a:gd name="connsiteY5" fmla="*/ 555996 h 1111992"/>
                    <a:gd name="connsiteX6" fmla="*/ 6491514 w 7063014"/>
                    <a:gd name="connsiteY6" fmla="*/ 756618 h 1111992"/>
                    <a:gd name="connsiteX7" fmla="*/ 5960918 w 7063014"/>
                    <a:gd name="connsiteY7" fmla="*/ 1111992 h 1111992"/>
                    <a:gd name="connsiteX8" fmla="*/ 555996 w 7063014"/>
                    <a:gd name="connsiteY8" fmla="*/ 1111992 h 1111992"/>
                    <a:gd name="connsiteX9" fmla="*/ 0 w 7063014"/>
                    <a:gd name="connsiteY9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7566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63014" h="1111992">
                      <a:moveTo>
                        <a:pt x="0" y="555996"/>
                      </a:moveTo>
                      <a:cubicBezTo>
                        <a:pt x="0" y="248928"/>
                        <a:pt x="248928" y="0"/>
                        <a:pt x="555996" y="0"/>
                      </a:cubicBezTo>
                      <a:lnTo>
                        <a:pt x="5960918" y="0"/>
                      </a:lnTo>
                      <a:cubicBezTo>
                        <a:pt x="6509904" y="58370"/>
                        <a:pt x="6434832" y="314702"/>
                        <a:pt x="6491514" y="407368"/>
                      </a:cubicBezTo>
                      <a:cubicBezTo>
                        <a:pt x="6675196" y="500034"/>
                        <a:pt x="6825947" y="558113"/>
                        <a:pt x="7063014" y="555996"/>
                      </a:cubicBezTo>
                      <a:cubicBezTo>
                        <a:pt x="6855581" y="725329"/>
                        <a:pt x="6622280" y="714752"/>
                        <a:pt x="6491514" y="693118"/>
                      </a:cubicBezTo>
                      <a:cubicBezTo>
                        <a:pt x="6544898" y="849284"/>
                        <a:pt x="6385021" y="1078163"/>
                        <a:pt x="5960918" y="1111992"/>
                      </a:cubicBezTo>
                      <a:lnTo>
                        <a:pt x="555996" y="1111992"/>
                      </a:lnTo>
                      <a:cubicBezTo>
                        <a:pt x="248928" y="1111992"/>
                        <a:pt x="0" y="863064"/>
                        <a:pt x="0" y="555996"/>
                      </a:cubicBezTo>
                      <a:close/>
                    </a:path>
                  </a:pathLst>
                </a:custGeom>
                <a:ln w="38100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chemeClr val="accent6"/>
                    </a:solidFill>
                  </a:endParaRPr>
                </a:p>
              </p:txBody>
            </p:sp>
            <p:sp>
              <p:nvSpPr>
                <p:cNvPr id="15" name="テキスト ボックス 14">
                  <a:extLst>
                    <a:ext uri="{FF2B5EF4-FFF2-40B4-BE49-F238E27FC236}">
                      <a16:creationId xmlns:a16="http://schemas.microsoft.com/office/drawing/2014/main" id="{E6C62CFC-EDD3-3992-9FC2-F33DC9EFBB3C}"/>
                    </a:ext>
                  </a:extLst>
                </p:cNvPr>
                <p:cNvSpPr txBox="1"/>
                <p:nvPr/>
              </p:nvSpPr>
              <p:spPr>
                <a:xfrm>
                  <a:off x="672641" y="1224321"/>
                  <a:ext cx="5213809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spcAft>
                      <a:spcPts val="1200"/>
                    </a:spcAft>
                  </a:pPr>
                  <a:r>
                    <a:rPr kumimoji="1"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なにがいけなかったのか</a:t>
                  </a:r>
                  <a:endParaRPr kumimoji="1" lang="en-US" altLang="ja-JP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  <a:p>
                  <a:pPr algn="ctr">
                    <a:spcAft>
                      <a:spcPts val="1200"/>
                    </a:spcAft>
                  </a:pPr>
                  <a:r>
                    <a:rPr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いっしょに考えてみよう！</a:t>
                  </a:r>
                  <a:endPara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</p:txBody>
            </p:sp>
          </p:grpSp>
        </p:grp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95DF4C54-48A5-93F0-F282-3A9B15C5366A}"/>
                </a:ext>
              </a:extLst>
            </p:cNvPr>
            <p:cNvSpPr txBox="1"/>
            <p:nvPr/>
          </p:nvSpPr>
          <p:spPr>
            <a:xfrm>
              <a:off x="2841934" y="1512550"/>
              <a:ext cx="5918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62983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かんが</a:t>
              </a:r>
            </a:p>
          </p:txBody>
        </p:sp>
      </p:grp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7296ADF6-9C83-A5E8-F777-4FF67EFCE0A6}"/>
              </a:ext>
            </a:extLst>
          </p:cNvPr>
          <p:cNvSpPr txBox="1"/>
          <p:nvPr/>
        </p:nvSpPr>
        <p:spPr>
          <a:xfrm>
            <a:off x="414620" y="29502"/>
            <a:ext cx="9496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へんしん</a:t>
            </a:r>
          </a:p>
        </p:txBody>
      </p: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BEF06BC6-56BE-4066-9028-43A758801716}"/>
              </a:ext>
            </a:extLst>
          </p:cNvPr>
          <p:cNvGrpSpPr/>
          <p:nvPr/>
        </p:nvGrpSpPr>
        <p:grpSpPr>
          <a:xfrm>
            <a:off x="-273968" y="2227364"/>
            <a:ext cx="9346744" cy="2931933"/>
            <a:chOff x="-273968" y="2227364"/>
            <a:chExt cx="9346744" cy="2931933"/>
          </a:xfrm>
        </p:grpSpPr>
        <p:grpSp>
          <p:nvGrpSpPr>
            <p:cNvPr id="3" name="グループ化 2"/>
            <p:cNvGrpSpPr/>
            <p:nvPr/>
          </p:nvGrpSpPr>
          <p:grpSpPr>
            <a:xfrm>
              <a:off x="286007" y="2227364"/>
              <a:ext cx="8786769" cy="2333054"/>
              <a:chOff x="286007" y="2227364"/>
              <a:chExt cx="8786769" cy="2333054"/>
            </a:xfrm>
          </p:grpSpPr>
          <p:grpSp>
            <p:nvGrpSpPr>
              <p:cNvPr id="4" name="グループ化 3"/>
              <p:cNvGrpSpPr/>
              <p:nvPr/>
            </p:nvGrpSpPr>
            <p:grpSpPr>
              <a:xfrm>
                <a:off x="286007" y="2413078"/>
                <a:ext cx="8571987" cy="2146222"/>
                <a:chOff x="286007" y="2413078"/>
                <a:chExt cx="8571987" cy="2146222"/>
              </a:xfrm>
            </p:grpSpPr>
            <p:sp>
              <p:nvSpPr>
                <p:cNvPr id="20" name="角丸四角形 19"/>
                <p:cNvSpPr/>
                <p:nvPr/>
              </p:nvSpPr>
              <p:spPr>
                <a:xfrm>
                  <a:off x="286007" y="2413078"/>
                  <a:ext cx="8571987" cy="2146222"/>
                </a:xfrm>
                <a:prstGeom prst="round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38100" cap="rnd" cmpd="sng" algn="ctr">
                  <a:solidFill>
                    <a:schemeClr val="accent6"/>
                  </a:solidFill>
                  <a:prstDash val="solid"/>
                </a:ln>
                <a:effectLst/>
              </p:spPr>
              <p:txBody>
                <a:bodyPr anchor="ctr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sp>
              <p:nvSpPr>
                <p:cNvPr id="55" name="テキスト ボックス 54"/>
                <p:cNvSpPr txBox="1"/>
                <p:nvPr/>
              </p:nvSpPr>
              <p:spPr>
                <a:xfrm>
                  <a:off x="3629891" y="2695662"/>
                  <a:ext cx="5228103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n-US" altLang="ja-JP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endParaRPr>
                </a:p>
              </p:txBody>
            </p:sp>
          </p:grpSp>
          <p:sp>
            <p:nvSpPr>
              <p:cNvPr id="16" name="テキスト ボックス 15"/>
              <p:cNvSpPr txBox="1"/>
              <p:nvPr/>
            </p:nvSpPr>
            <p:spPr>
              <a:xfrm>
                <a:off x="3868005" y="2586028"/>
                <a:ext cx="5204771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en-US" altLang="ja-JP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SNS</a:t>
                </a: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は自分のペースで楽しむもので、すぐ返信</a:t>
                </a:r>
                <a:br>
                  <a:rPr lang="en-US" altLang="ja-JP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</a:b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しなければならないものではありません。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しかし最近は、返信がおそいときらわれてしまう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のでは、などの不安から、よふかしする人、スマートフォンからはなれられない人もふえています。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  <p:grpSp>
            <p:nvGrpSpPr>
              <p:cNvPr id="39" name="グループ化 38"/>
              <p:cNvGrpSpPr/>
              <p:nvPr/>
            </p:nvGrpSpPr>
            <p:grpSpPr>
              <a:xfrm>
                <a:off x="2500632" y="2299782"/>
                <a:ext cx="1311114" cy="1311114"/>
                <a:chOff x="5059076" y="2018831"/>
                <a:chExt cx="1498294" cy="1498294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0" name="円/楕円 42"/>
                <p:cNvSpPr/>
                <p:nvPr/>
              </p:nvSpPr>
              <p:spPr>
                <a:xfrm>
                  <a:off x="5059076" y="2018831"/>
                  <a:ext cx="1498294" cy="1498294"/>
                </a:xfrm>
                <a:prstGeom prst="ellipse">
                  <a:avLst/>
                </a:prstGeom>
                <a:solidFill>
                  <a:schemeClr val="bg1"/>
                </a:solidFill>
                <a:ln w="76200">
                  <a:solidFill>
                    <a:srgbClr val="0093E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1" name="テキスト ボックス 40"/>
                <p:cNvSpPr txBox="1"/>
                <p:nvPr/>
              </p:nvSpPr>
              <p:spPr>
                <a:xfrm>
                  <a:off x="5619711" y="2047978"/>
                  <a:ext cx="377026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1200" dirty="0">
                      <a:latin typeface="メイリオ" panose="020B0604030504040204" pitchFamily="50" charset="-128"/>
                      <a:ea typeface="メイリオ" panose="020B0604030504040204" pitchFamily="50" charset="-128"/>
                    </a:rPr>
                    <a:t>12</a:t>
                  </a:r>
                  <a:endParaRPr kumimoji="1" lang="ja-JP" altLang="en-US" sz="1200" dirty="0">
                    <a:latin typeface="メイリオ" panose="020B0604030504040204" pitchFamily="50" charset="-128"/>
                    <a:ea typeface="メイリオ" panose="020B0604030504040204" pitchFamily="50" charset="-128"/>
                  </a:endParaRPr>
                </a:p>
              </p:txBody>
            </p:sp>
            <p:sp>
              <p:nvSpPr>
                <p:cNvPr id="43" name="テキスト ボックス 42"/>
                <p:cNvSpPr txBox="1"/>
                <p:nvPr/>
              </p:nvSpPr>
              <p:spPr>
                <a:xfrm>
                  <a:off x="5667801" y="3240126"/>
                  <a:ext cx="280846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1200" dirty="0">
                      <a:latin typeface="メイリオ" panose="020B0604030504040204" pitchFamily="50" charset="-128"/>
                      <a:ea typeface="メイリオ" panose="020B0604030504040204" pitchFamily="50" charset="-128"/>
                    </a:rPr>
                    <a:t>6</a:t>
                  </a:r>
                  <a:endParaRPr kumimoji="1" lang="ja-JP" altLang="en-US" sz="1200" dirty="0">
                    <a:latin typeface="メイリオ" panose="020B0604030504040204" pitchFamily="50" charset="-128"/>
                    <a:ea typeface="メイリオ" panose="020B0604030504040204" pitchFamily="50" charset="-128"/>
                  </a:endParaRPr>
                </a:p>
              </p:txBody>
            </p:sp>
            <p:sp>
              <p:nvSpPr>
                <p:cNvPr id="45" name="テキスト ボックス 44"/>
                <p:cNvSpPr txBox="1"/>
                <p:nvPr/>
              </p:nvSpPr>
              <p:spPr>
                <a:xfrm>
                  <a:off x="6252804" y="2629477"/>
                  <a:ext cx="280846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1200" dirty="0">
                      <a:latin typeface="メイリオ" panose="020B0604030504040204" pitchFamily="50" charset="-128"/>
                      <a:ea typeface="メイリオ" panose="020B0604030504040204" pitchFamily="50" charset="-128"/>
                    </a:rPr>
                    <a:t>3</a:t>
                  </a:r>
                  <a:endParaRPr kumimoji="1" lang="ja-JP" altLang="en-US" sz="1200" dirty="0">
                    <a:latin typeface="メイリオ" panose="020B0604030504040204" pitchFamily="50" charset="-128"/>
                    <a:ea typeface="メイリオ" panose="020B0604030504040204" pitchFamily="50" charset="-128"/>
                  </a:endParaRPr>
                </a:p>
              </p:txBody>
            </p:sp>
            <p:sp>
              <p:nvSpPr>
                <p:cNvPr id="46" name="テキスト ボックス 45"/>
                <p:cNvSpPr txBox="1"/>
                <p:nvPr/>
              </p:nvSpPr>
              <p:spPr>
                <a:xfrm>
                  <a:off x="5059077" y="2629477"/>
                  <a:ext cx="280846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1200" dirty="0">
                      <a:latin typeface="メイリオ" panose="020B0604030504040204" pitchFamily="50" charset="-128"/>
                      <a:ea typeface="メイリオ" panose="020B0604030504040204" pitchFamily="50" charset="-128"/>
                    </a:rPr>
                    <a:t>9</a:t>
                  </a:r>
                  <a:endParaRPr kumimoji="1" lang="ja-JP" altLang="en-US" sz="1200" dirty="0">
                    <a:latin typeface="メイリオ" panose="020B0604030504040204" pitchFamily="50" charset="-128"/>
                    <a:ea typeface="メイリオ" panose="020B0604030504040204" pitchFamily="50" charset="-128"/>
                  </a:endParaRPr>
                </a:p>
              </p:txBody>
            </p:sp>
            <p:sp>
              <p:nvSpPr>
                <p:cNvPr id="47" name="テキスト ボックス 46"/>
                <p:cNvSpPr txBox="1"/>
                <p:nvPr/>
              </p:nvSpPr>
              <p:spPr>
                <a:xfrm>
                  <a:off x="6185301" y="2912568"/>
                  <a:ext cx="280846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1200" dirty="0">
                      <a:latin typeface="メイリオ" panose="020B0604030504040204" pitchFamily="50" charset="-128"/>
                      <a:ea typeface="メイリオ" panose="020B0604030504040204" pitchFamily="50" charset="-128"/>
                    </a:rPr>
                    <a:t>4</a:t>
                  </a:r>
                  <a:endParaRPr kumimoji="1" lang="ja-JP" altLang="en-US" sz="1200" dirty="0">
                    <a:latin typeface="メイリオ" panose="020B0604030504040204" pitchFamily="50" charset="-128"/>
                    <a:ea typeface="メイリオ" panose="020B0604030504040204" pitchFamily="50" charset="-128"/>
                  </a:endParaRPr>
                </a:p>
              </p:txBody>
            </p:sp>
            <p:sp>
              <p:nvSpPr>
                <p:cNvPr id="48" name="テキスト ボックス 47"/>
                <p:cNvSpPr txBox="1"/>
                <p:nvPr/>
              </p:nvSpPr>
              <p:spPr>
                <a:xfrm>
                  <a:off x="5996737" y="3159722"/>
                  <a:ext cx="280846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1200" dirty="0">
                      <a:latin typeface="メイリオ" panose="020B0604030504040204" pitchFamily="50" charset="-128"/>
                      <a:ea typeface="メイリオ" panose="020B0604030504040204" pitchFamily="50" charset="-128"/>
                    </a:rPr>
                    <a:t>5</a:t>
                  </a:r>
                  <a:endParaRPr kumimoji="1" lang="ja-JP" altLang="en-US" sz="1200" dirty="0">
                    <a:latin typeface="メイリオ" panose="020B0604030504040204" pitchFamily="50" charset="-128"/>
                    <a:ea typeface="メイリオ" panose="020B0604030504040204" pitchFamily="50" charset="-128"/>
                  </a:endParaRPr>
                </a:p>
              </p:txBody>
            </p:sp>
            <p:sp>
              <p:nvSpPr>
                <p:cNvPr id="49" name="テキスト ボックス 48"/>
                <p:cNvSpPr txBox="1"/>
                <p:nvPr/>
              </p:nvSpPr>
              <p:spPr>
                <a:xfrm>
                  <a:off x="6185301" y="2363166"/>
                  <a:ext cx="280846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1200" dirty="0">
                      <a:latin typeface="メイリオ" panose="020B0604030504040204" pitchFamily="50" charset="-128"/>
                      <a:ea typeface="メイリオ" panose="020B0604030504040204" pitchFamily="50" charset="-128"/>
                    </a:rPr>
                    <a:t>2</a:t>
                  </a:r>
                  <a:endParaRPr kumimoji="1" lang="ja-JP" altLang="en-US" sz="1200" dirty="0">
                    <a:latin typeface="メイリオ" panose="020B0604030504040204" pitchFamily="50" charset="-128"/>
                    <a:ea typeface="メイリオ" panose="020B0604030504040204" pitchFamily="50" charset="-128"/>
                  </a:endParaRPr>
                </a:p>
              </p:txBody>
            </p:sp>
            <p:sp>
              <p:nvSpPr>
                <p:cNvPr id="50" name="テキスト ボックス 49"/>
                <p:cNvSpPr txBox="1"/>
                <p:nvPr/>
              </p:nvSpPr>
              <p:spPr>
                <a:xfrm>
                  <a:off x="5971958" y="2125876"/>
                  <a:ext cx="280846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1200" dirty="0">
                      <a:latin typeface="メイリオ" panose="020B0604030504040204" pitchFamily="50" charset="-128"/>
                      <a:ea typeface="メイリオ" panose="020B0604030504040204" pitchFamily="50" charset="-128"/>
                    </a:rPr>
                    <a:t>1</a:t>
                  </a:r>
                  <a:endParaRPr kumimoji="1" lang="ja-JP" altLang="en-US" sz="1200" dirty="0">
                    <a:latin typeface="メイリオ" panose="020B0604030504040204" pitchFamily="50" charset="-128"/>
                    <a:ea typeface="メイリオ" panose="020B0604030504040204" pitchFamily="50" charset="-128"/>
                  </a:endParaRPr>
                </a:p>
              </p:txBody>
            </p:sp>
            <p:sp>
              <p:nvSpPr>
                <p:cNvPr id="51" name="テキスト ボックス 50"/>
                <p:cNvSpPr txBox="1"/>
                <p:nvPr/>
              </p:nvSpPr>
              <p:spPr>
                <a:xfrm>
                  <a:off x="5356770" y="3128178"/>
                  <a:ext cx="280846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1200" dirty="0">
                      <a:latin typeface="メイリオ" panose="020B0604030504040204" pitchFamily="50" charset="-128"/>
                      <a:ea typeface="メイリオ" panose="020B0604030504040204" pitchFamily="50" charset="-128"/>
                    </a:rPr>
                    <a:t>7</a:t>
                  </a:r>
                  <a:endParaRPr kumimoji="1" lang="ja-JP" altLang="en-US" sz="1200" dirty="0">
                    <a:latin typeface="メイリオ" panose="020B0604030504040204" pitchFamily="50" charset="-128"/>
                    <a:ea typeface="メイリオ" panose="020B0604030504040204" pitchFamily="50" charset="-128"/>
                  </a:endParaRPr>
                </a:p>
              </p:txBody>
            </p:sp>
            <p:sp>
              <p:nvSpPr>
                <p:cNvPr id="52" name="テキスト ボックス 51"/>
                <p:cNvSpPr txBox="1"/>
                <p:nvPr/>
              </p:nvSpPr>
              <p:spPr>
                <a:xfrm>
                  <a:off x="5120167" y="2361390"/>
                  <a:ext cx="377026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1200" dirty="0">
                      <a:latin typeface="メイリオ" panose="020B0604030504040204" pitchFamily="50" charset="-128"/>
                      <a:ea typeface="メイリオ" panose="020B0604030504040204" pitchFamily="50" charset="-128"/>
                    </a:rPr>
                    <a:t>10</a:t>
                  </a:r>
                  <a:endParaRPr kumimoji="1" lang="ja-JP" altLang="en-US" sz="1200" dirty="0">
                    <a:latin typeface="メイリオ" panose="020B0604030504040204" pitchFamily="50" charset="-128"/>
                    <a:ea typeface="メイリオ" panose="020B0604030504040204" pitchFamily="50" charset="-128"/>
                  </a:endParaRPr>
                </a:p>
              </p:txBody>
            </p:sp>
            <p:sp>
              <p:nvSpPr>
                <p:cNvPr id="53" name="テキスト ボックス 52"/>
                <p:cNvSpPr txBox="1"/>
                <p:nvPr/>
              </p:nvSpPr>
              <p:spPr>
                <a:xfrm>
                  <a:off x="5310306" y="2141804"/>
                  <a:ext cx="377026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1200" dirty="0">
                      <a:latin typeface="メイリオ" panose="020B0604030504040204" pitchFamily="50" charset="-128"/>
                      <a:ea typeface="メイリオ" panose="020B0604030504040204" pitchFamily="50" charset="-128"/>
                    </a:rPr>
                    <a:t>11</a:t>
                  </a:r>
                  <a:endParaRPr kumimoji="1" lang="ja-JP" altLang="en-US" sz="1200" dirty="0">
                    <a:latin typeface="メイリオ" panose="020B0604030504040204" pitchFamily="50" charset="-128"/>
                    <a:ea typeface="メイリオ" panose="020B0604030504040204" pitchFamily="50" charset="-128"/>
                  </a:endParaRPr>
                </a:p>
              </p:txBody>
            </p:sp>
            <p:sp>
              <p:nvSpPr>
                <p:cNvPr id="54" name="テキスト ボックス 53"/>
                <p:cNvSpPr txBox="1"/>
                <p:nvPr/>
              </p:nvSpPr>
              <p:spPr>
                <a:xfrm>
                  <a:off x="5126785" y="2912569"/>
                  <a:ext cx="280846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1200" dirty="0">
                      <a:latin typeface="メイリオ" panose="020B0604030504040204" pitchFamily="50" charset="-128"/>
                      <a:ea typeface="メイリオ" panose="020B0604030504040204" pitchFamily="50" charset="-128"/>
                    </a:rPr>
                    <a:t>8</a:t>
                  </a:r>
                  <a:endParaRPr kumimoji="1" lang="ja-JP" altLang="en-US" sz="1200" dirty="0">
                    <a:latin typeface="メイリオ" panose="020B0604030504040204" pitchFamily="50" charset="-128"/>
                    <a:ea typeface="メイリオ" panose="020B0604030504040204" pitchFamily="50" charset="-128"/>
                  </a:endParaRPr>
                </a:p>
              </p:txBody>
            </p:sp>
            <p:sp>
              <p:nvSpPr>
                <p:cNvPr id="56" name="フリーフォーム 55"/>
                <p:cNvSpPr/>
                <p:nvPr/>
              </p:nvSpPr>
              <p:spPr>
                <a:xfrm>
                  <a:off x="5793896" y="2256162"/>
                  <a:ext cx="45719" cy="470872"/>
                </a:xfrm>
                <a:custGeom>
                  <a:avLst/>
                  <a:gdLst>
                    <a:gd name="connsiteX0" fmla="*/ 9189 w 78114"/>
                    <a:gd name="connsiteY0" fmla="*/ 0 h 399763"/>
                    <a:gd name="connsiteX1" fmla="*/ 59734 w 78114"/>
                    <a:gd name="connsiteY1" fmla="*/ 0 h 399763"/>
                    <a:gd name="connsiteX2" fmla="*/ 78114 w 78114"/>
                    <a:gd name="connsiteY2" fmla="*/ 399763 h 399763"/>
                    <a:gd name="connsiteX3" fmla="*/ 0 w 78114"/>
                    <a:gd name="connsiteY3" fmla="*/ 395168 h 399763"/>
                    <a:gd name="connsiteX4" fmla="*/ 9189 w 78114"/>
                    <a:gd name="connsiteY4" fmla="*/ 0 h 3997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8114" h="399763">
                      <a:moveTo>
                        <a:pt x="9189" y="0"/>
                      </a:moveTo>
                      <a:lnTo>
                        <a:pt x="59734" y="0"/>
                      </a:lnTo>
                      <a:lnTo>
                        <a:pt x="78114" y="399763"/>
                      </a:lnTo>
                      <a:lnTo>
                        <a:pt x="0" y="395168"/>
                      </a:lnTo>
                      <a:lnTo>
                        <a:pt x="9189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b="1">
                    <a:ln w="22225">
                      <a:solidFill>
                        <a:schemeClr val="accent2"/>
                      </a:solidFill>
                      <a:prstDash val="solid"/>
                    </a:ln>
                    <a:solidFill>
                      <a:schemeClr val="accent2">
                        <a:lumMod val="40000"/>
                        <a:lumOff val="60000"/>
                      </a:schemeClr>
                    </a:solidFill>
                  </a:endParaRPr>
                </a:p>
              </p:txBody>
            </p:sp>
            <p:sp>
              <p:nvSpPr>
                <p:cNvPr id="57" name="フリーフォーム 56"/>
                <p:cNvSpPr/>
                <p:nvPr/>
              </p:nvSpPr>
              <p:spPr>
                <a:xfrm rot="-5400000">
                  <a:off x="5551828" y="2597222"/>
                  <a:ext cx="60905" cy="311693"/>
                </a:xfrm>
                <a:custGeom>
                  <a:avLst/>
                  <a:gdLst>
                    <a:gd name="connsiteX0" fmla="*/ 9189 w 78114"/>
                    <a:gd name="connsiteY0" fmla="*/ 0 h 399763"/>
                    <a:gd name="connsiteX1" fmla="*/ 59734 w 78114"/>
                    <a:gd name="connsiteY1" fmla="*/ 0 h 399763"/>
                    <a:gd name="connsiteX2" fmla="*/ 78114 w 78114"/>
                    <a:gd name="connsiteY2" fmla="*/ 399763 h 399763"/>
                    <a:gd name="connsiteX3" fmla="*/ 0 w 78114"/>
                    <a:gd name="connsiteY3" fmla="*/ 395168 h 399763"/>
                    <a:gd name="connsiteX4" fmla="*/ 9189 w 78114"/>
                    <a:gd name="connsiteY4" fmla="*/ 0 h 3997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8114" h="399763">
                      <a:moveTo>
                        <a:pt x="9189" y="0"/>
                      </a:moveTo>
                      <a:lnTo>
                        <a:pt x="59734" y="0"/>
                      </a:lnTo>
                      <a:lnTo>
                        <a:pt x="78114" y="399763"/>
                      </a:lnTo>
                      <a:lnTo>
                        <a:pt x="0" y="395168"/>
                      </a:lnTo>
                      <a:lnTo>
                        <a:pt x="9189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8" name="円/楕円 61"/>
                <p:cNvSpPr/>
                <p:nvPr/>
              </p:nvSpPr>
              <p:spPr>
                <a:xfrm>
                  <a:off x="5731105" y="2689695"/>
                  <a:ext cx="154237" cy="154237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pic>
            <p:nvPicPr>
              <p:cNvPr id="38" name="図 37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13468" y="2227364"/>
                <a:ext cx="2717504" cy="233305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59" name="テキスト ボックス 58"/>
              <p:cNvSpPr txBox="1"/>
              <p:nvPr/>
            </p:nvSpPr>
            <p:spPr>
              <a:xfrm rot="1461317">
                <a:off x="2244008" y="3730474"/>
                <a:ext cx="100540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ja-JP" altLang="en-US" sz="3200" b="1" dirty="0">
                    <a:solidFill>
                      <a:srgbClr val="F4862C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♪～</a:t>
                </a:r>
                <a:endParaRPr lang="en-US" sz="3200" b="1" dirty="0">
                  <a:solidFill>
                    <a:srgbClr val="F4862C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p:grpSp>
        <p:sp>
          <p:nvSpPr>
            <p:cNvPr id="79" name="乗算記号 42"/>
            <p:cNvSpPr/>
            <p:nvPr/>
          </p:nvSpPr>
          <p:spPr>
            <a:xfrm rot="20932626">
              <a:off x="-273968" y="3145512"/>
              <a:ext cx="2040134" cy="2013785"/>
            </a:xfrm>
            <a:prstGeom prst="mathMultiply">
              <a:avLst>
                <a:gd name="adj1" fmla="val 13871"/>
              </a:avLst>
            </a:prstGeom>
            <a:solidFill>
              <a:schemeClr val="bg1">
                <a:alpha val="80000"/>
              </a:schemeClr>
            </a:solidFill>
            <a:ln w="38100">
              <a:solidFill>
                <a:schemeClr val="tx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ja-JP" altLang="en-US"/>
            </a:p>
          </p:txBody>
        </p:sp>
        <p:grpSp>
          <p:nvGrpSpPr>
            <p:cNvPr id="23" name="グループ化 22">
              <a:extLst>
                <a:ext uri="{FF2B5EF4-FFF2-40B4-BE49-F238E27FC236}">
                  <a16:creationId xmlns:a16="http://schemas.microsoft.com/office/drawing/2014/main" id="{22033317-DDA7-B7D8-F1AE-B5EA16F9CF0B}"/>
                </a:ext>
              </a:extLst>
            </p:cNvPr>
            <p:cNvGrpSpPr/>
            <p:nvPr/>
          </p:nvGrpSpPr>
          <p:grpSpPr>
            <a:xfrm>
              <a:off x="4205299" y="2465403"/>
              <a:ext cx="4642960" cy="1498588"/>
              <a:chOff x="4251019" y="2465403"/>
              <a:chExt cx="4642960" cy="1498588"/>
            </a:xfrm>
          </p:grpSpPr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E36F7A5B-2E28-1B35-E27B-802469FAB58D}"/>
                  </a:ext>
                </a:extLst>
              </p:cNvPr>
              <p:cNvSpPr txBox="1"/>
              <p:nvPr/>
            </p:nvSpPr>
            <p:spPr>
              <a:xfrm>
                <a:off x="7703018" y="2467174"/>
                <a:ext cx="119096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へんしん</a:t>
                </a:r>
                <a:endPara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2A947BF9-E9B0-C312-28D7-1AB61F76EEFB}"/>
                  </a:ext>
                </a:extLst>
              </p:cNvPr>
              <p:cNvSpPr txBox="1"/>
              <p:nvPr/>
            </p:nvSpPr>
            <p:spPr>
              <a:xfrm>
                <a:off x="4251019" y="3232584"/>
                <a:ext cx="119096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さいきん</a:t>
                </a:r>
              </a:p>
            </p:txBody>
          </p:sp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D3FA5300-849A-EA94-A97C-126B8BD9E407}"/>
                  </a:ext>
                </a:extLst>
              </p:cNvPr>
              <p:cNvSpPr txBox="1"/>
              <p:nvPr/>
            </p:nvSpPr>
            <p:spPr>
              <a:xfrm>
                <a:off x="5218136" y="3232584"/>
                <a:ext cx="104612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へんしん</a:t>
                </a:r>
                <a:endPara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27" name="テキスト ボックス 26">
                <a:extLst>
                  <a:ext uri="{FF2B5EF4-FFF2-40B4-BE49-F238E27FC236}">
                    <a16:creationId xmlns:a16="http://schemas.microsoft.com/office/drawing/2014/main" id="{C1423B44-3088-87B0-176B-93CE99A6D94E}"/>
                  </a:ext>
                </a:extLst>
              </p:cNvPr>
              <p:cNvSpPr txBox="1"/>
              <p:nvPr/>
            </p:nvSpPr>
            <p:spPr>
              <a:xfrm>
                <a:off x="5176226" y="3686992"/>
                <a:ext cx="10065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ふ あん</a:t>
                </a:r>
              </a:p>
            </p:txBody>
          </p:sp>
          <p:sp>
            <p:nvSpPr>
              <p:cNvPr id="21" name="テキスト ボックス 20">
                <a:extLst>
                  <a:ext uri="{FF2B5EF4-FFF2-40B4-BE49-F238E27FC236}">
                    <a16:creationId xmlns:a16="http://schemas.microsoft.com/office/drawing/2014/main" id="{4F34A0AB-B0F8-C0C3-337D-E86E1E157516}"/>
                  </a:ext>
                </a:extLst>
              </p:cNvPr>
              <p:cNvSpPr txBox="1"/>
              <p:nvPr/>
            </p:nvSpPr>
            <p:spPr>
              <a:xfrm>
                <a:off x="5973842" y="2467174"/>
                <a:ext cx="84847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たの</a:t>
                </a:r>
              </a:p>
            </p:txBody>
          </p:sp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2ABA677F-18B6-2B16-AFE8-8746EBC2C202}"/>
                  </a:ext>
                </a:extLst>
              </p:cNvPr>
              <p:cNvSpPr txBox="1"/>
              <p:nvPr/>
            </p:nvSpPr>
            <p:spPr>
              <a:xfrm>
                <a:off x="4444969" y="2465403"/>
                <a:ext cx="106102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じぶん</a:t>
                </a:r>
              </a:p>
            </p:txBody>
          </p:sp>
        </p:grp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47839473-9DFD-4D85-A510-FF2C7DF65407}"/>
              </a:ext>
            </a:extLst>
          </p:cNvPr>
          <p:cNvGrpSpPr/>
          <p:nvPr/>
        </p:nvGrpSpPr>
        <p:grpSpPr>
          <a:xfrm>
            <a:off x="286007" y="4501094"/>
            <a:ext cx="8888380" cy="2344465"/>
            <a:chOff x="286007" y="4501094"/>
            <a:chExt cx="8888380" cy="2344465"/>
          </a:xfrm>
        </p:grpSpPr>
        <p:grpSp>
          <p:nvGrpSpPr>
            <p:cNvPr id="9" name="グループ化 8"/>
            <p:cNvGrpSpPr/>
            <p:nvPr/>
          </p:nvGrpSpPr>
          <p:grpSpPr>
            <a:xfrm>
              <a:off x="286007" y="4501094"/>
              <a:ext cx="8888380" cy="2327015"/>
              <a:chOff x="286007" y="4501094"/>
              <a:chExt cx="8888380" cy="2327015"/>
            </a:xfrm>
          </p:grpSpPr>
          <p:grpSp>
            <p:nvGrpSpPr>
              <p:cNvPr id="6" name="グループ化 5"/>
              <p:cNvGrpSpPr/>
              <p:nvPr/>
            </p:nvGrpSpPr>
            <p:grpSpPr>
              <a:xfrm>
                <a:off x="286007" y="4705702"/>
                <a:ext cx="8571987" cy="1962668"/>
                <a:chOff x="286007" y="4705702"/>
                <a:chExt cx="8571987" cy="1962668"/>
              </a:xfrm>
            </p:grpSpPr>
            <p:sp>
              <p:nvSpPr>
                <p:cNvPr id="42" name="角丸四角形 41"/>
                <p:cNvSpPr/>
                <p:nvPr/>
              </p:nvSpPr>
              <p:spPr>
                <a:xfrm>
                  <a:off x="286007" y="4705702"/>
                  <a:ext cx="8571987" cy="1962668"/>
                </a:xfrm>
                <a:prstGeom prst="round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 w="38100" cap="rnd" cmpd="sng" algn="ctr">
                  <a:solidFill>
                    <a:schemeClr val="accent2"/>
                  </a:solidFill>
                  <a:prstDash val="solid"/>
                </a:ln>
                <a:effectLst/>
              </p:spPr>
              <p:txBody>
                <a:bodyPr anchor="ctr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sp>
              <p:nvSpPr>
                <p:cNvPr id="44" name="テキスト ボックス 43"/>
                <p:cNvSpPr txBox="1"/>
                <p:nvPr/>
              </p:nvSpPr>
              <p:spPr>
                <a:xfrm>
                  <a:off x="434341" y="5100438"/>
                  <a:ext cx="4941223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endParaRPr>
                </a:p>
              </p:txBody>
            </p:sp>
          </p:grpSp>
          <p:pic>
            <p:nvPicPr>
              <p:cNvPr id="5" name="図 4">
                <a:extLst>
                  <a:ext uri="{FF2B5EF4-FFF2-40B4-BE49-F238E27FC236}">
                    <a16:creationId xmlns:a16="http://schemas.microsoft.com/office/drawing/2014/main" id="{698F4E00-EF85-4A8C-A156-9A0D573FAFB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798724" y="4865752"/>
                <a:ext cx="6375663" cy="196235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25" name="テキスト ボックス 24"/>
              <p:cNvSpPr txBox="1"/>
              <p:nvPr/>
            </p:nvSpPr>
            <p:spPr>
              <a:xfrm>
                <a:off x="434340" y="4837272"/>
                <a:ext cx="5712462" cy="17851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だれでも、ずっと</a:t>
                </a:r>
                <a:r>
                  <a:rPr lang="en-US" altLang="ja-JP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SNS</a:t>
                </a: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を見ていることはできません。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すぐに返信がこなくても気にしない、大事なことは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電話ではなすなど、家の人やお友だち同士でより良い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使い方をはなしあって、</a:t>
                </a:r>
                <a:r>
                  <a:rPr lang="en-US" altLang="ja-JP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SNS</a:t>
                </a: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を快適に利用しましょう。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  <p:sp>
            <p:nvSpPr>
              <p:cNvPr id="72" name="テキスト ボックス 71"/>
              <p:cNvSpPr txBox="1"/>
              <p:nvPr/>
            </p:nvSpPr>
            <p:spPr>
              <a:xfrm rot="20955937">
                <a:off x="7186441" y="5869417"/>
                <a:ext cx="100540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ja-JP" altLang="en-US" sz="3200" b="1" dirty="0">
                    <a:solidFill>
                      <a:srgbClr val="F4862C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♪～</a:t>
                </a:r>
                <a:endParaRPr lang="en-US" sz="3200" b="1" dirty="0">
                  <a:solidFill>
                    <a:srgbClr val="F4862C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grpSp>
            <p:nvGrpSpPr>
              <p:cNvPr id="7" name="グループ化 6">
                <a:extLst>
                  <a:ext uri="{FF2B5EF4-FFF2-40B4-BE49-F238E27FC236}">
                    <a16:creationId xmlns:a16="http://schemas.microsoft.com/office/drawing/2014/main" id="{A9796C90-B02B-4056-8CEA-F66122FAD7C8}"/>
                  </a:ext>
                </a:extLst>
              </p:cNvPr>
              <p:cNvGrpSpPr/>
              <p:nvPr/>
            </p:nvGrpSpPr>
            <p:grpSpPr>
              <a:xfrm>
                <a:off x="7142350" y="4501094"/>
                <a:ext cx="1699943" cy="1135652"/>
                <a:chOff x="7168854" y="4501094"/>
                <a:chExt cx="1699943" cy="1135652"/>
              </a:xfrm>
            </p:grpSpPr>
            <p:sp>
              <p:nvSpPr>
                <p:cNvPr id="60" name="雲 31"/>
                <p:cNvSpPr/>
                <p:nvPr/>
              </p:nvSpPr>
              <p:spPr>
                <a:xfrm rot="101497" flipH="1">
                  <a:off x="7263886" y="4501094"/>
                  <a:ext cx="1604911" cy="1087355"/>
                </a:xfrm>
                <a:custGeom>
                  <a:avLst/>
                  <a:gdLst>
                    <a:gd name="connsiteX0" fmla="*/ 3900 w 43200"/>
                    <a:gd name="connsiteY0" fmla="*/ 14370 h 43200"/>
                    <a:gd name="connsiteX1" fmla="*/ 5623 w 43200"/>
                    <a:gd name="connsiteY1" fmla="*/ 6907 h 43200"/>
                    <a:gd name="connsiteX2" fmla="*/ 14005 w 43200"/>
                    <a:gd name="connsiteY2" fmla="*/ 5202 h 43200"/>
                    <a:gd name="connsiteX3" fmla="*/ 22456 w 43200"/>
                    <a:gd name="connsiteY3" fmla="*/ 3432 h 43200"/>
                    <a:gd name="connsiteX4" fmla="*/ 25749 w 43200"/>
                    <a:gd name="connsiteY4" fmla="*/ 200 h 43200"/>
                    <a:gd name="connsiteX5" fmla="*/ 29833 w 43200"/>
                    <a:gd name="connsiteY5" fmla="*/ 2481 h 43200"/>
                    <a:gd name="connsiteX6" fmla="*/ 35463 w 43200"/>
                    <a:gd name="connsiteY6" fmla="*/ 690 h 43200"/>
                    <a:gd name="connsiteX7" fmla="*/ 38318 w 43200"/>
                    <a:gd name="connsiteY7" fmla="*/ 5576 h 43200"/>
                    <a:gd name="connsiteX8" fmla="*/ 41982 w 43200"/>
                    <a:gd name="connsiteY8" fmla="*/ 10318 h 43200"/>
                    <a:gd name="connsiteX9" fmla="*/ 41818 w 43200"/>
                    <a:gd name="connsiteY9" fmla="*/ 15460 h 43200"/>
                    <a:gd name="connsiteX10" fmla="*/ 43016 w 43200"/>
                    <a:gd name="connsiteY10" fmla="*/ 23322 h 43200"/>
                    <a:gd name="connsiteX11" fmla="*/ 37404 w 43200"/>
                    <a:gd name="connsiteY11" fmla="*/ 30204 h 43200"/>
                    <a:gd name="connsiteX12" fmla="*/ 35395 w 43200"/>
                    <a:gd name="connsiteY12" fmla="*/ 36101 h 43200"/>
                    <a:gd name="connsiteX13" fmla="*/ 28555 w 43200"/>
                    <a:gd name="connsiteY13" fmla="*/ 36815 h 43200"/>
                    <a:gd name="connsiteX14" fmla="*/ 23667 w 43200"/>
                    <a:gd name="connsiteY14" fmla="*/ 43106 h 43200"/>
                    <a:gd name="connsiteX15" fmla="*/ 16480 w 43200"/>
                    <a:gd name="connsiteY15" fmla="*/ 39266 h 43200"/>
                    <a:gd name="connsiteX16" fmla="*/ 5804 w 43200"/>
                    <a:gd name="connsiteY16" fmla="*/ 35472 h 43200"/>
                    <a:gd name="connsiteX17" fmla="*/ 1110 w 43200"/>
                    <a:gd name="connsiteY17" fmla="*/ 31250 h 43200"/>
                    <a:gd name="connsiteX18" fmla="*/ 2113 w 43200"/>
                    <a:gd name="connsiteY18" fmla="*/ 25551 h 43200"/>
                    <a:gd name="connsiteX19" fmla="*/ -5 w 43200"/>
                    <a:gd name="connsiteY19" fmla="*/ 19704 h 43200"/>
                    <a:gd name="connsiteX20" fmla="*/ 3863 w 43200"/>
                    <a:gd name="connsiteY20" fmla="*/ 14507 h 43200"/>
                    <a:gd name="connsiteX21" fmla="*/ 3900 w 43200"/>
                    <a:gd name="connsiteY21" fmla="*/ 14370 h 43200"/>
                    <a:gd name="connsiteX0" fmla="*/ 4693 w 43200"/>
                    <a:gd name="connsiteY0" fmla="*/ 26177 h 43200"/>
                    <a:gd name="connsiteX1" fmla="*/ 2160 w 43200"/>
                    <a:gd name="connsiteY1" fmla="*/ 25380 h 43200"/>
                    <a:gd name="connsiteX2" fmla="*/ 6928 w 43200"/>
                    <a:gd name="connsiteY2" fmla="*/ 34899 h 43200"/>
                    <a:gd name="connsiteX3" fmla="*/ 5820 w 43200"/>
                    <a:gd name="connsiteY3" fmla="*/ 35280 h 43200"/>
                    <a:gd name="connsiteX4" fmla="*/ 16478 w 43200"/>
                    <a:gd name="connsiteY4" fmla="*/ 39090 h 43200"/>
                    <a:gd name="connsiteX5" fmla="*/ 15810 w 43200"/>
                    <a:gd name="connsiteY5" fmla="*/ 37350 h 43200"/>
                    <a:gd name="connsiteX6" fmla="*/ 28827 w 43200"/>
                    <a:gd name="connsiteY6" fmla="*/ 34751 h 43200"/>
                    <a:gd name="connsiteX7" fmla="*/ 28560 w 43200"/>
                    <a:gd name="connsiteY7" fmla="*/ 36660 h 43200"/>
                    <a:gd name="connsiteX8" fmla="*/ 34129 w 43200"/>
                    <a:gd name="connsiteY8" fmla="*/ 22954 h 43200"/>
                    <a:gd name="connsiteX9" fmla="*/ 37380 w 43200"/>
                    <a:gd name="connsiteY9" fmla="*/ 30090 h 43200"/>
                    <a:gd name="connsiteX10" fmla="*/ 41798 w 43200"/>
                    <a:gd name="connsiteY10" fmla="*/ 15354 h 43200"/>
                    <a:gd name="connsiteX11" fmla="*/ 40350 w 43200"/>
                    <a:gd name="connsiteY11" fmla="*/ 18030 h 43200"/>
                    <a:gd name="connsiteX12" fmla="*/ 38324 w 43200"/>
                    <a:gd name="connsiteY12" fmla="*/ 5426 h 43200"/>
                    <a:gd name="connsiteX13" fmla="*/ 38400 w 43200"/>
                    <a:gd name="connsiteY13" fmla="*/ 6690 h 43200"/>
                    <a:gd name="connsiteX14" fmla="*/ 29078 w 43200"/>
                    <a:gd name="connsiteY14" fmla="*/ 3952 h 43200"/>
                    <a:gd name="connsiteX15" fmla="*/ 29820 w 43200"/>
                    <a:gd name="connsiteY15" fmla="*/ 2340 h 43200"/>
                    <a:gd name="connsiteX16" fmla="*/ 22141 w 43200"/>
                    <a:gd name="connsiteY16" fmla="*/ 4720 h 43200"/>
                    <a:gd name="connsiteX17" fmla="*/ 22500 w 43200"/>
                    <a:gd name="connsiteY17" fmla="*/ 3330 h 43200"/>
                    <a:gd name="connsiteX18" fmla="*/ 14000 w 43200"/>
                    <a:gd name="connsiteY18" fmla="*/ 5192 h 43200"/>
                    <a:gd name="connsiteX19" fmla="*/ 15300 w 43200"/>
                    <a:gd name="connsiteY19" fmla="*/ 6540 h 43200"/>
                    <a:gd name="connsiteX20" fmla="*/ 4127 w 43200"/>
                    <a:gd name="connsiteY20" fmla="*/ 15789 h 43200"/>
                    <a:gd name="connsiteX21" fmla="*/ 3900 w 43200"/>
                    <a:gd name="connsiteY21" fmla="*/ 14370 h 43200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6173 w 43256"/>
                    <a:gd name="connsiteY8" fmla="*/ 25158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14036 w 43256"/>
                    <a:gd name="connsiteY18" fmla="*/ 5051 h 43219"/>
                    <a:gd name="connsiteX19" fmla="*/ 15336 w 43256"/>
                    <a:gd name="connsiteY19" fmla="*/ 6399 h 43219"/>
                    <a:gd name="connsiteX20" fmla="*/ 4163 w 43256"/>
                    <a:gd name="connsiteY20" fmla="*/ 15648 h 43219"/>
                    <a:gd name="connsiteX21" fmla="*/ 3936 w 43256"/>
                    <a:gd name="connsiteY21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41834 w 43256"/>
                    <a:gd name="connsiteY8" fmla="*/ 15213 h 43219"/>
                    <a:gd name="connsiteX9" fmla="*/ 40386 w 43256"/>
                    <a:gd name="connsiteY9" fmla="*/ 17889 h 43219"/>
                    <a:gd name="connsiteX10" fmla="*/ 38360 w 43256"/>
                    <a:gd name="connsiteY10" fmla="*/ 5285 h 43219"/>
                    <a:gd name="connsiteX11" fmla="*/ 38436 w 43256"/>
                    <a:gd name="connsiteY11" fmla="*/ 6549 h 43219"/>
                    <a:gd name="connsiteX12" fmla="*/ 29114 w 43256"/>
                    <a:gd name="connsiteY12" fmla="*/ 3811 h 43219"/>
                    <a:gd name="connsiteX13" fmla="*/ 29856 w 43256"/>
                    <a:gd name="connsiteY13" fmla="*/ 2199 h 43219"/>
                    <a:gd name="connsiteX14" fmla="*/ 22177 w 43256"/>
                    <a:gd name="connsiteY14" fmla="*/ 4579 h 43219"/>
                    <a:gd name="connsiteX15" fmla="*/ 22536 w 43256"/>
                    <a:gd name="connsiteY15" fmla="*/ 3189 h 43219"/>
                    <a:gd name="connsiteX16" fmla="*/ 14036 w 43256"/>
                    <a:gd name="connsiteY16" fmla="*/ 5051 h 43219"/>
                    <a:gd name="connsiteX17" fmla="*/ 15336 w 43256"/>
                    <a:gd name="connsiteY17" fmla="*/ 6399 h 43219"/>
                    <a:gd name="connsiteX18" fmla="*/ 4163 w 43256"/>
                    <a:gd name="connsiteY18" fmla="*/ 15648 h 43219"/>
                    <a:gd name="connsiteX19" fmla="*/ 3936 w 43256"/>
                    <a:gd name="connsiteY19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28863 w 43256"/>
                    <a:gd name="connsiteY4" fmla="*/ 34610 h 43219"/>
                    <a:gd name="connsiteX5" fmla="*/ 28596 w 43256"/>
                    <a:gd name="connsiteY5" fmla="*/ 36519 h 43219"/>
                    <a:gd name="connsiteX6" fmla="*/ 41834 w 43256"/>
                    <a:gd name="connsiteY6" fmla="*/ 15213 h 43219"/>
                    <a:gd name="connsiteX7" fmla="*/ 40386 w 43256"/>
                    <a:gd name="connsiteY7" fmla="*/ 17889 h 43219"/>
                    <a:gd name="connsiteX8" fmla="*/ 38360 w 43256"/>
                    <a:gd name="connsiteY8" fmla="*/ 5285 h 43219"/>
                    <a:gd name="connsiteX9" fmla="*/ 38436 w 43256"/>
                    <a:gd name="connsiteY9" fmla="*/ 6549 h 43219"/>
                    <a:gd name="connsiteX10" fmla="*/ 29114 w 43256"/>
                    <a:gd name="connsiteY10" fmla="*/ 3811 h 43219"/>
                    <a:gd name="connsiteX11" fmla="*/ 29856 w 43256"/>
                    <a:gd name="connsiteY11" fmla="*/ 2199 h 43219"/>
                    <a:gd name="connsiteX12" fmla="*/ 22177 w 43256"/>
                    <a:gd name="connsiteY12" fmla="*/ 4579 h 43219"/>
                    <a:gd name="connsiteX13" fmla="*/ 22536 w 43256"/>
                    <a:gd name="connsiteY13" fmla="*/ 3189 h 43219"/>
                    <a:gd name="connsiteX14" fmla="*/ 14036 w 43256"/>
                    <a:gd name="connsiteY14" fmla="*/ 5051 h 43219"/>
                    <a:gd name="connsiteX15" fmla="*/ 15336 w 43256"/>
                    <a:gd name="connsiteY15" fmla="*/ 6399 h 43219"/>
                    <a:gd name="connsiteX16" fmla="*/ 4163 w 43256"/>
                    <a:gd name="connsiteY16" fmla="*/ 15648 h 43219"/>
                    <a:gd name="connsiteX17" fmla="*/ 3936 w 43256"/>
                    <a:gd name="connsiteY17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28863 w 43256"/>
                    <a:gd name="connsiteY2" fmla="*/ 34610 h 43219"/>
                    <a:gd name="connsiteX3" fmla="*/ 28596 w 43256"/>
                    <a:gd name="connsiteY3" fmla="*/ 36519 h 43219"/>
                    <a:gd name="connsiteX4" fmla="*/ 41834 w 43256"/>
                    <a:gd name="connsiteY4" fmla="*/ 15213 h 43219"/>
                    <a:gd name="connsiteX5" fmla="*/ 40386 w 43256"/>
                    <a:gd name="connsiteY5" fmla="*/ 17889 h 43219"/>
                    <a:gd name="connsiteX6" fmla="*/ 38360 w 43256"/>
                    <a:gd name="connsiteY6" fmla="*/ 5285 h 43219"/>
                    <a:gd name="connsiteX7" fmla="*/ 38436 w 43256"/>
                    <a:gd name="connsiteY7" fmla="*/ 6549 h 43219"/>
                    <a:gd name="connsiteX8" fmla="*/ 29114 w 43256"/>
                    <a:gd name="connsiteY8" fmla="*/ 3811 h 43219"/>
                    <a:gd name="connsiteX9" fmla="*/ 29856 w 43256"/>
                    <a:gd name="connsiteY9" fmla="*/ 2199 h 43219"/>
                    <a:gd name="connsiteX10" fmla="*/ 22177 w 43256"/>
                    <a:gd name="connsiteY10" fmla="*/ 4579 h 43219"/>
                    <a:gd name="connsiteX11" fmla="*/ 22536 w 43256"/>
                    <a:gd name="connsiteY11" fmla="*/ 3189 h 43219"/>
                    <a:gd name="connsiteX12" fmla="*/ 14036 w 43256"/>
                    <a:gd name="connsiteY12" fmla="*/ 5051 h 43219"/>
                    <a:gd name="connsiteX13" fmla="*/ 15336 w 43256"/>
                    <a:gd name="connsiteY13" fmla="*/ 6399 h 43219"/>
                    <a:gd name="connsiteX14" fmla="*/ 4163 w 43256"/>
                    <a:gd name="connsiteY14" fmla="*/ 15648 h 43219"/>
                    <a:gd name="connsiteX15" fmla="*/ 3936 w 43256"/>
                    <a:gd name="connsiteY15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10" fmla="*/ 14036 w 43256"/>
                    <a:gd name="connsiteY10" fmla="*/ 5051 h 43219"/>
                    <a:gd name="connsiteX11" fmla="*/ 15336 w 43256"/>
                    <a:gd name="connsiteY11" fmla="*/ 6399 h 43219"/>
                    <a:gd name="connsiteX12" fmla="*/ 4163 w 43256"/>
                    <a:gd name="connsiteY12" fmla="*/ 15648 h 43219"/>
                    <a:gd name="connsiteX13" fmla="*/ 3936 w 43256"/>
                    <a:gd name="connsiteY13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10" fmla="*/ 14036 w 43256"/>
                    <a:gd name="connsiteY10" fmla="*/ 5051 h 43219"/>
                    <a:gd name="connsiteX11" fmla="*/ 15336 w 43256"/>
                    <a:gd name="connsiteY11" fmla="*/ 63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645 w 43256"/>
                    <a:gd name="connsiteY0" fmla="*/ 34309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734 w 43256"/>
                    <a:gd name="connsiteY0" fmla="*/ 35017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8996 w 43256"/>
                    <a:gd name="connsiteY12" fmla="*/ 35250 h 43219"/>
                    <a:gd name="connsiteX13" fmla="*/ 35431 w 43256"/>
                    <a:gd name="connsiteY13" fmla="*/ 35960 h 43219"/>
                    <a:gd name="connsiteX14" fmla="*/ 28591 w 43256"/>
                    <a:gd name="connsiteY14" fmla="*/ 36674 h 43219"/>
                    <a:gd name="connsiteX15" fmla="*/ 23703 w 43256"/>
                    <a:gd name="connsiteY15" fmla="*/ 42965 h 43219"/>
                    <a:gd name="connsiteX16" fmla="*/ 16516 w 43256"/>
                    <a:gd name="connsiteY16" fmla="*/ 39125 h 43219"/>
                    <a:gd name="connsiteX17" fmla="*/ 5840 w 43256"/>
                    <a:gd name="connsiteY17" fmla="*/ 35331 h 43219"/>
                    <a:gd name="connsiteX18" fmla="*/ 1146 w 43256"/>
                    <a:gd name="connsiteY18" fmla="*/ 31109 h 43219"/>
                    <a:gd name="connsiteX19" fmla="*/ 2149 w 43256"/>
                    <a:gd name="connsiteY19" fmla="*/ 25410 h 43219"/>
                    <a:gd name="connsiteX20" fmla="*/ 31 w 43256"/>
                    <a:gd name="connsiteY20" fmla="*/ 19563 h 43219"/>
                    <a:gd name="connsiteX21" fmla="*/ 3899 w 43256"/>
                    <a:gd name="connsiteY21" fmla="*/ 14366 h 43219"/>
                    <a:gd name="connsiteX22" fmla="*/ 3936 w 43256"/>
                    <a:gd name="connsiteY22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8996 w 43256"/>
                    <a:gd name="connsiteY12" fmla="*/ 35250 h 43219"/>
                    <a:gd name="connsiteX13" fmla="*/ 35431 w 43256"/>
                    <a:gd name="connsiteY13" fmla="*/ 35960 h 43219"/>
                    <a:gd name="connsiteX14" fmla="*/ 28591 w 43256"/>
                    <a:gd name="connsiteY14" fmla="*/ 36674 h 43219"/>
                    <a:gd name="connsiteX15" fmla="*/ 23703 w 43256"/>
                    <a:gd name="connsiteY15" fmla="*/ 42965 h 43219"/>
                    <a:gd name="connsiteX16" fmla="*/ 16516 w 43256"/>
                    <a:gd name="connsiteY16" fmla="*/ 39125 h 43219"/>
                    <a:gd name="connsiteX17" fmla="*/ 5840 w 43256"/>
                    <a:gd name="connsiteY17" fmla="*/ 35331 h 43219"/>
                    <a:gd name="connsiteX18" fmla="*/ 1146 w 43256"/>
                    <a:gd name="connsiteY18" fmla="*/ 31109 h 43219"/>
                    <a:gd name="connsiteX19" fmla="*/ 2149 w 43256"/>
                    <a:gd name="connsiteY19" fmla="*/ 25410 h 43219"/>
                    <a:gd name="connsiteX20" fmla="*/ 31 w 43256"/>
                    <a:gd name="connsiteY20" fmla="*/ 19563 h 43219"/>
                    <a:gd name="connsiteX21" fmla="*/ 3899 w 43256"/>
                    <a:gd name="connsiteY21" fmla="*/ 14366 h 43219"/>
                    <a:gd name="connsiteX22" fmla="*/ 3936 w 43256"/>
                    <a:gd name="connsiteY22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146 w 43256"/>
                    <a:gd name="connsiteY13" fmla="*/ 35318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146 w 43256"/>
                    <a:gd name="connsiteY13" fmla="*/ 35318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12 w 43256"/>
                    <a:gd name="connsiteY13" fmla="*/ 35606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3256" h="43219">
                      <a:moveTo>
                        <a:pt x="3936" y="14229"/>
                      </a:moveTo>
                      <a:cubicBezTo>
                        <a:pt x="3665" y="11516"/>
                        <a:pt x="4297" y="8780"/>
                        <a:pt x="5659" y="6766"/>
                      </a:cubicBezTo>
                      <a:cubicBezTo>
                        <a:pt x="7811" y="3585"/>
                        <a:pt x="11300" y="2876"/>
                        <a:pt x="14041" y="5061"/>
                      </a:cubicBezTo>
                      <a:cubicBezTo>
                        <a:pt x="15714" y="768"/>
                        <a:pt x="19950" y="-119"/>
                        <a:pt x="22492" y="3291"/>
                      </a:cubicBezTo>
                      <a:cubicBezTo>
                        <a:pt x="23133" y="1542"/>
                        <a:pt x="24364" y="333"/>
                        <a:pt x="25785" y="59"/>
                      </a:cubicBezTo>
                      <a:cubicBezTo>
                        <a:pt x="27349" y="-243"/>
                        <a:pt x="28911" y="629"/>
                        <a:pt x="29869" y="2340"/>
                      </a:cubicBezTo>
                      <a:cubicBezTo>
                        <a:pt x="31251" y="126"/>
                        <a:pt x="33537" y="-601"/>
                        <a:pt x="35499" y="549"/>
                      </a:cubicBezTo>
                      <a:cubicBezTo>
                        <a:pt x="36994" y="1425"/>
                        <a:pt x="38066" y="3259"/>
                        <a:pt x="38354" y="5435"/>
                      </a:cubicBezTo>
                      <a:cubicBezTo>
                        <a:pt x="40082" y="6077"/>
                        <a:pt x="41458" y="7857"/>
                        <a:pt x="42018" y="10177"/>
                      </a:cubicBezTo>
                      <a:cubicBezTo>
                        <a:pt x="42425" y="11861"/>
                        <a:pt x="42367" y="13690"/>
                        <a:pt x="41854" y="15319"/>
                      </a:cubicBezTo>
                      <a:cubicBezTo>
                        <a:pt x="43115" y="17553"/>
                        <a:pt x="43556" y="20449"/>
                        <a:pt x="43052" y="23181"/>
                      </a:cubicBezTo>
                      <a:cubicBezTo>
                        <a:pt x="42382" y="26813"/>
                        <a:pt x="40164" y="29533"/>
                        <a:pt x="37440" y="30063"/>
                      </a:cubicBezTo>
                      <a:cubicBezTo>
                        <a:pt x="37480" y="30755"/>
                        <a:pt x="37355" y="31595"/>
                        <a:pt x="37012" y="32109"/>
                      </a:cubicBezTo>
                      <a:cubicBezTo>
                        <a:pt x="37971" y="31489"/>
                        <a:pt x="40489" y="32793"/>
                        <a:pt x="39313" y="36007"/>
                      </a:cubicBezTo>
                      <a:cubicBezTo>
                        <a:pt x="38504" y="38128"/>
                        <a:pt x="35744" y="37404"/>
                        <a:pt x="36050" y="35003"/>
                      </a:cubicBezTo>
                      <a:cubicBezTo>
                        <a:pt x="35764" y="35454"/>
                        <a:pt x="35423" y="35938"/>
                        <a:pt x="35118" y="36183"/>
                      </a:cubicBezTo>
                      <a:cubicBezTo>
                        <a:pt x="34125" y="36981"/>
                        <a:pt x="30740" y="38498"/>
                        <a:pt x="28591" y="36674"/>
                      </a:cubicBezTo>
                      <a:cubicBezTo>
                        <a:pt x="27896" y="39807"/>
                        <a:pt x="26035" y="42202"/>
                        <a:pt x="23703" y="42965"/>
                      </a:cubicBezTo>
                      <a:cubicBezTo>
                        <a:pt x="20955" y="43864"/>
                        <a:pt x="18087" y="42332"/>
                        <a:pt x="16516" y="39125"/>
                      </a:cubicBezTo>
                      <a:cubicBezTo>
                        <a:pt x="12808" y="42169"/>
                        <a:pt x="7992" y="40458"/>
                        <a:pt x="5840" y="35331"/>
                      </a:cubicBezTo>
                      <a:cubicBezTo>
                        <a:pt x="3726" y="35668"/>
                        <a:pt x="1741" y="33883"/>
                        <a:pt x="1146" y="31109"/>
                      </a:cubicBezTo>
                      <a:cubicBezTo>
                        <a:pt x="715" y="29102"/>
                        <a:pt x="1096" y="26936"/>
                        <a:pt x="2149" y="25410"/>
                      </a:cubicBezTo>
                      <a:cubicBezTo>
                        <a:pt x="655" y="24213"/>
                        <a:pt x="-177" y="21916"/>
                        <a:pt x="31" y="19563"/>
                      </a:cubicBezTo>
                      <a:cubicBezTo>
                        <a:pt x="275" y="16808"/>
                        <a:pt x="1881" y="14650"/>
                        <a:pt x="3899" y="14366"/>
                      </a:cubicBezTo>
                      <a:cubicBezTo>
                        <a:pt x="3911" y="14320"/>
                        <a:pt x="3924" y="14275"/>
                        <a:pt x="3936" y="14229"/>
                      </a:cubicBezTo>
                      <a:close/>
                    </a:path>
                    <a:path w="43256" h="43219" fill="none" extrusionOk="0">
                      <a:moveTo>
                        <a:pt x="28619" y="36455"/>
                      </a:moveTo>
                      <a:cubicBezTo>
                        <a:pt x="28580" y="37102"/>
                        <a:pt x="28734" y="35897"/>
                        <a:pt x="28596" y="36519"/>
                      </a:cubicBezTo>
                    </a:path>
                  </a:pathLst>
                </a:custGeom>
                <a:solidFill>
                  <a:srgbClr val="FFFFFF"/>
                </a:solidFill>
                <a:ln w="38100">
                  <a:solidFill>
                    <a:schemeClr val="accent2"/>
                  </a:solidFill>
                  <a:round/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dirty="0">
                    <a:solidFill>
                      <a:schemeClr val="dk1"/>
                    </a:solidFill>
                  </a:endParaRPr>
                </a:p>
              </p:txBody>
            </p:sp>
            <p:sp>
              <p:nvSpPr>
                <p:cNvPr id="61" name="テキスト ボックス 60"/>
                <p:cNvSpPr txBox="1"/>
                <p:nvPr/>
              </p:nvSpPr>
              <p:spPr>
                <a:xfrm rot="712473">
                  <a:off x="7361568" y="4645053"/>
                  <a:ext cx="1419409" cy="8002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spcAft>
                      <a:spcPts val="1200"/>
                    </a:spcAft>
                  </a:pPr>
                  <a:r>
                    <a:rPr lang="ja-JP" altLang="en-US" dirty="0">
                      <a:solidFill>
                        <a:schemeClr val="accent2">
                          <a:lumMod val="75000"/>
                        </a:schemeClr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あとで</a:t>
                  </a:r>
                  <a:endParaRPr lang="en-US" altLang="ja-JP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  <a:p>
                  <a:pPr algn="ctr">
                    <a:spcAft>
                      <a:spcPts val="1200"/>
                    </a:spcAft>
                  </a:pPr>
                  <a:r>
                    <a:rPr lang="ja-JP" altLang="en-US" dirty="0">
                      <a:solidFill>
                        <a:schemeClr val="accent2">
                          <a:lumMod val="75000"/>
                        </a:schemeClr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確認しよう</a:t>
                  </a:r>
                </a:p>
              </p:txBody>
            </p:sp>
            <p:sp>
              <p:nvSpPr>
                <p:cNvPr id="70" name="雲 31"/>
                <p:cNvSpPr/>
                <p:nvPr/>
              </p:nvSpPr>
              <p:spPr>
                <a:xfrm rot="101497" flipH="1">
                  <a:off x="7302018" y="5433613"/>
                  <a:ext cx="116048" cy="120375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chemeClr val="accent2"/>
                  </a:solidFill>
                  <a:round/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dirty="0">
                    <a:solidFill>
                      <a:schemeClr val="dk1"/>
                    </a:solidFill>
                  </a:endParaRPr>
                </a:p>
              </p:txBody>
            </p:sp>
            <p:sp>
              <p:nvSpPr>
                <p:cNvPr id="78" name="雲 31"/>
                <p:cNvSpPr/>
                <p:nvPr/>
              </p:nvSpPr>
              <p:spPr>
                <a:xfrm rot="101497" flipH="1">
                  <a:off x="7168854" y="5528746"/>
                  <a:ext cx="108000" cy="108000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chemeClr val="accent2"/>
                  </a:solidFill>
                  <a:round/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dirty="0">
                    <a:solidFill>
                      <a:schemeClr val="dk1"/>
                    </a:solidFill>
                  </a:endParaRPr>
                </a:p>
              </p:txBody>
            </p:sp>
          </p:grpSp>
        </p:grpSp>
        <p:sp>
          <p:nvSpPr>
            <p:cNvPr id="77" name="ドーナツ 76"/>
            <p:cNvSpPr/>
            <p:nvPr/>
          </p:nvSpPr>
          <p:spPr>
            <a:xfrm>
              <a:off x="7655848" y="5538225"/>
              <a:ext cx="1309201" cy="1307334"/>
            </a:xfrm>
            <a:prstGeom prst="donut">
              <a:avLst>
                <a:gd name="adj" fmla="val 16648"/>
              </a:avLst>
            </a:prstGeom>
            <a:solidFill>
              <a:schemeClr val="bg1">
                <a:alpha val="80000"/>
              </a:schemeClr>
            </a:solidFill>
            <a:ln w="38100">
              <a:solidFill>
                <a:schemeClr val="tx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ja-JP" altLang="en-US" dirty="0"/>
            </a:p>
          </p:txBody>
        </p:sp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63974AD0-8D29-95FF-6A5E-AE5909857CF3}"/>
                </a:ext>
              </a:extLst>
            </p:cNvPr>
            <p:cNvSpPr txBox="1"/>
            <p:nvPr/>
          </p:nvSpPr>
          <p:spPr>
            <a:xfrm rot="741166">
              <a:off x="7266034" y="4871584"/>
              <a:ext cx="91383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かくにん</a:t>
              </a:r>
              <a:endParaRPr kumimoji="1" lang="ja-JP" altLang="en-US" sz="9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grpSp>
          <p:nvGrpSpPr>
            <p:cNvPr id="29" name="グループ化 28">
              <a:extLst>
                <a:ext uri="{FF2B5EF4-FFF2-40B4-BE49-F238E27FC236}">
                  <a16:creationId xmlns:a16="http://schemas.microsoft.com/office/drawing/2014/main" id="{00B34343-E7B1-76E2-3F5C-E93688F3C5B7}"/>
                </a:ext>
              </a:extLst>
            </p:cNvPr>
            <p:cNvGrpSpPr/>
            <p:nvPr/>
          </p:nvGrpSpPr>
          <p:grpSpPr>
            <a:xfrm>
              <a:off x="349164" y="5177706"/>
              <a:ext cx="5373409" cy="1193214"/>
              <a:chOff x="349164" y="5177706"/>
              <a:chExt cx="5373409" cy="1193214"/>
            </a:xfrm>
          </p:grpSpPr>
          <p:sp>
            <p:nvSpPr>
              <p:cNvPr id="74" name="テキスト ボックス 73">
                <a:extLst>
                  <a:ext uri="{FF2B5EF4-FFF2-40B4-BE49-F238E27FC236}">
                    <a16:creationId xmlns:a16="http://schemas.microsoft.com/office/drawing/2014/main" id="{CC527AA3-C12C-B634-F26B-4BA7EC1BED0C}"/>
                  </a:ext>
                </a:extLst>
              </p:cNvPr>
              <p:cNvSpPr txBox="1"/>
              <p:nvPr/>
            </p:nvSpPr>
            <p:spPr>
              <a:xfrm>
                <a:off x="796526" y="5177706"/>
                <a:ext cx="119096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へんしん</a:t>
                </a:r>
              </a:p>
            </p:txBody>
          </p:sp>
          <p:sp>
            <p:nvSpPr>
              <p:cNvPr id="76" name="テキスト ボックス 75">
                <a:extLst>
                  <a:ext uri="{FF2B5EF4-FFF2-40B4-BE49-F238E27FC236}">
                    <a16:creationId xmlns:a16="http://schemas.microsoft.com/office/drawing/2014/main" id="{12210724-AE01-9709-00C1-86E199D6E065}"/>
                  </a:ext>
                </a:extLst>
              </p:cNvPr>
              <p:cNvSpPr txBox="1"/>
              <p:nvPr/>
            </p:nvSpPr>
            <p:spPr>
              <a:xfrm>
                <a:off x="3631146" y="5177706"/>
                <a:ext cx="119096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だいじ</a:t>
                </a:r>
              </a:p>
            </p:txBody>
          </p:sp>
          <p:sp>
            <p:nvSpPr>
              <p:cNvPr id="84" name="テキスト ボックス 83">
                <a:extLst>
                  <a:ext uri="{FF2B5EF4-FFF2-40B4-BE49-F238E27FC236}">
                    <a16:creationId xmlns:a16="http://schemas.microsoft.com/office/drawing/2014/main" id="{879C58A1-C3D2-D202-AFA5-8E6E703AAAA8}"/>
                  </a:ext>
                </a:extLst>
              </p:cNvPr>
              <p:cNvSpPr txBox="1"/>
              <p:nvPr/>
            </p:nvSpPr>
            <p:spPr>
              <a:xfrm>
                <a:off x="4043907" y="5645907"/>
                <a:ext cx="84491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どうし</a:t>
                </a:r>
              </a:p>
            </p:txBody>
          </p:sp>
          <p:sp>
            <p:nvSpPr>
              <p:cNvPr id="85" name="テキスト ボックス 84">
                <a:extLst>
                  <a:ext uri="{FF2B5EF4-FFF2-40B4-BE49-F238E27FC236}">
                    <a16:creationId xmlns:a16="http://schemas.microsoft.com/office/drawing/2014/main" id="{4E6F32DE-3D68-3DBD-13FC-5FB291BE360C}"/>
                  </a:ext>
                </a:extLst>
              </p:cNvPr>
              <p:cNvSpPr txBox="1"/>
              <p:nvPr/>
            </p:nvSpPr>
            <p:spPr>
              <a:xfrm>
                <a:off x="5101702" y="5645907"/>
                <a:ext cx="62087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よ</a:t>
                </a:r>
              </a:p>
            </p:txBody>
          </p:sp>
          <p:sp>
            <p:nvSpPr>
              <p:cNvPr id="86" name="テキスト ボックス 85">
                <a:extLst>
                  <a:ext uri="{FF2B5EF4-FFF2-40B4-BE49-F238E27FC236}">
                    <a16:creationId xmlns:a16="http://schemas.microsoft.com/office/drawing/2014/main" id="{A430923E-33B9-6939-0656-E18C89271AB1}"/>
                  </a:ext>
                </a:extLst>
              </p:cNvPr>
              <p:cNvSpPr txBox="1"/>
              <p:nvPr/>
            </p:nvSpPr>
            <p:spPr>
              <a:xfrm>
                <a:off x="434339" y="6093921"/>
                <a:ext cx="5040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つか</a:t>
                </a:r>
              </a:p>
            </p:txBody>
          </p:sp>
          <p:sp>
            <p:nvSpPr>
              <p:cNvPr id="90" name="テキスト ボックス 89">
                <a:extLst>
                  <a:ext uri="{FF2B5EF4-FFF2-40B4-BE49-F238E27FC236}">
                    <a16:creationId xmlns:a16="http://schemas.microsoft.com/office/drawing/2014/main" id="{80676120-B46D-9199-9E6B-A46C87BAD605}"/>
                  </a:ext>
                </a:extLst>
              </p:cNvPr>
              <p:cNvSpPr txBox="1"/>
              <p:nvPr/>
            </p:nvSpPr>
            <p:spPr>
              <a:xfrm>
                <a:off x="3329716" y="6093921"/>
                <a:ext cx="8640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かいてき</a:t>
                </a:r>
              </a:p>
            </p:txBody>
          </p:sp>
          <p:sp>
            <p:nvSpPr>
              <p:cNvPr id="91" name="テキスト ボックス 90">
                <a:extLst>
                  <a:ext uri="{FF2B5EF4-FFF2-40B4-BE49-F238E27FC236}">
                    <a16:creationId xmlns:a16="http://schemas.microsoft.com/office/drawing/2014/main" id="{40156C55-7C2A-962D-F4DC-763193875F63}"/>
                  </a:ext>
                </a:extLst>
              </p:cNvPr>
              <p:cNvSpPr txBox="1"/>
              <p:nvPr/>
            </p:nvSpPr>
            <p:spPr>
              <a:xfrm>
                <a:off x="4058811" y="6093921"/>
                <a:ext cx="8640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り よう</a:t>
                </a:r>
              </a:p>
            </p:txBody>
          </p:sp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6AAA1A1B-1C90-0D56-26B5-AE976171A09E}"/>
                  </a:ext>
                </a:extLst>
              </p:cNvPr>
              <p:cNvSpPr txBox="1"/>
              <p:nvPr/>
            </p:nvSpPr>
            <p:spPr>
              <a:xfrm>
                <a:off x="2131635" y="5645907"/>
                <a:ext cx="84491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いえ</a:t>
                </a:r>
              </a:p>
            </p:txBody>
          </p:sp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198861DF-E27E-A479-C53E-4FCE2BFE8D3E}"/>
                  </a:ext>
                </a:extLst>
              </p:cNvPr>
              <p:cNvSpPr txBox="1"/>
              <p:nvPr/>
            </p:nvSpPr>
            <p:spPr>
              <a:xfrm>
                <a:off x="349164" y="5645907"/>
                <a:ext cx="84491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でんわ</a:t>
                </a: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392101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14.</a:t>
            </a:r>
            <a:r>
              <a:rPr lang="ja-JP" altLang="en-US" dirty="0"/>
              <a:t>返信がとまらない</a:t>
            </a:r>
          </a:p>
        </p:txBody>
      </p:sp>
      <p:grpSp>
        <p:nvGrpSpPr>
          <p:cNvPr id="5" name="グループ化 4"/>
          <p:cNvGrpSpPr/>
          <p:nvPr/>
        </p:nvGrpSpPr>
        <p:grpSpPr>
          <a:xfrm>
            <a:off x="-206574" y="4210454"/>
            <a:ext cx="4268500" cy="2367862"/>
            <a:chOff x="-472674" y="3730827"/>
            <a:chExt cx="4572000" cy="2489238"/>
          </a:xfrm>
        </p:grpSpPr>
        <p:sp>
          <p:nvSpPr>
            <p:cNvPr id="6" name="雲 31"/>
            <p:cNvSpPr/>
            <p:nvPr/>
          </p:nvSpPr>
          <p:spPr>
            <a:xfrm rot="197991">
              <a:off x="64402" y="3730827"/>
              <a:ext cx="3567210" cy="2489238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>
                <a:solidFill>
                  <a:schemeClr val="dk1"/>
                </a:solidFill>
              </a:endParaRPr>
            </a:p>
          </p:txBody>
        </p:sp>
        <p:sp>
          <p:nvSpPr>
            <p:cNvPr id="7" name="正方形/長方形 6"/>
            <p:cNvSpPr/>
            <p:nvPr/>
          </p:nvSpPr>
          <p:spPr>
            <a:xfrm rot="21280679">
              <a:off x="-472674" y="4198975"/>
              <a:ext cx="4572000" cy="165012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spcAft>
                  <a:spcPts val="1200"/>
                </a:spcAft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すぐに返信が</a:t>
              </a:r>
              <a:br>
                <a:rPr kumimoji="0" lang="en-US" altLang="ja-JP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</a:b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こなくても</a:t>
              </a:r>
              <a:br>
                <a:rPr kumimoji="0" lang="en-US" altLang="ja-JP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</a:b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だいじょうぶ</a:t>
              </a:r>
            </a:p>
          </p:txBody>
        </p:sp>
      </p:grpSp>
      <p:sp>
        <p:nvSpPr>
          <p:cNvPr id="37" name="角丸四角形 36"/>
          <p:cNvSpPr/>
          <p:nvPr/>
        </p:nvSpPr>
        <p:spPr>
          <a:xfrm>
            <a:off x="1157469" y="651135"/>
            <a:ext cx="8079128" cy="3620925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8" name="図 3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2631"/>
            <a:ext cx="1996568" cy="1947270"/>
          </a:xfrm>
          <a:prstGeom prst="rect">
            <a:avLst/>
          </a:prstGeom>
        </p:spPr>
      </p:pic>
      <p:sp>
        <p:nvSpPr>
          <p:cNvPr id="39" name="テキスト ボックス 38"/>
          <p:cNvSpPr txBox="1"/>
          <p:nvPr/>
        </p:nvSpPr>
        <p:spPr>
          <a:xfrm>
            <a:off x="1927676" y="1157435"/>
            <a:ext cx="7062093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SNS</a:t>
            </a: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の返信がおそくなるのは、けっして悪い</a:t>
            </a:r>
            <a:b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ことではありません。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お友だちとの会話のほかにも、生活にはたいせつ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な時間がたくさんあります。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それぞれにやることがあることを忘れず、時間を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守って、</a:t>
            </a:r>
            <a: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SNS</a:t>
            </a: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を利用しましょう。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2745A5E0-DC22-4E01-9AD1-0F3A830BFED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14"/>
          <a:stretch/>
        </p:blipFill>
        <p:spPr>
          <a:xfrm>
            <a:off x="3066767" y="3429000"/>
            <a:ext cx="5133677" cy="39624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BA979DC-C8E6-BD5F-4922-221F1F90E851}"/>
              </a:ext>
            </a:extLst>
          </p:cNvPr>
          <p:cNvSpPr txBox="1"/>
          <p:nvPr/>
        </p:nvSpPr>
        <p:spPr>
          <a:xfrm>
            <a:off x="2601853" y="968295"/>
            <a:ext cx="1394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へんしん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18C5DEA-DC5D-C27B-8AA6-288313BC2B52}"/>
              </a:ext>
            </a:extLst>
          </p:cNvPr>
          <p:cNvSpPr txBox="1"/>
          <p:nvPr/>
        </p:nvSpPr>
        <p:spPr>
          <a:xfrm>
            <a:off x="7237273" y="968295"/>
            <a:ext cx="9253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わる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1B7A6444-C149-418F-CEB1-280565A9A688}"/>
              </a:ext>
            </a:extLst>
          </p:cNvPr>
          <p:cNvSpPr txBox="1"/>
          <p:nvPr/>
        </p:nvSpPr>
        <p:spPr>
          <a:xfrm>
            <a:off x="1719401" y="3432787"/>
            <a:ext cx="871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まも</a:t>
            </a:r>
            <a:endParaRPr lang="en-US" altLang="ja-JP" sz="1200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565C1E06-9BFC-2CEF-466B-BDF897AE1ED4}"/>
              </a:ext>
            </a:extLst>
          </p:cNvPr>
          <p:cNvSpPr txBox="1"/>
          <p:nvPr/>
        </p:nvSpPr>
        <p:spPr>
          <a:xfrm>
            <a:off x="2082719" y="2395600"/>
            <a:ext cx="11021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じかん</a:t>
            </a:r>
            <a:endParaRPr lang="en-US" altLang="ja-JP" sz="1200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C8A97DD-36C4-CFFF-1574-CBDF14777D26}"/>
              </a:ext>
            </a:extLst>
          </p:cNvPr>
          <p:cNvSpPr txBox="1"/>
          <p:nvPr/>
        </p:nvSpPr>
        <p:spPr>
          <a:xfrm rot="21300000">
            <a:off x="1558466" y="4434866"/>
            <a:ext cx="1394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へんしん</a:t>
            </a:r>
            <a:endParaRPr lang="en-US" altLang="ja-JP" sz="12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7E2B675D-066C-8A5D-4532-B29A0BDE25CD}"/>
              </a:ext>
            </a:extLst>
          </p:cNvPr>
          <p:cNvSpPr txBox="1"/>
          <p:nvPr/>
        </p:nvSpPr>
        <p:spPr>
          <a:xfrm>
            <a:off x="6356432" y="2889638"/>
            <a:ext cx="7989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わす</a:t>
            </a:r>
            <a:endParaRPr lang="en-US" altLang="ja-JP" sz="1200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FF4943F-06C2-B9D2-43F7-4F9EB567C05A}"/>
              </a:ext>
            </a:extLst>
          </p:cNvPr>
          <p:cNvSpPr txBox="1"/>
          <p:nvPr/>
        </p:nvSpPr>
        <p:spPr>
          <a:xfrm>
            <a:off x="414620" y="29502"/>
            <a:ext cx="9496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へんしん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61F1862-7A14-6CAF-9C28-A09CDDD398E6}"/>
              </a:ext>
            </a:extLst>
          </p:cNvPr>
          <p:cNvSpPr txBox="1"/>
          <p:nvPr/>
        </p:nvSpPr>
        <p:spPr>
          <a:xfrm>
            <a:off x="7666655" y="2889638"/>
            <a:ext cx="9253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じかん</a:t>
            </a:r>
            <a:endParaRPr lang="en-US" altLang="ja-JP" sz="1200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3A99B09-4CD9-C185-E50A-D8C8550E2111}"/>
              </a:ext>
            </a:extLst>
          </p:cNvPr>
          <p:cNvSpPr txBox="1"/>
          <p:nvPr/>
        </p:nvSpPr>
        <p:spPr>
          <a:xfrm>
            <a:off x="4036953" y="3432787"/>
            <a:ext cx="9253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り よう</a:t>
            </a:r>
            <a:endParaRPr lang="en-US" altLang="ja-JP" sz="1200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4BB8FA6-9937-6405-F72D-E1534DD8DF0F}"/>
              </a:ext>
            </a:extLst>
          </p:cNvPr>
          <p:cNvSpPr txBox="1"/>
          <p:nvPr/>
        </p:nvSpPr>
        <p:spPr>
          <a:xfrm>
            <a:off x="3449197" y="1871623"/>
            <a:ext cx="1394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かい わ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4C2F15F-E0AA-F582-32A8-D42CAB3007A6}"/>
              </a:ext>
            </a:extLst>
          </p:cNvPr>
          <p:cNvSpPr txBox="1"/>
          <p:nvPr/>
        </p:nvSpPr>
        <p:spPr>
          <a:xfrm>
            <a:off x="5874490" y="1871623"/>
            <a:ext cx="1394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せいかつ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3736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14話 返信がとまらない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432</Words>
  <Application>Microsoft Office PowerPoint</Application>
  <PresentationFormat>画面に合わせる (4:3)</PresentationFormat>
  <Paragraphs>112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だい14話  返信がとまらない</vt:lpstr>
      <vt:lpstr>14.返信がとまらない</vt:lpstr>
      <vt:lpstr>14.返信がとまらない</vt:lpstr>
      <vt:lpstr>14.返信がとまらない</vt:lpstr>
      <vt:lpstr>14.返信がとまらない</vt:lpstr>
      <vt:lpstr>14.返信がとまらない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2023-02-17T01:45:44Z</dcterms:created>
  <dcterms:modified xsi:type="dcterms:W3CDTF">2023-02-17T01:45:48Z</dcterms:modified>
</cp:coreProperties>
</file>