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79" r:id="rId2"/>
    <p:sldId id="480" r:id="rId3"/>
    <p:sldId id="481" r:id="rId4"/>
    <p:sldId id="482" r:id="rId5"/>
    <p:sldId id="483" r:id="rId6"/>
    <p:sldId id="484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作成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9B35"/>
    <a:srgbClr val="FFFFFF"/>
    <a:srgbClr val="483700"/>
    <a:srgbClr val="4075D1"/>
    <a:srgbClr val="638CDD"/>
    <a:srgbClr val="FF8C3D"/>
    <a:srgbClr val="2B4472"/>
    <a:srgbClr val="FF822D"/>
    <a:srgbClr val="273E67"/>
    <a:srgbClr val="263C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75" autoAdjust="0"/>
    <p:restoredTop sz="94708" autoAdjust="0"/>
  </p:normalViewPr>
  <p:slideViewPr>
    <p:cSldViewPr snapToGrid="0">
      <p:cViewPr varScale="1">
        <p:scale>
          <a:sx n="78" d="100"/>
          <a:sy n="78" d="100"/>
        </p:scale>
        <p:origin x="175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55" d="100"/>
          <a:sy n="55" d="100"/>
        </p:scale>
        <p:origin x="1315" y="34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496049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51147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344963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28301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58291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0492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786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945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309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241131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47" b="100000" l="43119" r="100000">
                        <a14:foregroundMark x1="87156" y1="62167" x2="99083" y2="67140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2023/2/17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ts val="7200"/>
              </a:lnSpc>
            </a:pPr>
            <a:r>
              <a:rPr lang="ja-JP" altLang="en-US" sz="4000" dirty="0"/>
              <a:t>だい</a:t>
            </a:r>
            <a:r>
              <a:rPr lang="en-US" altLang="ja-JP" sz="4000" dirty="0"/>
              <a:t>15</a:t>
            </a:r>
            <a:r>
              <a:rPr lang="ja-JP" altLang="en-US" sz="4000" dirty="0"/>
              <a:t>話</a:t>
            </a:r>
            <a:r>
              <a:rPr lang="en-US" altLang="ja-JP" sz="4000" dirty="0"/>
              <a:t> </a:t>
            </a:r>
            <a:br>
              <a:rPr lang="en-US" altLang="ja-JP" sz="4000" dirty="0"/>
            </a:br>
            <a:r>
              <a:rPr lang="ja-JP" altLang="en-US" sz="5200" dirty="0"/>
              <a:t>時間を決めているのに</a:t>
            </a:r>
            <a:br>
              <a:rPr lang="en-US" altLang="ja-JP" sz="5200" dirty="0"/>
            </a:br>
            <a:r>
              <a:rPr lang="en-US" altLang="ja-JP" sz="4800" dirty="0"/>
              <a:t>(</a:t>
            </a:r>
            <a:r>
              <a:rPr lang="ja-JP" altLang="en-US" sz="4800" dirty="0"/>
              <a:t>オンラインゲーム</a:t>
            </a:r>
            <a:r>
              <a:rPr lang="en-US" altLang="ja-JP" sz="4800" dirty="0"/>
              <a:t>)</a:t>
            </a:r>
            <a:endParaRPr lang="ja-JP" altLang="en-US" sz="480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077F6EB-1072-8B69-0E9E-33106B96D8A7}"/>
              </a:ext>
            </a:extLst>
          </p:cNvPr>
          <p:cNvSpPr txBox="1"/>
          <p:nvPr/>
        </p:nvSpPr>
        <p:spPr>
          <a:xfrm>
            <a:off x="1146048" y="4290350"/>
            <a:ext cx="1560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　かん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4A48474-AF1E-1F8F-DEEB-0B879A7F1612}"/>
              </a:ext>
            </a:extLst>
          </p:cNvPr>
          <p:cNvSpPr txBox="1"/>
          <p:nvPr/>
        </p:nvSpPr>
        <p:spPr>
          <a:xfrm>
            <a:off x="2997200" y="4290350"/>
            <a:ext cx="114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き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F0DC6F4-F664-DCB4-1EFD-DFF29BE52EAB}"/>
              </a:ext>
            </a:extLst>
          </p:cNvPr>
          <p:cNvSpPr txBox="1"/>
          <p:nvPr/>
        </p:nvSpPr>
        <p:spPr>
          <a:xfrm>
            <a:off x="4810760" y="3475300"/>
            <a:ext cx="114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わ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9A5E0C7-86EF-8770-D78D-449C8F6DE4D6}"/>
              </a:ext>
            </a:extLst>
          </p:cNvPr>
          <p:cNvSpPr txBox="1"/>
          <p:nvPr/>
        </p:nvSpPr>
        <p:spPr>
          <a:xfrm>
            <a:off x="14351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じょうほう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A14AC4A-20C0-A24E-2B89-2DA4FBD997FC}"/>
              </a:ext>
            </a:extLst>
          </p:cNvPr>
          <p:cNvSpPr txBox="1"/>
          <p:nvPr/>
        </p:nvSpPr>
        <p:spPr>
          <a:xfrm>
            <a:off x="1670053" y="24422"/>
            <a:ext cx="77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きょういく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6596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15.</a:t>
            </a:r>
            <a:r>
              <a:rPr lang="ja-JP" altLang="en-US" dirty="0"/>
              <a:t>時間を決めているのに</a:t>
            </a:r>
            <a:r>
              <a:rPr lang="en-US" altLang="ja-JP" dirty="0"/>
              <a:t>(</a:t>
            </a:r>
            <a:r>
              <a:rPr lang="ja-JP" altLang="en-US" dirty="0"/>
              <a:t>オンラインゲーム</a:t>
            </a:r>
            <a:r>
              <a:rPr lang="en-US" altLang="ja-JP" dirty="0"/>
              <a:t>)</a:t>
            </a:r>
            <a:endParaRPr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8349" y="1048261"/>
            <a:ext cx="884342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鳴門くんは、オンラインゲームの対戦に熱中していま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す。家のルールでは「ゲームは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時間」と決まっていますが・・・。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1225887" y="2662278"/>
            <a:ext cx="2887476" cy="1383106"/>
            <a:chOff x="-320061" y="2147342"/>
            <a:chExt cx="3338989" cy="1757949"/>
          </a:xfrm>
        </p:grpSpPr>
        <p:grpSp>
          <p:nvGrpSpPr>
            <p:cNvPr id="7" name="グループ化 6"/>
            <p:cNvGrpSpPr/>
            <p:nvPr/>
          </p:nvGrpSpPr>
          <p:grpSpPr>
            <a:xfrm>
              <a:off x="-320061" y="2147342"/>
              <a:ext cx="3338989" cy="1757949"/>
              <a:chOff x="-129170" y="2666302"/>
              <a:chExt cx="4391441" cy="2646465"/>
            </a:xfrm>
            <a:solidFill>
              <a:srgbClr val="FFFFFF"/>
            </a:solidFill>
          </p:grpSpPr>
          <p:sp>
            <p:nvSpPr>
              <p:cNvPr id="9" name="円/楕円 14"/>
              <p:cNvSpPr/>
              <p:nvPr/>
            </p:nvSpPr>
            <p:spPr>
              <a:xfrm>
                <a:off x="3874377" y="4993741"/>
                <a:ext cx="183844" cy="17124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0" name="雲 31"/>
              <p:cNvSpPr/>
              <p:nvPr/>
            </p:nvSpPr>
            <p:spPr>
              <a:xfrm rot="197991">
                <a:off x="-129170" y="2666302"/>
                <a:ext cx="4039338" cy="2600067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31 w 43256"/>
                  <a:gd name="connsiteY1" fmla="*/ 35807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040 w 43256"/>
                  <a:gd name="connsiteY1" fmla="*/ 36090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01 w 43256"/>
                  <a:gd name="connsiteY1" fmla="*/ 37065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639" y="36443"/>
                      <a:pt x="28501" y="37065"/>
                    </a:cubicBezTo>
                  </a:path>
                </a:pathLst>
              </a:custGeom>
              <a:solidFill>
                <a:srgbClr val="FFFFFF"/>
              </a:solidFill>
              <a:ln w="5715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1" name="円/楕円 16"/>
              <p:cNvSpPr/>
              <p:nvPr/>
            </p:nvSpPr>
            <p:spPr>
              <a:xfrm>
                <a:off x="3500648" y="4719988"/>
                <a:ext cx="279400" cy="26024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12" name="円/楕円 17"/>
              <p:cNvSpPr/>
              <p:nvPr/>
            </p:nvSpPr>
            <p:spPr>
              <a:xfrm>
                <a:off x="4143998" y="5202604"/>
                <a:ext cx="118273" cy="110163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8" name="テキスト ボックス 7"/>
            <p:cNvSpPr txBox="1"/>
            <p:nvPr/>
          </p:nvSpPr>
          <p:spPr>
            <a:xfrm>
              <a:off x="-74434" y="2752596"/>
              <a:ext cx="2926065" cy="5085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ものたりないよ～。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62" name="グループ化 61"/>
          <p:cNvGrpSpPr/>
          <p:nvPr/>
        </p:nvGrpSpPr>
        <p:grpSpPr>
          <a:xfrm flipH="1">
            <a:off x="1151384" y="4897800"/>
            <a:ext cx="3259811" cy="1724521"/>
            <a:chOff x="-330776" y="2137626"/>
            <a:chExt cx="3259811" cy="1724521"/>
          </a:xfrm>
        </p:grpSpPr>
        <p:grpSp>
          <p:nvGrpSpPr>
            <p:cNvPr id="63" name="グループ化 62"/>
            <p:cNvGrpSpPr/>
            <p:nvPr/>
          </p:nvGrpSpPr>
          <p:grpSpPr>
            <a:xfrm>
              <a:off x="-330776" y="2137626"/>
              <a:ext cx="3259811" cy="1724521"/>
              <a:chOff x="-143263" y="2651674"/>
              <a:chExt cx="4287304" cy="2596142"/>
            </a:xfrm>
            <a:solidFill>
              <a:srgbClr val="FFFFFF"/>
            </a:solidFill>
          </p:grpSpPr>
          <p:sp>
            <p:nvSpPr>
              <p:cNvPr id="65" name="円/楕円 14"/>
              <p:cNvSpPr/>
              <p:nvPr/>
            </p:nvSpPr>
            <p:spPr>
              <a:xfrm>
                <a:off x="39901" y="2982573"/>
                <a:ext cx="183844" cy="171239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66" name="雲 31"/>
              <p:cNvSpPr/>
              <p:nvPr/>
            </p:nvSpPr>
            <p:spPr>
              <a:xfrm rot="197991">
                <a:off x="629075" y="2651674"/>
                <a:ext cx="3514966" cy="2596142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31 w 43256"/>
                  <a:gd name="connsiteY1" fmla="*/ 35807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040 w 43256"/>
                  <a:gd name="connsiteY1" fmla="*/ 36090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01 w 43256"/>
                  <a:gd name="connsiteY1" fmla="*/ 37065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27" y="32330"/>
                      <a:pt x="36694" y="34480"/>
                      <a:pt x="35431" y="35960"/>
                    </a:cubicBezTo>
                    <a:cubicBezTo>
                      <a:pt x="33512" y="38209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639" y="36443"/>
                      <a:pt x="28501" y="37065"/>
                    </a:cubicBezTo>
                  </a:path>
                </a:pathLst>
              </a:custGeom>
              <a:solidFill>
                <a:srgbClr val="FFFFFF"/>
              </a:solidFill>
              <a:ln w="5715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67" name="円/楕円 16"/>
              <p:cNvSpPr/>
              <p:nvPr/>
            </p:nvSpPr>
            <p:spPr>
              <a:xfrm>
                <a:off x="242923" y="3115072"/>
                <a:ext cx="279400" cy="260245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  <p:sp>
            <p:nvSpPr>
              <p:cNvPr id="68" name="円/楕円 17"/>
              <p:cNvSpPr/>
              <p:nvPr/>
            </p:nvSpPr>
            <p:spPr>
              <a:xfrm>
                <a:off x="-143263" y="2862550"/>
                <a:ext cx="118273" cy="110164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dirty="0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64" name="テキスト ボックス 63"/>
            <p:cNvSpPr txBox="1"/>
            <p:nvPr/>
          </p:nvSpPr>
          <p:spPr>
            <a:xfrm>
              <a:off x="-172597" y="2662702"/>
              <a:ext cx="292606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あと少しだけ・・・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いいかな・・・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69" name="グループ化 68"/>
          <p:cNvGrpSpPr/>
          <p:nvPr/>
        </p:nvGrpSpPr>
        <p:grpSpPr>
          <a:xfrm>
            <a:off x="6477809" y="2244897"/>
            <a:ext cx="1265896" cy="1308861"/>
            <a:chOff x="2546003" y="1723870"/>
            <a:chExt cx="1265896" cy="1308861"/>
          </a:xfrm>
        </p:grpSpPr>
        <p:sp>
          <p:nvSpPr>
            <p:cNvPr id="70" name="円/楕円 15"/>
            <p:cNvSpPr/>
            <p:nvPr/>
          </p:nvSpPr>
          <p:spPr>
            <a:xfrm>
              <a:off x="2546003" y="1723870"/>
              <a:ext cx="1265896" cy="126589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9C8D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71" name="テキスト ボックス 70"/>
            <p:cNvSpPr txBox="1"/>
            <p:nvPr/>
          </p:nvSpPr>
          <p:spPr>
            <a:xfrm>
              <a:off x="2994398" y="1759421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2" name="テキスト ボックス 71"/>
            <p:cNvSpPr txBox="1"/>
            <p:nvPr/>
          </p:nvSpPr>
          <p:spPr>
            <a:xfrm>
              <a:off x="3038528" y="2755732"/>
              <a:ext cx="2808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3" name="テキスト ボックス 72"/>
            <p:cNvSpPr txBox="1"/>
            <p:nvPr/>
          </p:nvSpPr>
          <p:spPr>
            <a:xfrm>
              <a:off x="3536800" y="2239800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4" name="テキスト ボックス 73"/>
            <p:cNvSpPr txBox="1"/>
            <p:nvPr/>
          </p:nvSpPr>
          <p:spPr>
            <a:xfrm>
              <a:off x="2553416" y="2250725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5" name="テキスト ボックス 74"/>
            <p:cNvSpPr txBox="1"/>
            <p:nvPr/>
          </p:nvSpPr>
          <p:spPr>
            <a:xfrm>
              <a:off x="3479767" y="2478981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6" name="テキスト ボックス 75"/>
            <p:cNvSpPr txBox="1"/>
            <p:nvPr/>
          </p:nvSpPr>
          <p:spPr>
            <a:xfrm>
              <a:off x="3320451" y="2687799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7" name="テキスト ボックス 76"/>
            <p:cNvSpPr txBox="1"/>
            <p:nvPr/>
          </p:nvSpPr>
          <p:spPr>
            <a:xfrm>
              <a:off x="3479767" y="201479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8" name="テキスト ボックス 77"/>
            <p:cNvSpPr txBox="1"/>
            <p:nvPr/>
          </p:nvSpPr>
          <p:spPr>
            <a:xfrm>
              <a:off x="3324701" y="182523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9" name="テキスト ボックス 78"/>
            <p:cNvSpPr txBox="1"/>
            <p:nvPr/>
          </p:nvSpPr>
          <p:spPr>
            <a:xfrm>
              <a:off x="2779748" y="2661148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0" name="テキスト ボックス 79"/>
            <p:cNvSpPr txBox="1"/>
            <p:nvPr/>
          </p:nvSpPr>
          <p:spPr>
            <a:xfrm>
              <a:off x="2601578" y="2024220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1" name="テキスト ボックス 80"/>
            <p:cNvSpPr txBox="1"/>
            <p:nvPr/>
          </p:nvSpPr>
          <p:spPr>
            <a:xfrm>
              <a:off x="2762225" y="1838694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2" name="テキスト ボックス 81"/>
            <p:cNvSpPr txBox="1"/>
            <p:nvPr/>
          </p:nvSpPr>
          <p:spPr>
            <a:xfrm>
              <a:off x="2610622" y="2489907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3" name="フリーフォーム 82"/>
            <p:cNvSpPr/>
            <p:nvPr/>
          </p:nvSpPr>
          <p:spPr>
            <a:xfrm>
              <a:off x="3166220" y="1955170"/>
              <a:ext cx="38628" cy="397836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6453"/>
                </a:solidFill>
              </a:endParaRPr>
            </a:p>
          </p:txBody>
        </p:sp>
        <p:sp>
          <p:nvSpPr>
            <p:cNvPr id="84" name="フリーフォーム 83"/>
            <p:cNvSpPr/>
            <p:nvPr/>
          </p:nvSpPr>
          <p:spPr>
            <a:xfrm rot="12540000">
              <a:off x="3062828" y="2373993"/>
              <a:ext cx="51458" cy="263347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85" name="円/楕円 32"/>
            <p:cNvSpPr/>
            <p:nvPr/>
          </p:nvSpPr>
          <p:spPr>
            <a:xfrm>
              <a:off x="3113794" y="2291661"/>
              <a:ext cx="130314" cy="1303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</p:grpSp>
      <p:sp>
        <p:nvSpPr>
          <p:cNvPr id="103" name="円/楕円 15"/>
          <p:cNvSpPr/>
          <p:nvPr/>
        </p:nvSpPr>
        <p:spPr>
          <a:xfrm>
            <a:off x="6453315" y="2221918"/>
            <a:ext cx="1321379" cy="1321379"/>
          </a:xfrm>
          <a:prstGeom prst="ellipse">
            <a:avLst/>
          </a:prstGeom>
          <a:solidFill>
            <a:srgbClr val="FFFFFF">
              <a:alpha val="50196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solidFill>
                <a:srgbClr val="706453"/>
              </a:solidFill>
            </a:endParaRPr>
          </a:p>
        </p:txBody>
      </p:sp>
      <p:grpSp>
        <p:nvGrpSpPr>
          <p:cNvPr id="86" name="グループ化 85"/>
          <p:cNvGrpSpPr/>
          <p:nvPr/>
        </p:nvGrpSpPr>
        <p:grpSpPr>
          <a:xfrm>
            <a:off x="7218130" y="2943002"/>
            <a:ext cx="1470046" cy="1519940"/>
            <a:chOff x="2546003" y="1723870"/>
            <a:chExt cx="1265896" cy="1308861"/>
          </a:xfrm>
        </p:grpSpPr>
        <p:sp>
          <p:nvSpPr>
            <p:cNvPr id="87" name="円/楕円 15"/>
            <p:cNvSpPr/>
            <p:nvPr/>
          </p:nvSpPr>
          <p:spPr>
            <a:xfrm>
              <a:off x="2546003" y="1723870"/>
              <a:ext cx="1265896" cy="126589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9C8D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88" name="テキスト ボックス 87"/>
            <p:cNvSpPr txBox="1"/>
            <p:nvPr/>
          </p:nvSpPr>
          <p:spPr>
            <a:xfrm>
              <a:off x="2994398" y="1759421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9" name="テキスト ボックス 88"/>
            <p:cNvSpPr txBox="1"/>
            <p:nvPr/>
          </p:nvSpPr>
          <p:spPr>
            <a:xfrm>
              <a:off x="3038528" y="2755732"/>
              <a:ext cx="2808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0" name="テキスト ボックス 89"/>
            <p:cNvSpPr txBox="1"/>
            <p:nvPr/>
          </p:nvSpPr>
          <p:spPr>
            <a:xfrm>
              <a:off x="3536800" y="2239800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1" name="テキスト ボックス 90"/>
            <p:cNvSpPr txBox="1"/>
            <p:nvPr/>
          </p:nvSpPr>
          <p:spPr>
            <a:xfrm>
              <a:off x="2553416" y="2250725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2" name="テキスト ボックス 91"/>
            <p:cNvSpPr txBox="1"/>
            <p:nvPr/>
          </p:nvSpPr>
          <p:spPr>
            <a:xfrm>
              <a:off x="3479767" y="2478981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3" name="テキスト ボックス 92"/>
            <p:cNvSpPr txBox="1"/>
            <p:nvPr/>
          </p:nvSpPr>
          <p:spPr>
            <a:xfrm>
              <a:off x="3320451" y="2687799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4" name="テキスト ボックス 93"/>
            <p:cNvSpPr txBox="1"/>
            <p:nvPr/>
          </p:nvSpPr>
          <p:spPr>
            <a:xfrm>
              <a:off x="3479767" y="201479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5" name="テキスト ボックス 94"/>
            <p:cNvSpPr txBox="1"/>
            <p:nvPr/>
          </p:nvSpPr>
          <p:spPr>
            <a:xfrm>
              <a:off x="3324701" y="182523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6" name="テキスト ボックス 95"/>
            <p:cNvSpPr txBox="1"/>
            <p:nvPr/>
          </p:nvSpPr>
          <p:spPr>
            <a:xfrm>
              <a:off x="2779748" y="2661148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7" name="テキスト ボックス 96"/>
            <p:cNvSpPr txBox="1"/>
            <p:nvPr/>
          </p:nvSpPr>
          <p:spPr>
            <a:xfrm>
              <a:off x="2601578" y="2024220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8" name="テキスト ボックス 97"/>
            <p:cNvSpPr txBox="1"/>
            <p:nvPr/>
          </p:nvSpPr>
          <p:spPr>
            <a:xfrm>
              <a:off x="2762225" y="1838694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9" name="テキスト ボックス 98"/>
            <p:cNvSpPr txBox="1"/>
            <p:nvPr/>
          </p:nvSpPr>
          <p:spPr>
            <a:xfrm>
              <a:off x="2610622" y="2489907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0" name="フリーフォーム 99"/>
            <p:cNvSpPr/>
            <p:nvPr/>
          </p:nvSpPr>
          <p:spPr>
            <a:xfrm>
              <a:off x="3166220" y="1955170"/>
              <a:ext cx="38628" cy="397836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6453"/>
                </a:solidFill>
              </a:endParaRPr>
            </a:p>
          </p:txBody>
        </p:sp>
        <p:sp>
          <p:nvSpPr>
            <p:cNvPr id="101" name="フリーフォーム 100"/>
            <p:cNvSpPr/>
            <p:nvPr/>
          </p:nvSpPr>
          <p:spPr>
            <a:xfrm rot="14040000">
              <a:off x="3015623" y="2335085"/>
              <a:ext cx="51458" cy="263347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102" name="円/楕円 32"/>
            <p:cNvSpPr/>
            <p:nvPr/>
          </p:nvSpPr>
          <p:spPr>
            <a:xfrm>
              <a:off x="3113794" y="2291661"/>
              <a:ext cx="130314" cy="1303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</p:grpSp>
      <p:sp>
        <p:nvSpPr>
          <p:cNvPr id="104" name="テキスト ボックス 103"/>
          <p:cNvSpPr txBox="1"/>
          <p:nvPr/>
        </p:nvSpPr>
        <p:spPr>
          <a:xfrm>
            <a:off x="6477809" y="6294166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鳴門（なると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）くん</a:t>
            </a: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FBEB0137-816A-4CDC-9240-052BCCA2E0D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13"/>
          <a:stretch/>
        </p:blipFill>
        <p:spPr>
          <a:xfrm>
            <a:off x="163965" y="1955418"/>
            <a:ext cx="6858000" cy="49025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27F1111-FF07-894A-9073-1030F02976A8}"/>
              </a:ext>
            </a:extLst>
          </p:cNvPr>
          <p:cNvSpPr txBox="1"/>
          <p:nvPr/>
        </p:nvSpPr>
        <p:spPr>
          <a:xfrm>
            <a:off x="5907837" y="1422950"/>
            <a:ext cx="8152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 　かん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3B85030-E749-E0A2-2953-A9AD24016D07}"/>
              </a:ext>
            </a:extLst>
          </p:cNvPr>
          <p:cNvSpPr txBox="1"/>
          <p:nvPr/>
        </p:nvSpPr>
        <p:spPr>
          <a:xfrm>
            <a:off x="126594" y="845601"/>
            <a:ext cx="722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なると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05CB791-401E-4816-1D6A-4D4EF3C57F9C}"/>
              </a:ext>
            </a:extLst>
          </p:cNvPr>
          <p:cNvSpPr txBox="1"/>
          <p:nvPr/>
        </p:nvSpPr>
        <p:spPr>
          <a:xfrm>
            <a:off x="5364480" y="845601"/>
            <a:ext cx="9510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たいせん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D50A5F8-2C8F-1C8A-2B2A-BEDA497866A0}"/>
              </a:ext>
            </a:extLst>
          </p:cNvPr>
          <p:cNvSpPr txBox="1"/>
          <p:nvPr/>
        </p:nvSpPr>
        <p:spPr>
          <a:xfrm>
            <a:off x="6450702" y="845601"/>
            <a:ext cx="9510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ねっちゅう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FB08378-7D0F-EDD5-0998-FFBF1EB5164A}"/>
              </a:ext>
            </a:extLst>
          </p:cNvPr>
          <p:cNvSpPr txBox="1"/>
          <p:nvPr/>
        </p:nvSpPr>
        <p:spPr>
          <a:xfrm>
            <a:off x="716280" y="1422950"/>
            <a:ext cx="64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いえ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44AAD46-9BDF-E923-16AA-22BAAF4C370C}"/>
              </a:ext>
            </a:extLst>
          </p:cNvPr>
          <p:cNvSpPr txBox="1"/>
          <p:nvPr/>
        </p:nvSpPr>
        <p:spPr>
          <a:xfrm>
            <a:off x="377921" y="29502"/>
            <a:ext cx="1059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　かん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979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3E94F636-EB7F-4463-8CC7-23E2E35FE7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993"/>
          <a:stretch/>
        </p:blipFill>
        <p:spPr>
          <a:xfrm>
            <a:off x="-16732" y="2163092"/>
            <a:ext cx="3202568" cy="55209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15.</a:t>
            </a:r>
            <a:r>
              <a:rPr lang="ja-JP" altLang="en-US" dirty="0"/>
              <a:t>時間を決めているのに</a:t>
            </a:r>
            <a:r>
              <a:rPr lang="en-US" altLang="ja-JP" dirty="0"/>
              <a:t>(</a:t>
            </a:r>
            <a:r>
              <a:rPr lang="ja-JP" altLang="en-US" dirty="0"/>
              <a:t>オンラインゲーム</a:t>
            </a:r>
            <a:r>
              <a:rPr lang="en-US" altLang="ja-JP" dirty="0"/>
              <a:t>)</a:t>
            </a:r>
            <a:endParaRPr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9" y="1048261"/>
            <a:ext cx="884342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時間をすぎてもゲームをやめられず、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家の人におこられると、逆らって言いかえしてしまいます。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0" name="グループ化 19"/>
          <p:cNvGrpSpPr/>
          <p:nvPr/>
        </p:nvGrpSpPr>
        <p:grpSpPr>
          <a:xfrm>
            <a:off x="2635895" y="2175133"/>
            <a:ext cx="2278600" cy="1755712"/>
            <a:chOff x="6404138" y="1765840"/>
            <a:chExt cx="2739861" cy="1755712"/>
          </a:xfrm>
        </p:grpSpPr>
        <p:sp>
          <p:nvSpPr>
            <p:cNvPr id="21" name="円形吹き出し 3"/>
            <p:cNvSpPr/>
            <p:nvPr/>
          </p:nvSpPr>
          <p:spPr>
            <a:xfrm>
              <a:off x="6404138" y="1765840"/>
              <a:ext cx="2739861" cy="1755712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FFFFFF"/>
            </a:solidFill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22" name="テキスト ボックス 21"/>
            <p:cNvSpPr txBox="1"/>
            <p:nvPr/>
          </p:nvSpPr>
          <p:spPr>
            <a:xfrm>
              <a:off x="6493747" y="2223679"/>
              <a:ext cx="256064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もう</a:t>
              </a:r>
              <a:r>
                <a:rPr lang="en-US" altLang="ja-JP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1</a:t>
              </a: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時間</a:t>
              </a:r>
              <a:endParaRPr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kumimoji="1"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すぎた</a:t>
              </a:r>
              <a:r>
                <a:rPr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だろう</a:t>
              </a:r>
              <a:r>
                <a:rPr kumimoji="1" lang="ja-JP" altLang="en-US" sz="2000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！</a:t>
              </a:r>
              <a:endParaRPr kumimoji="1" lang="en-US" altLang="ja-JP" sz="2000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122" name="グループ化 121"/>
          <p:cNvGrpSpPr/>
          <p:nvPr/>
        </p:nvGrpSpPr>
        <p:grpSpPr>
          <a:xfrm>
            <a:off x="6472663" y="2232962"/>
            <a:ext cx="1265896" cy="1308861"/>
            <a:chOff x="2546003" y="1723870"/>
            <a:chExt cx="1265896" cy="1308861"/>
          </a:xfrm>
        </p:grpSpPr>
        <p:sp>
          <p:nvSpPr>
            <p:cNvPr id="123" name="円/楕円 15"/>
            <p:cNvSpPr/>
            <p:nvPr/>
          </p:nvSpPr>
          <p:spPr>
            <a:xfrm>
              <a:off x="2546003" y="1723870"/>
              <a:ext cx="1265896" cy="126589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9C8D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124" name="テキスト ボックス 123"/>
            <p:cNvSpPr txBox="1"/>
            <p:nvPr/>
          </p:nvSpPr>
          <p:spPr>
            <a:xfrm>
              <a:off x="2994398" y="1759421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5" name="テキスト ボックス 124"/>
            <p:cNvSpPr txBox="1"/>
            <p:nvPr/>
          </p:nvSpPr>
          <p:spPr>
            <a:xfrm>
              <a:off x="3038528" y="2755732"/>
              <a:ext cx="2808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6" name="テキスト ボックス 125"/>
            <p:cNvSpPr txBox="1"/>
            <p:nvPr/>
          </p:nvSpPr>
          <p:spPr>
            <a:xfrm>
              <a:off x="3536800" y="2239800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7" name="テキスト ボックス 126"/>
            <p:cNvSpPr txBox="1"/>
            <p:nvPr/>
          </p:nvSpPr>
          <p:spPr>
            <a:xfrm>
              <a:off x="2553416" y="2250725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8" name="テキスト ボックス 127"/>
            <p:cNvSpPr txBox="1"/>
            <p:nvPr/>
          </p:nvSpPr>
          <p:spPr>
            <a:xfrm>
              <a:off x="3479767" y="2478981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9" name="テキスト ボックス 128"/>
            <p:cNvSpPr txBox="1"/>
            <p:nvPr/>
          </p:nvSpPr>
          <p:spPr>
            <a:xfrm>
              <a:off x="3320451" y="2687799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0" name="テキスト ボックス 129"/>
            <p:cNvSpPr txBox="1"/>
            <p:nvPr/>
          </p:nvSpPr>
          <p:spPr>
            <a:xfrm>
              <a:off x="3479767" y="201479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1" name="テキスト ボックス 130"/>
            <p:cNvSpPr txBox="1"/>
            <p:nvPr/>
          </p:nvSpPr>
          <p:spPr>
            <a:xfrm>
              <a:off x="3324701" y="182523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2" name="テキスト ボックス 131"/>
            <p:cNvSpPr txBox="1"/>
            <p:nvPr/>
          </p:nvSpPr>
          <p:spPr>
            <a:xfrm>
              <a:off x="2779748" y="2661148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3" name="テキスト ボックス 132"/>
            <p:cNvSpPr txBox="1"/>
            <p:nvPr/>
          </p:nvSpPr>
          <p:spPr>
            <a:xfrm>
              <a:off x="2601578" y="2024220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4" name="テキスト ボックス 133"/>
            <p:cNvSpPr txBox="1"/>
            <p:nvPr/>
          </p:nvSpPr>
          <p:spPr>
            <a:xfrm>
              <a:off x="2762225" y="1838694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5" name="テキスト ボックス 134"/>
            <p:cNvSpPr txBox="1"/>
            <p:nvPr/>
          </p:nvSpPr>
          <p:spPr>
            <a:xfrm>
              <a:off x="2610622" y="2489907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6" name="フリーフォーム 135"/>
            <p:cNvSpPr/>
            <p:nvPr/>
          </p:nvSpPr>
          <p:spPr>
            <a:xfrm>
              <a:off x="3166220" y="1955170"/>
              <a:ext cx="38628" cy="397836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6453"/>
                </a:solidFill>
              </a:endParaRPr>
            </a:p>
          </p:txBody>
        </p:sp>
        <p:sp>
          <p:nvSpPr>
            <p:cNvPr id="137" name="フリーフォーム 136"/>
            <p:cNvSpPr/>
            <p:nvPr/>
          </p:nvSpPr>
          <p:spPr>
            <a:xfrm rot="14760000">
              <a:off x="3022285" y="2324430"/>
              <a:ext cx="51458" cy="263347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138" name="円/楕円 32"/>
            <p:cNvSpPr/>
            <p:nvPr/>
          </p:nvSpPr>
          <p:spPr>
            <a:xfrm>
              <a:off x="3113794" y="2291661"/>
              <a:ext cx="130314" cy="1303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</p:grpSp>
      <p:sp>
        <p:nvSpPr>
          <p:cNvPr id="157" name="円/楕円 15"/>
          <p:cNvSpPr/>
          <p:nvPr/>
        </p:nvSpPr>
        <p:spPr>
          <a:xfrm>
            <a:off x="6448169" y="2209983"/>
            <a:ext cx="1321379" cy="1321379"/>
          </a:xfrm>
          <a:prstGeom prst="ellipse">
            <a:avLst/>
          </a:prstGeom>
          <a:solidFill>
            <a:srgbClr val="FFFFFF">
              <a:alpha val="50196"/>
            </a:srgb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solidFill>
                <a:srgbClr val="706453"/>
              </a:solidFill>
            </a:endParaRPr>
          </a:p>
        </p:txBody>
      </p:sp>
      <p:grpSp>
        <p:nvGrpSpPr>
          <p:cNvPr id="140" name="グループ化 139"/>
          <p:cNvGrpSpPr/>
          <p:nvPr/>
        </p:nvGrpSpPr>
        <p:grpSpPr>
          <a:xfrm>
            <a:off x="7212984" y="2931067"/>
            <a:ext cx="1470046" cy="1519940"/>
            <a:chOff x="2546003" y="1723870"/>
            <a:chExt cx="1265896" cy="1308861"/>
          </a:xfrm>
        </p:grpSpPr>
        <p:sp>
          <p:nvSpPr>
            <p:cNvPr id="141" name="円/楕円 15"/>
            <p:cNvSpPr/>
            <p:nvPr/>
          </p:nvSpPr>
          <p:spPr>
            <a:xfrm>
              <a:off x="2546003" y="1723870"/>
              <a:ext cx="1265896" cy="1265896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rgbClr val="9C8D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142" name="テキスト ボックス 141"/>
            <p:cNvSpPr txBox="1"/>
            <p:nvPr/>
          </p:nvSpPr>
          <p:spPr>
            <a:xfrm>
              <a:off x="2994398" y="1759421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3" name="テキスト ボックス 142"/>
            <p:cNvSpPr txBox="1"/>
            <p:nvPr/>
          </p:nvSpPr>
          <p:spPr>
            <a:xfrm>
              <a:off x="3038528" y="2755732"/>
              <a:ext cx="28084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2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endParaRPr kumimoji="1" lang="ja-JP" altLang="en-US" sz="12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4" name="テキスト ボックス 143"/>
            <p:cNvSpPr txBox="1"/>
            <p:nvPr/>
          </p:nvSpPr>
          <p:spPr>
            <a:xfrm>
              <a:off x="3536800" y="2239800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3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5" name="テキスト ボックス 144"/>
            <p:cNvSpPr txBox="1"/>
            <p:nvPr/>
          </p:nvSpPr>
          <p:spPr>
            <a:xfrm>
              <a:off x="2553416" y="2250725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9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6" name="テキスト ボックス 145"/>
            <p:cNvSpPr txBox="1"/>
            <p:nvPr/>
          </p:nvSpPr>
          <p:spPr>
            <a:xfrm>
              <a:off x="3479767" y="2478981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7" name="テキスト ボックス 146"/>
            <p:cNvSpPr txBox="1"/>
            <p:nvPr/>
          </p:nvSpPr>
          <p:spPr>
            <a:xfrm>
              <a:off x="3320451" y="2687799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5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8" name="テキスト ボックス 147"/>
            <p:cNvSpPr txBox="1"/>
            <p:nvPr/>
          </p:nvSpPr>
          <p:spPr>
            <a:xfrm>
              <a:off x="3479767" y="201479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49" name="テキスト ボックス 148"/>
            <p:cNvSpPr txBox="1"/>
            <p:nvPr/>
          </p:nvSpPr>
          <p:spPr>
            <a:xfrm>
              <a:off x="3324701" y="1825236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50" name="テキスト ボックス 149"/>
            <p:cNvSpPr txBox="1"/>
            <p:nvPr/>
          </p:nvSpPr>
          <p:spPr>
            <a:xfrm>
              <a:off x="2779748" y="2661148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51" name="テキスト ボックス 150"/>
            <p:cNvSpPr txBox="1"/>
            <p:nvPr/>
          </p:nvSpPr>
          <p:spPr>
            <a:xfrm>
              <a:off x="2601578" y="2024220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10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52" name="テキスト ボックス 151"/>
            <p:cNvSpPr txBox="1"/>
            <p:nvPr/>
          </p:nvSpPr>
          <p:spPr>
            <a:xfrm>
              <a:off x="2762225" y="1838694"/>
              <a:ext cx="36099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11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53" name="テキスト ボックス 152"/>
            <p:cNvSpPr txBox="1"/>
            <p:nvPr/>
          </p:nvSpPr>
          <p:spPr>
            <a:xfrm>
              <a:off x="2610622" y="2489907"/>
              <a:ext cx="27283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sz="1100" dirty="0">
                  <a:solidFill>
                    <a:srgbClr val="706453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8</a:t>
              </a:r>
              <a:endParaRPr kumimoji="1" lang="ja-JP" altLang="en-US" sz="1100" dirty="0">
                <a:solidFill>
                  <a:srgbClr val="706453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54" name="フリーフォーム 153"/>
            <p:cNvSpPr/>
            <p:nvPr/>
          </p:nvSpPr>
          <p:spPr>
            <a:xfrm>
              <a:off x="3166220" y="1955170"/>
              <a:ext cx="38628" cy="397836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6453"/>
                </a:solidFill>
              </a:endParaRPr>
            </a:p>
          </p:txBody>
        </p:sp>
        <p:sp>
          <p:nvSpPr>
            <p:cNvPr id="155" name="フリーフォーム 154"/>
            <p:cNvSpPr/>
            <p:nvPr/>
          </p:nvSpPr>
          <p:spPr>
            <a:xfrm rot="16200000">
              <a:off x="2966493" y="2222741"/>
              <a:ext cx="51458" cy="263347"/>
            </a:xfrm>
            <a:custGeom>
              <a:avLst/>
              <a:gdLst>
                <a:gd name="connsiteX0" fmla="*/ 9189 w 78114"/>
                <a:gd name="connsiteY0" fmla="*/ 0 h 399763"/>
                <a:gd name="connsiteX1" fmla="*/ 59734 w 78114"/>
                <a:gd name="connsiteY1" fmla="*/ 0 h 399763"/>
                <a:gd name="connsiteX2" fmla="*/ 78114 w 78114"/>
                <a:gd name="connsiteY2" fmla="*/ 399763 h 399763"/>
                <a:gd name="connsiteX3" fmla="*/ 0 w 78114"/>
                <a:gd name="connsiteY3" fmla="*/ 395168 h 399763"/>
                <a:gd name="connsiteX4" fmla="*/ 9189 w 78114"/>
                <a:gd name="connsiteY4" fmla="*/ 0 h 39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14" h="399763">
                  <a:moveTo>
                    <a:pt x="9189" y="0"/>
                  </a:moveTo>
                  <a:lnTo>
                    <a:pt x="59734" y="0"/>
                  </a:lnTo>
                  <a:lnTo>
                    <a:pt x="78114" y="399763"/>
                  </a:lnTo>
                  <a:lnTo>
                    <a:pt x="0" y="395168"/>
                  </a:lnTo>
                  <a:lnTo>
                    <a:pt x="9189" y="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  <p:sp>
          <p:nvSpPr>
            <p:cNvPr id="156" name="円/楕円 32"/>
            <p:cNvSpPr/>
            <p:nvPr/>
          </p:nvSpPr>
          <p:spPr>
            <a:xfrm>
              <a:off x="3113794" y="2291661"/>
              <a:ext cx="130314" cy="130314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>
                <a:solidFill>
                  <a:srgbClr val="706453"/>
                </a:solidFill>
              </a:endParaRPr>
            </a:p>
          </p:txBody>
        </p:sp>
      </p:grpSp>
      <p:pic>
        <p:nvPicPr>
          <p:cNvPr id="8" name="図 7">
            <a:extLst>
              <a:ext uri="{FF2B5EF4-FFF2-40B4-BE49-F238E27FC236}">
                <a16:creationId xmlns:a16="http://schemas.microsoft.com/office/drawing/2014/main" id="{D477C711-0485-495F-B6B7-AB096401F7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80" t="30746"/>
          <a:stretch/>
        </p:blipFill>
        <p:spPr>
          <a:xfrm>
            <a:off x="3878317" y="3193526"/>
            <a:ext cx="2678740" cy="38234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グループ化 11"/>
          <p:cNvGrpSpPr/>
          <p:nvPr/>
        </p:nvGrpSpPr>
        <p:grpSpPr>
          <a:xfrm rot="21243625">
            <a:off x="5213678" y="4618228"/>
            <a:ext cx="3987801" cy="2354036"/>
            <a:chOff x="3206474" y="1325341"/>
            <a:chExt cx="6413396" cy="2658471"/>
          </a:xfrm>
        </p:grpSpPr>
        <p:grpSp>
          <p:nvGrpSpPr>
            <p:cNvPr id="13" name="グループ化 12"/>
            <p:cNvGrpSpPr/>
            <p:nvPr/>
          </p:nvGrpSpPr>
          <p:grpSpPr>
            <a:xfrm rot="389126">
              <a:off x="3206474" y="1325341"/>
              <a:ext cx="6113660" cy="2658471"/>
              <a:chOff x="-5223648" y="1664841"/>
              <a:chExt cx="5424994" cy="2961661"/>
            </a:xfrm>
          </p:grpSpPr>
          <p:sp>
            <p:nvSpPr>
              <p:cNvPr id="15" name="爆発 2 6"/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 dirty="0">
                  <a:solidFill>
                    <a:schemeClr val="dk1"/>
                  </a:solidFill>
                </a:endParaRPr>
              </a:p>
            </p:txBody>
          </p:sp>
          <p:pic>
            <p:nvPicPr>
              <p:cNvPr id="16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080895" y="1705436"/>
                <a:ext cx="5152790" cy="2881793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4" name="テキスト ボックス 13"/>
            <p:cNvSpPr txBox="1"/>
            <p:nvPr/>
          </p:nvSpPr>
          <p:spPr>
            <a:xfrm rot="398895">
              <a:off x="4317032" y="2268154"/>
              <a:ext cx="5302838" cy="9920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あと少し</a:t>
              </a:r>
              <a:endPara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 err="1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だけ</a:t>
              </a: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だから！！</a:t>
              </a:r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25ACEB-C9B4-9011-FAB6-16FC0644BA71}"/>
              </a:ext>
            </a:extLst>
          </p:cNvPr>
          <p:cNvSpPr txBox="1"/>
          <p:nvPr/>
        </p:nvSpPr>
        <p:spPr>
          <a:xfrm>
            <a:off x="232229" y="845601"/>
            <a:ext cx="1066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　かん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3BDFD24-408F-9B27-C5BD-403B04B4C6F6}"/>
              </a:ext>
            </a:extLst>
          </p:cNvPr>
          <p:cNvSpPr txBox="1"/>
          <p:nvPr/>
        </p:nvSpPr>
        <p:spPr>
          <a:xfrm>
            <a:off x="36576" y="1422950"/>
            <a:ext cx="64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いえ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A3A9D42-3253-28A1-043A-26CE2498E284}"/>
              </a:ext>
            </a:extLst>
          </p:cNvPr>
          <p:cNvSpPr txBox="1"/>
          <p:nvPr/>
        </p:nvSpPr>
        <p:spPr>
          <a:xfrm>
            <a:off x="3588707" y="2443370"/>
            <a:ext cx="1066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5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　かん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18CB23D-0EA4-72E2-E274-4209E82ECD45}"/>
              </a:ext>
            </a:extLst>
          </p:cNvPr>
          <p:cNvSpPr txBox="1"/>
          <p:nvPr/>
        </p:nvSpPr>
        <p:spPr>
          <a:xfrm>
            <a:off x="377921" y="29502"/>
            <a:ext cx="1059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　かん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1550807-90A5-6888-2EE5-9E7D0CF10B69}"/>
              </a:ext>
            </a:extLst>
          </p:cNvPr>
          <p:cNvSpPr txBox="1"/>
          <p:nvPr/>
        </p:nvSpPr>
        <p:spPr>
          <a:xfrm>
            <a:off x="3943350" y="1422950"/>
            <a:ext cx="64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さか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945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15.</a:t>
            </a:r>
            <a:r>
              <a:rPr lang="ja-JP" altLang="en-US" dirty="0"/>
              <a:t>時間を決めているのに</a:t>
            </a:r>
            <a:r>
              <a:rPr lang="en-US" altLang="ja-JP" dirty="0"/>
              <a:t>(</a:t>
            </a:r>
            <a:r>
              <a:rPr lang="ja-JP" altLang="en-US" dirty="0"/>
              <a:t>オンラインゲーム</a:t>
            </a:r>
            <a:r>
              <a:rPr lang="en-US" altLang="ja-JP" dirty="0"/>
              <a:t>)</a:t>
            </a:r>
            <a:endParaRPr lang="ja-JP" altLang="en-US" dirty="0"/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8348" y="1048261"/>
            <a:ext cx="918995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ルールを守らなければ、と思うのですが、どうしても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がまんできません。鳴門くんはつぎの日もゲームを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やりすぎて、家の人におこられてしまいました。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19" name="グループ化 118"/>
          <p:cNvGrpSpPr/>
          <p:nvPr/>
        </p:nvGrpSpPr>
        <p:grpSpPr>
          <a:xfrm rot="21243625">
            <a:off x="138898" y="2510584"/>
            <a:ext cx="3821108" cy="2474120"/>
            <a:chOff x="3048451" y="1847268"/>
            <a:chExt cx="6113660" cy="2658471"/>
          </a:xfrm>
        </p:grpSpPr>
        <p:grpSp>
          <p:nvGrpSpPr>
            <p:cNvPr id="120" name="グループ化 119"/>
            <p:cNvGrpSpPr/>
            <p:nvPr/>
          </p:nvGrpSpPr>
          <p:grpSpPr>
            <a:xfrm rot="389126">
              <a:off x="3048451" y="1847268"/>
              <a:ext cx="6113660" cy="2658471"/>
              <a:chOff x="-5310662" y="2262455"/>
              <a:chExt cx="5424994" cy="2961661"/>
            </a:xfrm>
          </p:grpSpPr>
          <p:sp>
            <p:nvSpPr>
              <p:cNvPr id="122" name="爆発 2 6"/>
              <p:cNvSpPr/>
              <p:nvPr/>
            </p:nvSpPr>
            <p:spPr>
              <a:xfrm rot="1236237">
                <a:off x="-5310662" y="2262455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 dirty="0">
                  <a:solidFill>
                    <a:schemeClr val="dk1"/>
                  </a:solidFill>
                </a:endParaRPr>
              </a:p>
            </p:txBody>
          </p:sp>
          <p:pic>
            <p:nvPicPr>
              <p:cNvPr id="123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192943" y="2358210"/>
                <a:ext cx="5215833" cy="2798912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21" name="テキスト ボックス 120"/>
            <p:cNvSpPr txBox="1"/>
            <p:nvPr/>
          </p:nvSpPr>
          <p:spPr>
            <a:xfrm rot="398895">
              <a:off x="4160647" y="2764710"/>
              <a:ext cx="4022483" cy="892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もう</a:t>
              </a:r>
              <a:r>
                <a:rPr lang="en-US" altLang="ja-JP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1</a:t>
              </a: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時間</a:t>
              </a:r>
              <a:endPara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たっただろう！</a:t>
              </a:r>
              <a:endPara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124" name="グループ化 123"/>
          <p:cNvGrpSpPr/>
          <p:nvPr/>
        </p:nvGrpSpPr>
        <p:grpSpPr>
          <a:xfrm rot="21128005">
            <a:off x="5536856" y="2808246"/>
            <a:ext cx="3213921" cy="2156402"/>
            <a:chOff x="3206474" y="1325341"/>
            <a:chExt cx="6113660" cy="2658471"/>
          </a:xfrm>
        </p:grpSpPr>
        <p:grpSp>
          <p:nvGrpSpPr>
            <p:cNvPr id="125" name="グループ化 124"/>
            <p:cNvGrpSpPr/>
            <p:nvPr/>
          </p:nvGrpSpPr>
          <p:grpSpPr>
            <a:xfrm rot="389126">
              <a:off x="3206474" y="1325341"/>
              <a:ext cx="6113660" cy="2658471"/>
              <a:chOff x="-5223648" y="1664841"/>
              <a:chExt cx="5424994" cy="2961661"/>
            </a:xfrm>
          </p:grpSpPr>
          <p:sp>
            <p:nvSpPr>
              <p:cNvPr id="127" name="爆発 2 6"/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 dirty="0">
                  <a:solidFill>
                    <a:schemeClr val="dk1"/>
                  </a:solidFill>
                </a:endParaRPr>
              </a:p>
            </p:txBody>
          </p:sp>
          <p:pic>
            <p:nvPicPr>
              <p:cNvPr id="128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080536" y="1797008"/>
                <a:ext cx="5087267" cy="2729921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26" name="テキスト ボックス 125"/>
            <p:cNvSpPr txBox="1"/>
            <p:nvPr/>
          </p:nvSpPr>
          <p:spPr>
            <a:xfrm rot="398895">
              <a:off x="4414542" y="2293801"/>
              <a:ext cx="4022482" cy="845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あとちょっと</a:t>
              </a:r>
              <a:endParaRPr lang="en-US" altLang="ja-JP" sz="20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b="1" dirty="0" err="1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だけ</a:t>
              </a:r>
              <a:r>
                <a:rPr lang="ja-JP" altLang="en-US" sz="20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だから！</a:t>
              </a:r>
              <a:endParaRPr lang="en-US" altLang="ja-JP" sz="20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129" name="グループ化 128">
            <a:extLst>
              <a:ext uri="{FF2B5EF4-FFF2-40B4-BE49-F238E27FC236}">
                <a16:creationId xmlns:a16="http://schemas.microsoft.com/office/drawing/2014/main" id="{36AA26ED-2A6E-45A8-96F0-880896BA248F}"/>
              </a:ext>
            </a:extLst>
          </p:cNvPr>
          <p:cNvGrpSpPr/>
          <p:nvPr/>
        </p:nvGrpSpPr>
        <p:grpSpPr>
          <a:xfrm rot="21200179">
            <a:off x="5376202" y="4620161"/>
            <a:ext cx="4109327" cy="2032163"/>
            <a:chOff x="8015112" y="2555497"/>
            <a:chExt cx="4109327" cy="2032163"/>
          </a:xfrm>
        </p:grpSpPr>
        <p:sp>
          <p:nvSpPr>
            <p:cNvPr id="130" name="円/楕円 55"/>
            <p:cNvSpPr/>
            <p:nvPr/>
          </p:nvSpPr>
          <p:spPr>
            <a:xfrm rot="21313003" flipH="1">
              <a:off x="8670362" y="2728931"/>
              <a:ext cx="172496" cy="137872"/>
            </a:xfrm>
            <a:prstGeom prst="ellipse">
              <a:avLst/>
            </a:pr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31" name="雲 31"/>
            <p:cNvSpPr/>
            <p:nvPr/>
          </p:nvSpPr>
          <p:spPr>
            <a:xfrm flipH="1">
              <a:off x="8532579" y="2921240"/>
              <a:ext cx="3071995" cy="16664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6050 w 43256"/>
                <a:gd name="connsiteY13" fmla="*/ 35003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6780" y="32932"/>
                    <a:pt x="36366" y="34324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32" name="円/楕円 57"/>
            <p:cNvSpPr/>
            <p:nvPr/>
          </p:nvSpPr>
          <p:spPr>
            <a:xfrm rot="21313003" flipH="1">
              <a:off x="8529996" y="2555497"/>
              <a:ext cx="110973" cy="88699"/>
            </a:xfrm>
            <a:prstGeom prst="ellipse">
              <a:avLst/>
            </a:pr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33" name="テキスト ボックス 132"/>
            <p:cNvSpPr txBox="1"/>
            <p:nvPr/>
          </p:nvSpPr>
          <p:spPr>
            <a:xfrm rot="399821">
              <a:off x="8015112" y="3390242"/>
              <a:ext cx="410932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なんでやめられ</a:t>
              </a:r>
              <a:endParaRPr lang="en-US" altLang="ja-JP" sz="20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0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ないんだろう・・・</a:t>
              </a:r>
            </a:p>
          </p:txBody>
        </p: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C16E56B5-7D5F-464F-89E6-51D79DF99CA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49" t="31944"/>
          <a:stretch/>
        </p:blipFill>
        <p:spPr>
          <a:xfrm>
            <a:off x="3404222" y="2455210"/>
            <a:ext cx="3110139" cy="46672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CA47C5C-F705-07DA-9544-88C65A97F480}"/>
              </a:ext>
            </a:extLst>
          </p:cNvPr>
          <p:cNvSpPr txBox="1"/>
          <p:nvPr/>
        </p:nvSpPr>
        <p:spPr>
          <a:xfrm>
            <a:off x="1675746" y="3152285"/>
            <a:ext cx="8369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accent5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　かん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6F3FD2C-27D5-0041-9340-594090D78520}"/>
              </a:ext>
            </a:extLst>
          </p:cNvPr>
          <p:cNvSpPr txBox="1"/>
          <p:nvPr/>
        </p:nvSpPr>
        <p:spPr>
          <a:xfrm>
            <a:off x="1385710" y="865676"/>
            <a:ext cx="72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まも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89EF233-3767-2F4A-6428-A7A18B79F044}"/>
              </a:ext>
            </a:extLst>
          </p:cNvPr>
          <p:cNvSpPr txBox="1"/>
          <p:nvPr/>
        </p:nvSpPr>
        <p:spPr>
          <a:xfrm>
            <a:off x="4234788" y="865676"/>
            <a:ext cx="72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4555082-BF8B-04E8-DEFA-9133F41A98B4}"/>
              </a:ext>
            </a:extLst>
          </p:cNvPr>
          <p:cNvSpPr txBox="1"/>
          <p:nvPr/>
        </p:nvSpPr>
        <p:spPr>
          <a:xfrm>
            <a:off x="3254463" y="1460472"/>
            <a:ext cx="93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なると</a:t>
            </a:r>
            <a:endParaRPr kumimoji="1"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31AA40B-9457-5F52-D29B-36F0B2FAE1EB}"/>
              </a:ext>
            </a:extLst>
          </p:cNvPr>
          <p:cNvSpPr txBox="1"/>
          <p:nvPr/>
        </p:nvSpPr>
        <p:spPr>
          <a:xfrm>
            <a:off x="1990712" y="2049097"/>
            <a:ext cx="93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いえ</a:t>
            </a:r>
            <a:endParaRPr kumimoji="1"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6EA4196-60EE-3502-AD6A-8C5AC3D19E27}"/>
              </a:ext>
            </a:extLst>
          </p:cNvPr>
          <p:cNvSpPr txBox="1"/>
          <p:nvPr/>
        </p:nvSpPr>
        <p:spPr>
          <a:xfrm>
            <a:off x="377921" y="29502"/>
            <a:ext cx="1059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　かん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690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15.</a:t>
            </a:r>
            <a:r>
              <a:rPr lang="ja-JP" altLang="en-US" dirty="0"/>
              <a:t>時間を決めているのに</a:t>
            </a:r>
            <a:r>
              <a:rPr lang="en-US" altLang="ja-JP" dirty="0"/>
              <a:t>(</a:t>
            </a:r>
            <a:r>
              <a:rPr lang="ja-JP" altLang="en-US" dirty="0"/>
              <a:t>オンラインゲーム</a:t>
            </a:r>
            <a:r>
              <a:rPr lang="en-US" altLang="ja-JP" dirty="0"/>
              <a:t>)</a:t>
            </a:r>
            <a:endParaRPr lang="ja-JP" altLang="en-US" dirty="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99EE327-0D82-54CE-7F4E-B3B7AA05E9DB}"/>
              </a:ext>
            </a:extLst>
          </p:cNvPr>
          <p:cNvGrpSpPr/>
          <p:nvPr/>
        </p:nvGrpSpPr>
        <p:grpSpPr>
          <a:xfrm>
            <a:off x="672641" y="397790"/>
            <a:ext cx="7625858" cy="2143125"/>
            <a:chOff x="672641" y="387544"/>
            <a:chExt cx="7625858" cy="2143125"/>
          </a:xfrm>
        </p:grpSpPr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09BBF5EB-B8A2-09EF-99E2-E7F9D241B85C}"/>
                </a:ext>
              </a:extLst>
            </p:cNvPr>
            <p:cNvGrpSpPr/>
            <p:nvPr/>
          </p:nvGrpSpPr>
          <p:grpSpPr>
            <a:xfrm>
              <a:off x="672641" y="387544"/>
              <a:ext cx="7625858" cy="2143125"/>
              <a:chOff x="672641" y="425644"/>
              <a:chExt cx="7625858" cy="2143125"/>
            </a:xfrm>
          </p:grpSpPr>
          <p:pic>
            <p:nvPicPr>
              <p:cNvPr id="7" name="図 6">
                <a:extLst>
                  <a:ext uri="{FF2B5EF4-FFF2-40B4-BE49-F238E27FC236}">
                    <a16:creationId xmlns:a16="http://schemas.microsoft.com/office/drawing/2014/main" id="{3F576BF2-6785-B7A5-D501-02E1E3738F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6802" y="425644"/>
                <a:ext cx="2151697" cy="2143125"/>
              </a:xfrm>
              <a:prstGeom prst="rect">
                <a:avLst/>
              </a:prstGeom>
            </p:spPr>
          </p:pic>
          <p:grpSp>
            <p:nvGrpSpPr>
              <p:cNvPr id="8" name="グループ化 7">
                <a:extLst>
                  <a:ext uri="{FF2B5EF4-FFF2-40B4-BE49-F238E27FC236}">
                    <a16:creationId xmlns:a16="http://schemas.microsoft.com/office/drawing/2014/main" id="{1D081C67-5472-E5DA-7C91-5D9AF53CA1FE}"/>
                  </a:ext>
                </a:extLst>
              </p:cNvPr>
              <p:cNvGrpSpPr/>
              <p:nvPr/>
            </p:nvGrpSpPr>
            <p:grpSpPr>
              <a:xfrm>
                <a:off x="672641" y="1103650"/>
                <a:ext cx="5661177" cy="1111992"/>
                <a:chOff x="672641" y="1103650"/>
                <a:chExt cx="5661177" cy="1111992"/>
              </a:xfrm>
            </p:grpSpPr>
            <p:sp>
              <p:nvSpPr>
                <p:cNvPr id="10" name="角丸四角形 28">
                  <a:extLst>
                    <a:ext uri="{FF2B5EF4-FFF2-40B4-BE49-F238E27FC236}">
                      <a16:creationId xmlns:a16="http://schemas.microsoft.com/office/drawing/2014/main" id="{62A3BCDA-D26E-A5EC-BFF8-B862692540BB}"/>
                    </a:ext>
                  </a:extLst>
                </p:cNvPr>
                <p:cNvSpPr/>
                <p:nvPr/>
              </p:nvSpPr>
              <p:spPr>
                <a:xfrm>
                  <a:off x="672641" y="1103650"/>
                  <a:ext cx="5661177" cy="1111992"/>
                </a:xfrm>
                <a:custGeom>
                  <a:avLst/>
                  <a:gdLst>
                    <a:gd name="connsiteX0" fmla="*/ 0 w 6516914"/>
                    <a:gd name="connsiteY0" fmla="*/ 555996 h 1111992"/>
                    <a:gd name="connsiteX1" fmla="*/ 555996 w 6516914"/>
                    <a:gd name="connsiteY1" fmla="*/ 0 h 1111992"/>
                    <a:gd name="connsiteX2" fmla="*/ 5960918 w 6516914"/>
                    <a:gd name="connsiteY2" fmla="*/ 0 h 1111992"/>
                    <a:gd name="connsiteX3" fmla="*/ 6516914 w 6516914"/>
                    <a:gd name="connsiteY3" fmla="*/ 555996 h 1111992"/>
                    <a:gd name="connsiteX4" fmla="*/ 6516914 w 6516914"/>
                    <a:gd name="connsiteY4" fmla="*/ 555996 h 1111992"/>
                    <a:gd name="connsiteX5" fmla="*/ 5960918 w 6516914"/>
                    <a:gd name="connsiteY5" fmla="*/ 1111992 h 1111992"/>
                    <a:gd name="connsiteX6" fmla="*/ 555996 w 6516914"/>
                    <a:gd name="connsiteY6" fmla="*/ 1111992 h 1111992"/>
                    <a:gd name="connsiteX7" fmla="*/ 0 w 6516914"/>
                    <a:gd name="connsiteY7" fmla="*/ 555996 h 1111992"/>
                    <a:gd name="connsiteX0" fmla="*/ 0 w 6555491"/>
                    <a:gd name="connsiteY0" fmla="*/ 555996 h 1111992"/>
                    <a:gd name="connsiteX1" fmla="*/ 555996 w 6555491"/>
                    <a:gd name="connsiteY1" fmla="*/ 0 h 1111992"/>
                    <a:gd name="connsiteX2" fmla="*/ 5960918 w 6555491"/>
                    <a:gd name="connsiteY2" fmla="*/ 0 h 1111992"/>
                    <a:gd name="connsiteX3" fmla="*/ 6478814 w 6555491"/>
                    <a:gd name="connsiteY3" fmla="*/ 350218 h 1111992"/>
                    <a:gd name="connsiteX4" fmla="*/ 6516914 w 6555491"/>
                    <a:gd name="connsiteY4" fmla="*/ 555996 h 1111992"/>
                    <a:gd name="connsiteX5" fmla="*/ 6516914 w 6555491"/>
                    <a:gd name="connsiteY5" fmla="*/ 555996 h 1111992"/>
                    <a:gd name="connsiteX6" fmla="*/ 5960918 w 6555491"/>
                    <a:gd name="connsiteY6" fmla="*/ 1111992 h 1111992"/>
                    <a:gd name="connsiteX7" fmla="*/ 555996 w 6555491"/>
                    <a:gd name="connsiteY7" fmla="*/ 1111992 h 1111992"/>
                    <a:gd name="connsiteX8" fmla="*/ 0 w 6555491"/>
                    <a:gd name="connsiteY8" fmla="*/ 555996 h 1111992"/>
                    <a:gd name="connsiteX0" fmla="*/ 0 w 6562480"/>
                    <a:gd name="connsiteY0" fmla="*/ 555996 h 1111992"/>
                    <a:gd name="connsiteX1" fmla="*/ 555996 w 6562480"/>
                    <a:gd name="connsiteY1" fmla="*/ 0 h 1111992"/>
                    <a:gd name="connsiteX2" fmla="*/ 5960918 w 6562480"/>
                    <a:gd name="connsiteY2" fmla="*/ 0 h 1111992"/>
                    <a:gd name="connsiteX3" fmla="*/ 6478814 w 6562480"/>
                    <a:gd name="connsiteY3" fmla="*/ 350218 h 1111992"/>
                    <a:gd name="connsiteX4" fmla="*/ 6516914 w 6562480"/>
                    <a:gd name="connsiteY4" fmla="*/ 555996 h 1111992"/>
                    <a:gd name="connsiteX5" fmla="*/ 6516914 w 6562480"/>
                    <a:gd name="connsiteY5" fmla="*/ 555996 h 1111992"/>
                    <a:gd name="connsiteX6" fmla="*/ 6491514 w 6562480"/>
                    <a:gd name="connsiteY6" fmla="*/ 756618 h 1111992"/>
                    <a:gd name="connsiteX7" fmla="*/ 5960918 w 6562480"/>
                    <a:gd name="connsiteY7" fmla="*/ 1111992 h 1111992"/>
                    <a:gd name="connsiteX8" fmla="*/ 555996 w 6562480"/>
                    <a:gd name="connsiteY8" fmla="*/ 1111992 h 1111992"/>
                    <a:gd name="connsiteX9" fmla="*/ 0 w 6562480"/>
                    <a:gd name="connsiteY9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6516914 w 7063014"/>
                    <a:gd name="connsiteY4" fmla="*/ 555996 h 1111992"/>
                    <a:gd name="connsiteX5" fmla="*/ 7063014 w 7063014"/>
                    <a:gd name="connsiteY5" fmla="*/ 555996 h 1111992"/>
                    <a:gd name="connsiteX6" fmla="*/ 6491514 w 7063014"/>
                    <a:gd name="connsiteY6" fmla="*/ 756618 h 1111992"/>
                    <a:gd name="connsiteX7" fmla="*/ 5960918 w 7063014"/>
                    <a:gd name="connsiteY7" fmla="*/ 1111992 h 1111992"/>
                    <a:gd name="connsiteX8" fmla="*/ 555996 w 7063014"/>
                    <a:gd name="connsiteY8" fmla="*/ 1111992 h 1111992"/>
                    <a:gd name="connsiteX9" fmla="*/ 0 w 7063014"/>
                    <a:gd name="connsiteY9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20"/>
                    <a:gd name="connsiteY0" fmla="*/ 555996 h 1111992"/>
                    <a:gd name="connsiteX1" fmla="*/ 555996 w 7063020"/>
                    <a:gd name="connsiteY1" fmla="*/ 0 h 1111992"/>
                    <a:gd name="connsiteX2" fmla="*/ 5960918 w 7063020"/>
                    <a:gd name="connsiteY2" fmla="*/ 0 h 1111992"/>
                    <a:gd name="connsiteX3" fmla="*/ 6478814 w 7063020"/>
                    <a:gd name="connsiteY3" fmla="*/ 350218 h 1111992"/>
                    <a:gd name="connsiteX4" fmla="*/ 7063014 w 7063020"/>
                    <a:gd name="connsiteY4" fmla="*/ 555996 h 1111992"/>
                    <a:gd name="connsiteX5" fmla="*/ 6491514 w 7063020"/>
                    <a:gd name="connsiteY5" fmla="*/ 756618 h 1111992"/>
                    <a:gd name="connsiteX6" fmla="*/ 5960918 w 7063020"/>
                    <a:gd name="connsiteY6" fmla="*/ 1111992 h 1111992"/>
                    <a:gd name="connsiteX7" fmla="*/ 555996 w 7063020"/>
                    <a:gd name="connsiteY7" fmla="*/ 1111992 h 1111992"/>
                    <a:gd name="connsiteX8" fmla="*/ 0 w 7063020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7566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78814 w 7063014"/>
                    <a:gd name="connsiteY3" fmla="*/ 35021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  <a:gd name="connsiteX0" fmla="*/ 0 w 7063014"/>
                    <a:gd name="connsiteY0" fmla="*/ 555996 h 1111992"/>
                    <a:gd name="connsiteX1" fmla="*/ 555996 w 7063014"/>
                    <a:gd name="connsiteY1" fmla="*/ 0 h 1111992"/>
                    <a:gd name="connsiteX2" fmla="*/ 5960918 w 7063014"/>
                    <a:gd name="connsiteY2" fmla="*/ 0 h 1111992"/>
                    <a:gd name="connsiteX3" fmla="*/ 6491514 w 7063014"/>
                    <a:gd name="connsiteY3" fmla="*/ 407368 h 1111992"/>
                    <a:gd name="connsiteX4" fmla="*/ 7063014 w 7063014"/>
                    <a:gd name="connsiteY4" fmla="*/ 555996 h 1111992"/>
                    <a:gd name="connsiteX5" fmla="*/ 6491514 w 7063014"/>
                    <a:gd name="connsiteY5" fmla="*/ 693118 h 1111992"/>
                    <a:gd name="connsiteX6" fmla="*/ 5960918 w 7063014"/>
                    <a:gd name="connsiteY6" fmla="*/ 1111992 h 1111992"/>
                    <a:gd name="connsiteX7" fmla="*/ 555996 w 7063014"/>
                    <a:gd name="connsiteY7" fmla="*/ 1111992 h 1111992"/>
                    <a:gd name="connsiteX8" fmla="*/ 0 w 7063014"/>
                    <a:gd name="connsiteY8" fmla="*/ 555996 h 1111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063014" h="1111992">
                      <a:moveTo>
                        <a:pt x="0" y="555996"/>
                      </a:moveTo>
                      <a:cubicBezTo>
                        <a:pt x="0" y="248928"/>
                        <a:pt x="248928" y="0"/>
                        <a:pt x="555996" y="0"/>
                      </a:cubicBezTo>
                      <a:lnTo>
                        <a:pt x="5960918" y="0"/>
                      </a:lnTo>
                      <a:cubicBezTo>
                        <a:pt x="6509904" y="58370"/>
                        <a:pt x="6434832" y="314702"/>
                        <a:pt x="6491514" y="407368"/>
                      </a:cubicBezTo>
                      <a:cubicBezTo>
                        <a:pt x="6675196" y="500034"/>
                        <a:pt x="6825947" y="558113"/>
                        <a:pt x="7063014" y="555996"/>
                      </a:cubicBezTo>
                      <a:cubicBezTo>
                        <a:pt x="6855581" y="725329"/>
                        <a:pt x="6622280" y="714752"/>
                        <a:pt x="6491514" y="693118"/>
                      </a:cubicBezTo>
                      <a:cubicBezTo>
                        <a:pt x="6544898" y="849284"/>
                        <a:pt x="6385021" y="1078163"/>
                        <a:pt x="5960918" y="1111992"/>
                      </a:cubicBezTo>
                      <a:lnTo>
                        <a:pt x="555996" y="1111992"/>
                      </a:lnTo>
                      <a:cubicBezTo>
                        <a:pt x="248928" y="1111992"/>
                        <a:pt x="0" y="863064"/>
                        <a:pt x="0" y="555996"/>
                      </a:cubicBezTo>
                      <a:close/>
                    </a:path>
                  </a:pathLst>
                </a:custGeom>
                <a:ln w="38100"/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>
                    <a:solidFill>
                      <a:schemeClr val="accent6"/>
                    </a:solidFill>
                  </a:endParaRPr>
                </a:p>
              </p:txBody>
            </p:sp>
            <p:sp>
              <p:nvSpPr>
                <p:cNvPr id="13" name="テキスト ボックス 12">
                  <a:extLst>
                    <a:ext uri="{FF2B5EF4-FFF2-40B4-BE49-F238E27FC236}">
                      <a16:creationId xmlns:a16="http://schemas.microsoft.com/office/drawing/2014/main" id="{323DD7F3-383D-5ED7-8B7F-8E060199CE62}"/>
                    </a:ext>
                  </a:extLst>
                </p:cNvPr>
                <p:cNvSpPr txBox="1"/>
                <p:nvPr/>
              </p:nvSpPr>
              <p:spPr>
                <a:xfrm>
                  <a:off x="672641" y="1224321"/>
                  <a:ext cx="5213809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spcAft>
                      <a:spcPts val="1200"/>
                    </a:spcAft>
                  </a:pPr>
                  <a:r>
                    <a:rPr kumimoji="1"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なにがいけなかったのか</a:t>
                  </a:r>
                  <a:endParaRPr kumimoji="1" lang="en-US" altLang="ja-JP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pPr algn="ctr">
                    <a:spcAft>
                      <a:spcPts val="1200"/>
                    </a:spcAft>
                  </a:pPr>
                  <a:r>
                    <a:rPr lang="ja-JP" altLang="en-US" sz="2400" b="1" dirty="0">
                      <a:solidFill>
                        <a:srgbClr val="62983E"/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いっしょに考えてみよう！</a:t>
                  </a:r>
                  <a:endPara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</p:grpSp>
        </p:grp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48D68BC-4270-2F3F-A173-D5B93FAF27CD}"/>
                </a:ext>
              </a:extLst>
            </p:cNvPr>
            <p:cNvSpPr txBox="1"/>
            <p:nvPr/>
          </p:nvSpPr>
          <p:spPr>
            <a:xfrm>
              <a:off x="2841934" y="1512550"/>
              <a:ext cx="5918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rgbClr val="62983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かんが</a:t>
              </a:r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744E3951-05AE-4E32-B3DE-0685C922594C}"/>
              </a:ext>
            </a:extLst>
          </p:cNvPr>
          <p:cNvGrpSpPr/>
          <p:nvPr/>
        </p:nvGrpSpPr>
        <p:grpSpPr>
          <a:xfrm>
            <a:off x="-151788" y="1983515"/>
            <a:ext cx="9174892" cy="2681552"/>
            <a:chOff x="-151788" y="1983515"/>
            <a:chExt cx="9174892" cy="2681552"/>
          </a:xfrm>
        </p:grpSpPr>
        <p:grpSp>
          <p:nvGrpSpPr>
            <p:cNvPr id="9" name="グループ化 8"/>
            <p:cNvGrpSpPr/>
            <p:nvPr/>
          </p:nvGrpSpPr>
          <p:grpSpPr>
            <a:xfrm>
              <a:off x="286007" y="2092229"/>
              <a:ext cx="8737097" cy="2572838"/>
              <a:chOff x="286007" y="2092229"/>
              <a:chExt cx="8737097" cy="2572838"/>
            </a:xfrm>
          </p:grpSpPr>
          <p:sp>
            <p:nvSpPr>
              <p:cNvPr id="20" name="角丸四角形 19"/>
              <p:cNvSpPr/>
              <p:nvPr/>
            </p:nvSpPr>
            <p:spPr>
              <a:xfrm>
                <a:off x="286007" y="2440495"/>
                <a:ext cx="8571987" cy="1937753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6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55" name="テキスト ボックス 54"/>
              <p:cNvSpPr txBox="1"/>
              <p:nvPr/>
            </p:nvSpPr>
            <p:spPr>
              <a:xfrm>
                <a:off x="3331462" y="2666130"/>
                <a:ext cx="5691642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いま、大人でもゲームに熱中する人がふえています。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なかには、夜中までゲームをやめられず、生活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リズムをくずして会社や学校にいけなくなってしまった、</a:t>
                </a:r>
                <a:br>
                  <a: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という人もいます。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  <p:pic>
            <p:nvPicPr>
              <p:cNvPr id="14" name="図 13">
                <a:extLst>
                  <a:ext uri="{FF2B5EF4-FFF2-40B4-BE49-F238E27FC236}">
                    <a16:creationId xmlns:a16="http://schemas.microsoft.com/office/drawing/2014/main" id="{1793825C-D155-4557-93ED-9073BDDA3F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5213" y="2092229"/>
                <a:ext cx="2572838" cy="2572838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67" name="乗算記号 42"/>
            <p:cNvSpPr/>
            <p:nvPr/>
          </p:nvSpPr>
          <p:spPr>
            <a:xfrm rot="20932626">
              <a:off x="-151788" y="1983515"/>
              <a:ext cx="1734676" cy="1712272"/>
            </a:xfrm>
            <a:prstGeom prst="mathMultiply">
              <a:avLst>
                <a:gd name="adj1" fmla="val 13871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/>
            </a:p>
          </p:txBody>
        </p:sp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252D03F8-92A7-FBE0-4517-4CEC1DD88791}"/>
                </a:ext>
              </a:extLst>
            </p:cNvPr>
            <p:cNvGrpSpPr/>
            <p:nvPr/>
          </p:nvGrpSpPr>
          <p:grpSpPr>
            <a:xfrm>
              <a:off x="3853177" y="2519037"/>
              <a:ext cx="4325653" cy="1201648"/>
              <a:chOff x="3853177" y="2519037"/>
              <a:chExt cx="4325653" cy="1201648"/>
            </a:xfrm>
          </p:grpSpPr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2C4B1D0F-0243-1BF1-4B5F-0774F1C1B408}"/>
                  </a:ext>
                </a:extLst>
              </p:cNvPr>
              <p:cNvSpPr txBox="1"/>
              <p:nvPr/>
            </p:nvSpPr>
            <p:spPr>
              <a:xfrm>
                <a:off x="3853177" y="2519037"/>
                <a:ext cx="76550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おとな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9F9D165C-E162-2365-F9EF-BC31CFABD1FD}"/>
                  </a:ext>
                </a:extLst>
              </p:cNvPr>
              <p:cNvSpPr txBox="1"/>
              <p:nvPr/>
            </p:nvSpPr>
            <p:spPr>
              <a:xfrm>
                <a:off x="5374936" y="2519037"/>
                <a:ext cx="117294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ねっちゅう</a:t>
                </a:r>
              </a:p>
            </p:txBody>
          </p:sp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26108689-5320-FEA4-8F09-489DBE8EBC42}"/>
                  </a:ext>
                </a:extLst>
              </p:cNvPr>
              <p:cNvSpPr txBox="1"/>
              <p:nvPr/>
            </p:nvSpPr>
            <p:spPr>
              <a:xfrm>
                <a:off x="7098830" y="2991085"/>
                <a:ext cx="1080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せいかつ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3FDFCCDA-B98C-EC8C-4522-2B1C6CFABDC7}"/>
                  </a:ext>
                </a:extLst>
              </p:cNvPr>
              <p:cNvSpPr txBox="1"/>
              <p:nvPr/>
            </p:nvSpPr>
            <p:spPr>
              <a:xfrm>
                <a:off x="4644926" y="3443686"/>
                <a:ext cx="1080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かいしゃ</a:t>
                </a:r>
              </a:p>
            </p:txBody>
          </p:sp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74043A26-0851-0C49-5EB2-37CA0F4E20D6}"/>
                  </a:ext>
                </a:extLst>
              </p:cNvPr>
              <p:cNvSpPr txBox="1"/>
              <p:nvPr/>
            </p:nvSpPr>
            <p:spPr>
              <a:xfrm>
                <a:off x="4170714" y="2991085"/>
                <a:ext cx="1080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よ なか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D99AAD43-8716-66E5-A5C8-6978EFC0643D}"/>
                  </a:ext>
                </a:extLst>
              </p:cNvPr>
              <p:cNvSpPr txBox="1"/>
              <p:nvPr/>
            </p:nvSpPr>
            <p:spPr>
              <a:xfrm>
                <a:off x="5398129" y="3443686"/>
                <a:ext cx="1080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がっこう</a:t>
                </a:r>
              </a:p>
            </p:txBody>
          </p:sp>
        </p:grpSp>
      </p:grp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2C46557-BD96-C714-1D5B-371C3C0872A0}"/>
              </a:ext>
            </a:extLst>
          </p:cNvPr>
          <p:cNvSpPr txBox="1"/>
          <p:nvPr/>
        </p:nvSpPr>
        <p:spPr>
          <a:xfrm>
            <a:off x="377921" y="29502"/>
            <a:ext cx="1059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　かん</a:t>
            </a: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CBC5BDF9-C487-4007-9A15-9C97F402A1B8}"/>
              </a:ext>
            </a:extLst>
          </p:cNvPr>
          <p:cNvGrpSpPr/>
          <p:nvPr/>
        </p:nvGrpSpPr>
        <p:grpSpPr>
          <a:xfrm>
            <a:off x="255860" y="4112650"/>
            <a:ext cx="8911314" cy="2733345"/>
            <a:chOff x="255860" y="4112650"/>
            <a:chExt cx="8911314" cy="2733345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286007" y="4512928"/>
              <a:ext cx="8571987" cy="2197481"/>
              <a:chOff x="286007" y="4470888"/>
              <a:chExt cx="8571987" cy="2197481"/>
            </a:xfrm>
          </p:grpSpPr>
          <p:sp>
            <p:nvSpPr>
              <p:cNvPr id="42" name="角丸四角形 41"/>
              <p:cNvSpPr/>
              <p:nvPr/>
            </p:nvSpPr>
            <p:spPr>
              <a:xfrm>
                <a:off x="286007" y="4470888"/>
                <a:ext cx="8571987" cy="2197481"/>
              </a:xfrm>
              <a:prstGeom prst="roundRect">
                <a:avLst>
                  <a:gd name="adj" fmla="val 16189"/>
                </a:avLst>
              </a:prstGeom>
              <a:solidFill>
                <a:schemeClr val="accent2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2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44" name="テキスト ボックス 43"/>
              <p:cNvSpPr txBox="1"/>
              <p:nvPr/>
            </p:nvSpPr>
            <p:spPr>
              <a:xfrm>
                <a:off x="419170" y="4668270"/>
                <a:ext cx="6654761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家庭などで決めた、ゲームについてのルールは守りましょう。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それは、あなたを危険なことから守るために決められた</a:t>
                </a:r>
                <a:br>
                  <a: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ものです。</a:t>
                </a:r>
                <a:br>
                  <a:rPr lang="en-US" altLang="ja-JP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どうしてもがまんできないときは、家の人や学校の先生と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相談し、どうしたら良いか考えたり、ルールを見直したりしましょう。</a:t>
                </a:r>
              </a:p>
            </p:txBody>
          </p:sp>
        </p:grpSp>
        <p:sp>
          <p:nvSpPr>
            <p:cNvPr id="74" name="ドーナツ 73"/>
            <p:cNvSpPr/>
            <p:nvPr/>
          </p:nvSpPr>
          <p:spPr>
            <a:xfrm>
              <a:off x="7793916" y="4235872"/>
              <a:ext cx="1309201" cy="1307334"/>
            </a:xfrm>
            <a:prstGeom prst="donut">
              <a:avLst>
                <a:gd name="adj" fmla="val 16648"/>
              </a:avLst>
            </a:prstGeom>
            <a:solidFill>
              <a:schemeClr val="bg1">
                <a:alpha val="80000"/>
              </a:schemeClr>
            </a:solidFill>
            <a:ln w="38100">
              <a:solidFill>
                <a:schemeClr val="tx1">
                  <a:alpha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ja-JP" altLang="en-US" dirty="0"/>
            </a:p>
          </p:txBody>
        </p:sp>
        <p:grpSp>
          <p:nvGrpSpPr>
            <p:cNvPr id="12" name="グループ化 11"/>
            <p:cNvGrpSpPr/>
            <p:nvPr/>
          </p:nvGrpSpPr>
          <p:grpSpPr>
            <a:xfrm>
              <a:off x="6212361" y="4112650"/>
              <a:ext cx="1311114" cy="1311114"/>
              <a:chOff x="-945390" y="2903530"/>
              <a:chExt cx="1311114" cy="1311114"/>
            </a:xfrm>
          </p:grpSpPr>
          <p:sp>
            <p:nvSpPr>
              <p:cNvPr id="90" name="円/楕円 42"/>
              <p:cNvSpPr/>
              <p:nvPr/>
            </p:nvSpPr>
            <p:spPr>
              <a:xfrm>
                <a:off x="-945390" y="2903530"/>
                <a:ext cx="1311114" cy="1311114"/>
              </a:xfrm>
              <a:prstGeom prst="ellipse">
                <a:avLst/>
              </a:prstGeom>
              <a:solidFill>
                <a:schemeClr val="bg1"/>
              </a:solidFill>
              <a:ln w="76200">
                <a:solidFill>
                  <a:srgbClr val="0093E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" name="二等辺三角形 10"/>
              <p:cNvSpPr/>
              <p:nvPr/>
            </p:nvSpPr>
            <p:spPr>
              <a:xfrm rot="4374095">
                <a:off x="-652241" y="3364157"/>
                <a:ext cx="282849" cy="460844"/>
              </a:xfrm>
              <a:custGeom>
                <a:avLst/>
                <a:gdLst>
                  <a:gd name="connsiteX0" fmla="*/ 0 w 211536"/>
                  <a:gd name="connsiteY0" fmla="*/ 330505 h 330505"/>
                  <a:gd name="connsiteX1" fmla="*/ 105768 w 211536"/>
                  <a:gd name="connsiteY1" fmla="*/ 0 h 330505"/>
                  <a:gd name="connsiteX2" fmla="*/ 211536 w 211536"/>
                  <a:gd name="connsiteY2" fmla="*/ 330505 h 330505"/>
                  <a:gd name="connsiteX3" fmla="*/ 0 w 211536"/>
                  <a:gd name="connsiteY3" fmla="*/ 330505 h 330505"/>
                  <a:gd name="connsiteX0" fmla="*/ 0 w 211536"/>
                  <a:gd name="connsiteY0" fmla="*/ 330505 h 346711"/>
                  <a:gd name="connsiteX1" fmla="*/ 105768 w 211536"/>
                  <a:gd name="connsiteY1" fmla="*/ 0 h 346711"/>
                  <a:gd name="connsiteX2" fmla="*/ 211536 w 211536"/>
                  <a:gd name="connsiteY2" fmla="*/ 330505 h 346711"/>
                  <a:gd name="connsiteX3" fmla="*/ 0 w 211536"/>
                  <a:gd name="connsiteY3" fmla="*/ 330505 h 346711"/>
                  <a:gd name="connsiteX0" fmla="*/ 0 w 211536"/>
                  <a:gd name="connsiteY0" fmla="*/ 330505 h 347957"/>
                  <a:gd name="connsiteX1" fmla="*/ 105768 w 211536"/>
                  <a:gd name="connsiteY1" fmla="*/ 0 h 347957"/>
                  <a:gd name="connsiteX2" fmla="*/ 211536 w 211536"/>
                  <a:gd name="connsiteY2" fmla="*/ 330505 h 347957"/>
                  <a:gd name="connsiteX3" fmla="*/ 0 w 211536"/>
                  <a:gd name="connsiteY3" fmla="*/ 330505 h 347957"/>
                  <a:gd name="connsiteX0" fmla="*/ 0 w 211536"/>
                  <a:gd name="connsiteY0" fmla="*/ 330505 h 357893"/>
                  <a:gd name="connsiteX1" fmla="*/ 105768 w 211536"/>
                  <a:gd name="connsiteY1" fmla="*/ 0 h 357893"/>
                  <a:gd name="connsiteX2" fmla="*/ 211536 w 211536"/>
                  <a:gd name="connsiteY2" fmla="*/ 330505 h 357893"/>
                  <a:gd name="connsiteX3" fmla="*/ 0 w 211536"/>
                  <a:gd name="connsiteY3" fmla="*/ 330505 h 357893"/>
                  <a:gd name="connsiteX0" fmla="*/ 0 w 211536"/>
                  <a:gd name="connsiteY0" fmla="*/ 330505 h 359956"/>
                  <a:gd name="connsiteX1" fmla="*/ 105768 w 211536"/>
                  <a:gd name="connsiteY1" fmla="*/ 0 h 359956"/>
                  <a:gd name="connsiteX2" fmla="*/ 211536 w 211536"/>
                  <a:gd name="connsiteY2" fmla="*/ 330505 h 359956"/>
                  <a:gd name="connsiteX3" fmla="*/ 0 w 211536"/>
                  <a:gd name="connsiteY3" fmla="*/ 330505 h 359956"/>
                  <a:gd name="connsiteX0" fmla="*/ 0 w 211536"/>
                  <a:gd name="connsiteY0" fmla="*/ 330505 h 359956"/>
                  <a:gd name="connsiteX1" fmla="*/ 105768 w 211536"/>
                  <a:gd name="connsiteY1" fmla="*/ 0 h 359956"/>
                  <a:gd name="connsiteX2" fmla="*/ 211536 w 211536"/>
                  <a:gd name="connsiteY2" fmla="*/ 330505 h 359956"/>
                  <a:gd name="connsiteX3" fmla="*/ 0 w 211536"/>
                  <a:gd name="connsiteY3" fmla="*/ 330505 h 3599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1536" h="359956">
                    <a:moveTo>
                      <a:pt x="0" y="330505"/>
                    </a:moveTo>
                    <a:lnTo>
                      <a:pt x="105768" y="0"/>
                    </a:lnTo>
                    <a:lnTo>
                      <a:pt x="211536" y="330505"/>
                    </a:lnTo>
                    <a:cubicBezTo>
                      <a:pt x="138219" y="369774"/>
                      <a:pt x="53683" y="369774"/>
                      <a:pt x="0" y="330505"/>
                    </a:cubicBezTo>
                    <a:close/>
                  </a:path>
                </a:pathLst>
              </a:custGeom>
              <a:solidFill>
                <a:srgbClr val="00B0F0">
                  <a:alpha val="60000"/>
                </a:srgbClr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1" name="テキスト ボックス 90"/>
              <p:cNvSpPr txBox="1"/>
              <p:nvPr/>
            </p:nvSpPr>
            <p:spPr>
              <a:xfrm>
                <a:off x="-454795" y="2929036"/>
                <a:ext cx="329925" cy="242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12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2" name="テキスト ボックス 91"/>
              <p:cNvSpPr txBox="1"/>
              <p:nvPr/>
            </p:nvSpPr>
            <p:spPr>
              <a:xfrm>
                <a:off x="-412713" y="3972250"/>
                <a:ext cx="245760" cy="242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6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3" name="テキスト ボックス 92"/>
              <p:cNvSpPr txBox="1"/>
              <p:nvPr/>
            </p:nvSpPr>
            <p:spPr>
              <a:xfrm>
                <a:off x="99206" y="3437889"/>
                <a:ext cx="245760" cy="242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3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4" name="テキスト ボックス 93"/>
              <p:cNvSpPr txBox="1"/>
              <p:nvPr/>
            </p:nvSpPr>
            <p:spPr>
              <a:xfrm>
                <a:off x="-945390" y="3437889"/>
                <a:ext cx="245760" cy="242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9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5" name="テキスト ボックス 94"/>
              <p:cNvSpPr txBox="1"/>
              <p:nvPr/>
            </p:nvSpPr>
            <p:spPr>
              <a:xfrm>
                <a:off x="40136" y="3685614"/>
                <a:ext cx="245760" cy="242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4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6" name="テキスト ボックス 95"/>
              <p:cNvSpPr txBox="1"/>
              <p:nvPr/>
            </p:nvSpPr>
            <p:spPr>
              <a:xfrm>
                <a:off x="-124871" y="3901891"/>
                <a:ext cx="245760" cy="242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5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7" name="テキスト ボックス 96"/>
              <p:cNvSpPr txBox="1"/>
              <p:nvPr/>
            </p:nvSpPr>
            <p:spPr>
              <a:xfrm>
                <a:off x="40136" y="3204848"/>
                <a:ext cx="245760" cy="242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2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8" name="テキスト ボックス 97"/>
              <p:cNvSpPr txBox="1"/>
              <p:nvPr/>
            </p:nvSpPr>
            <p:spPr>
              <a:xfrm>
                <a:off x="-146554" y="2997202"/>
                <a:ext cx="245760" cy="242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9" name="テキスト ボックス 98"/>
              <p:cNvSpPr txBox="1"/>
              <p:nvPr/>
            </p:nvSpPr>
            <p:spPr>
              <a:xfrm>
                <a:off x="-684887" y="3874288"/>
                <a:ext cx="245760" cy="242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7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100" name="テキスト ボックス 99"/>
              <p:cNvSpPr txBox="1"/>
              <p:nvPr/>
            </p:nvSpPr>
            <p:spPr>
              <a:xfrm>
                <a:off x="-891932" y="3203294"/>
                <a:ext cx="329925" cy="242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10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101" name="テキスト ボックス 100"/>
              <p:cNvSpPr txBox="1"/>
              <p:nvPr/>
            </p:nvSpPr>
            <p:spPr>
              <a:xfrm>
                <a:off x="-725547" y="3011140"/>
                <a:ext cx="329925" cy="242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11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102" name="テキスト ボックス 101"/>
              <p:cNvSpPr txBox="1"/>
              <p:nvPr/>
            </p:nvSpPr>
            <p:spPr>
              <a:xfrm>
                <a:off x="-886141" y="3685614"/>
                <a:ext cx="245760" cy="2423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200" dirty="0"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8</a:t>
                </a:r>
                <a:endParaRPr kumimoji="1" lang="ja-JP" altLang="en-US" sz="12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103" name="フリーフォーム 102"/>
              <p:cNvSpPr/>
              <p:nvPr/>
            </p:nvSpPr>
            <p:spPr>
              <a:xfrm>
                <a:off x="-302371" y="3111212"/>
                <a:ext cx="40007" cy="412047"/>
              </a:xfrm>
              <a:custGeom>
                <a:avLst/>
                <a:gdLst>
                  <a:gd name="connsiteX0" fmla="*/ 9189 w 78114"/>
                  <a:gd name="connsiteY0" fmla="*/ 0 h 399763"/>
                  <a:gd name="connsiteX1" fmla="*/ 59734 w 78114"/>
                  <a:gd name="connsiteY1" fmla="*/ 0 h 399763"/>
                  <a:gd name="connsiteX2" fmla="*/ 78114 w 78114"/>
                  <a:gd name="connsiteY2" fmla="*/ 399763 h 399763"/>
                  <a:gd name="connsiteX3" fmla="*/ 0 w 78114"/>
                  <a:gd name="connsiteY3" fmla="*/ 395168 h 399763"/>
                  <a:gd name="connsiteX4" fmla="*/ 9189 w 78114"/>
                  <a:gd name="connsiteY4" fmla="*/ 0 h 399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14" h="399763">
                    <a:moveTo>
                      <a:pt x="9189" y="0"/>
                    </a:moveTo>
                    <a:lnTo>
                      <a:pt x="59734" y="0"/>
                    </a:lnTo>
                    <a:lnTo>
                      <a:pt x="78114" y="399763"/>
                    </a:lnTo>
                    <a:lnTo>
                      <a:pt x="0" y="395168"/>
                    </a:lnTo>
                    <a:lnTo>
                      <a:pt x="918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b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endParaRPr>
              </a:p>
            </p:txBody>
          </p:sp>
          <p:sp>
            <p:nvSpPr>
              <p:cNvPr id="104" name="フリーフォーム 103"/>
              <p:cNvSpPr/>
              <p:nvPr/>
            </p:nvSpPr>
            <p:spPr>
              <a:xfrm rot="14527849">
                <a:off x="-468965" y="3501726"/>
                <a:ext cx="45719" cy="280025"/>
              </a:xfrm>
              <a:custGeom>
                <a:avLst/>
                <a:gdLst>
                  <a:gd name="connsiteX0" fmla="*/ 9189 w 78114"/>
                  <a:gd name="connsiteY0" fmla="*/ 0 h 399763"/>
                  <a:gd name="connsiteX1" fmla="*/ 59734 w 78114"/>
                  <a:gd name="connsiteY1" fmla="*/ 0 h 399763"/>
                  <a:gd name="connsiteX2" fmla="*/ 78114 w 78114"/>
                  <a:gd name="connsiteY2" fmla="*/ 399763 h 399763"/>
                  <a:gd name="connsiteX3" fmla="*/ 0 w 78114"/>
                  <a:gd name="connsiteY3" fmla="*/ 395168 h 399763"/>
                  <a:gd name="connsiteX4" fmla="*/ 9189 w 78114"/>
                  <a:gd name="connsiteY4" fmla="*/ 0 h 399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14" h="399763">
                    <a:moveTo>
                      <a:pt x="9189" y="0"/>
                    </a:moveTo>
                    <a:lnTo>
                      <a:pt x="59734" y="0"/>
                    </a:lnTo>
                    <a:lnTo>
                      <a:pt x="78114" y="399763"/>
                    </a:lnTo>
                    <a:lnTo>
                      <a:pt x="0" y="395168"/>
                    </a:lnTo>
                    <a:lnTo>
                      <a:pt x="918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6" name="フリーフォーム 105"/>
              <p:cNvSpPr/>
              <p:nvPr/>
            </p:nvSpPr>
            <p:spPr>
              <a:xfrm rot="16200000">
                <a:off x="-504415" y="3381446"/>
                <a:ext cx="45719" cy="290745"/>
              </a:xfrm>
              <a:custGeom>
                <a:avLst/>
                <a:gdLst>
                  <a:gd name="connsiteX0" fmla="*/ 9189 w 78114"/>
                  <a:gd name="connsiteY0" fmla="*/ 0 h 399763"/>
                  <a:gd name="connsiteX1" fmla="*/ 59734 w 78114"/>
                  <a:gd name="connsiteY1" fmla="*/ 0 h 399763"/>
                  <a:gd name="connsiteX2" fmla="*/ 78114 w 78114"/>
                  <a:gd name="connsiteY2" fmla="*/ 399763 h 399763"/>
                  <a:gd name="connsiteX3" fmla="*/ 0 w 78114"/>
                  <a:gd name="connsiteY3" fmla="*/ 395168 h 399763"/>
                  <a:gd name="connsiteX4" fmla="*/ 9189 w 78114"/>
                  <a:gd name="connsiteY4" fmla="*/ 0 h 3997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14" h="399763">
                    <a:moveTo>
                      <a:pt x="9189" y="0"/>
                    </a:moveTo>
                    <a:lnTo>
                      <a:pt x="59734" y="0"/>
                    </a:lnTo>
                    <a:lnTo>
                      <a:pt x="78114" y="399763"/>
                    </a:lnTo>
                    <a:lnTo>
                      <a:pt x="0" y="395168"/>
                    </a:lnTo>
                    <a:lnTo>
                      <a:pt x="918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5" name="円/楕円 61"/>
              <p:cNvSpPr/>
              <p:nvPr/>
            </p:nvSpPr>
            <p:spPr>
              <a:xfrm>
                <a:off x="-369855" y="3480930"/>
                <a:ext cx="134968" cy="134968"/>
              </a:xfrm>
              <a:prstGeom prst="ellipse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7637382A-087B-4482-92A1-278E26DD39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435" t="57999"/>
            <a:stretch/>
          </p:blipFill>
          <p:spPr>
            <a:xfrm>
              <a:off x="6509589" y="4499302"/>
              <a:ext cx="2657585" cy="234669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2" name="グループ化 21">
              <a:extLst>
                <a:ext uri="{FF2B5EF4-FFF2-40B4-BE49-F238E27FC236}">
                  <a16:creationId xmlns:a16="http://schemas.microsoft.com/office/drawing/2014/main" id="{48A33030-E3EB-1F90-F5AD-1FF338827A22}"/>
                </a:ext>
              </a:extLst>
            </p:cNvPr>
            <p:cNvGrpSpPr/>
            <p:nvPr/>
          </p:nvGrpSpPr>
          <p:grpSpPr>
            <a:xfrm>
              <a:off x="255860" y="4597427"/>
              <a:ext cx="5203063" cy="1781477"/>
              <a:chOff x="255860" y="4597427"/>
              <a:chExt cx="5203063" cy="1781477"/>
            </a:xfrm>
          </p:grpSpPr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72C80B27-0852-F0AF-A1CF-64EBBDE9BDE1}"/>
                  </a:ext>
                </a:extLst>
              </p:cNvPr>
              <p:cNvSpPr txBox="1"/>
              <p:nvPr/>
            </p:nvSpPr>
            <p:spPr>
              <a:xfrm>
                <a:off x="317009" y="4597427"/>
                <a:ext cx="88952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かてい</a:t>
                </a:r>
              </a:p>
            </p:txBody>
          </p:sp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49AB4C5F-9021-F600-186F-1A882D2BD56C}"/>
                  </a:ext>
                </a:extLst>
              </p:cNvPr>
              <p:cNvSpPr txBox="1"/>
              <p:nvPr/>
            </p:nvSpPr>
            <p:spPr>
              <a:xfrm>
                <a:off x="1385774" y="4597427"/>
                <a:ext cx="6919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き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EBD3FFA1-70EC-600D-1C16-9F50787801E2}"/>
                  </a:ext>
                </a:extLst>
              </p:cNvPr>
              <p:cNvSpPr txBox="1"/>
              <p:nvPr/>
            </p:nvSpPr>
            <p:spPr>
              <a:xfrm>
                <a:off x="4614270" y="4597427"/>
                <a:ext cx="83784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まも</a:t>
                </a:r>
                <a:endParaRPr kumimoji="1" lang="ja-JP" altLang="en-US" sz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2964000A-F21C-C6BA-114F-7E5ADCC06AB9}"/>
                  </a:ext>
                </a:extLst>
              </p:cNvPr>
              <p:cNvSpPr txBox="1"/>
              <p:nvPr/>
            </p:nvSpPr>
            <p:spPr>
              <a:xfrm>
                <a:off x="3295203" y="5036790"/>
                <a:ext cx="77908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まも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1" name="テキスト ボックス 30">
                <a:extLst>
                  <a:ext uri="{FF2B5EF4-FFF2-40B4-BE49-F238E27FC236}">
                    <a16:creationId xmlns:a16="http://schemas.microsoft.com/office/drawing/2014/main" id="{40A41E11-C9FF-7F4A-7A5F-69B42FAF5722}"/>
                  </a:ext>
                </a:extLst>
              </p:cNvPr>
              <p:cNvSpPr txBox="1"/>
              <p:nvPr/>
            </p:nvSpPr>
            <p:spPr>
              <a:xfrm>
                <a:off x="1951632" y="5036790"/>
                <a:ext cx="86300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きけん</a:t>
                </a:r>
              </a:p>
            </p:txBody>
          </p:sp>
          <p:sp>
            <p:nvSpPr>
              <p:cNvPr id="32" name="テキスト ボックス 31">
                <a:extLst>
                  <a:ext uri="{FF2B5EF4-FFF2-40B4-BE49-F238E27FC236}">
                    <a16:creationId xmlns:a16="http://schemas.microsoft.com/office/drawing/2014/main" id="{23B4B21A-9F5A-A9B7-D757-1628CF3D192C}"/>
                  </a:ext>
                </a:extLst>
              </p:cNvPr>
              <p:cNvSpPr txBox="1"/>
              <p:nvPr/>
            </p:nvSpPr>
            <p:spPr>
              <a:xfrm>
                <a:off x="4464232" y="5036790"/>
                <a:ext cx="60513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き</a:t>
                </a:r>
              </a:p>
            </p:txBody>
          </p:sp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6CB7CE36-9F0F-E022-D474-88B617A581F7}"/>
                  </a:ext>
                </a:extLst>
              </p:cNvPr>
              <p:cNvSpPr txBox="1"/>
              <p:nvPr/>
            </p:nvSpPr>
            <p:spPr>
              <a:xfrm>
                <a:off x="3340220" y="5633708"/>
                <a:ext cx="69327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いえ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4" name="テキスト ボックス 33">
                <a:extLst>
                  <a:ext uri="{FF2B5EF4-FFF2-40B4-BE49-F238E27FC236}">
                    <a16:creationId xmlns:a16="http://schemas.microsoft.com/office/drawing/2014/main" id="{8AC83754-F51C-D4FB-4354-28E9322C3568}"/>
                  </a:ext>
                </a:extLst>
              </p:cNvPr>
              <p:cNvSpPr txBox="1"/>
              <p:nvPr/>
            </p:nvSpPr>
            <p:spPr>
              <a:xfrm>
                <a:off x="4220332" y="5633708"/>
                <a:ext cx="1080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がっこう</a:t>
                </a:r>
              </a:p>
            </p:txBody>
          </p:sp>
          <p:sp>
            <p:nvSpPr>
              <p:cNvPr id="35" name="テキスト ボックス 34">
                <a:extLst>
                  <a:ext uri="{FF2B5EF4-FFF2-40B4-BE49-F238E27FC236}">
                    <a16:creationId xmlns:a16="http://schemas.microsoft.com/office/drawing/2014/main" id="{FA84F888-E5F3-222C-CD40-449AD6E99A19}"/>
                  </a:ext>
                </a:extLst>
              </p:cNvPr>
              <p:cNvSpPr txBox="1"/>
              <p:nvPr/>
            </p:nvSpPr>
            <p:spPr>
              <a:xfrm>
                <a:off x="255860" y="6101905"/>
                <a:ext cx="1080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そうだん</a:t>
                </a:r>
                <a:endParaRPr kumimoji="1" lang="ja-JP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A5556257-3293-F0F0-A666-7870231ADAE9}"/>
                  </a:ext>
                </a:extLst>
              </p:cNvPr>
              <p:cNvSpPr txBox="1"/>
              <p:nvPr/>
            </p:nvSpPr>
            <p:spPr>
              <a:xfrm>
                <a:off x="2096613" y="6101905"/>
                <a:ext cx="57982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よ</a:t>
                </a:r>
              </a:p>
            </p:txBody>
          </p:sp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A8AF1A77-2FC5-FEC6-6205-B7AFDB6996A6}"/>
                  </a:ext>
                </a:extLst>
              </p:cNvPr>
              <p:cNvSpPr txBox="1"/>
              <p:nvPr/>
            </p:nvSpPr>
            <p:spPr>
              <a:xfrm>
                <a:off x="2623511" y="6101905"/>
                <a:ext cx="89247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かんが</a:t>
                </a:r>
              </a:p>
            </p:txBody>
          </p:sp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F2BE73FF-1D49-BE0A-CCB7-31F191DBA031}"/>
                  </a:ext>
                </a:extLst>
              </p:cNvPr>
              <p:cNvSpPr txBox="1"/>
              <p:nvPr/>
            </p:nvSpPr>
            <p:spPr>
              <a:xfrm>
                <a:off x="4566847" y="6101905"/>
                <a:ext cx="89207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みなお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51424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15.</a:t>
            </a:r>
            <a:r>
              <a:rPr lang="ja-JP" altLang="en-US" dirty="0"/>
              <a:t>時間を決めているのに</a:t>
            </a:r>
            <a:r>
              <a:rPr lang="en-US" altLang="ja-JP" dirty="0"/>
              <a:t>(</a:t>
            </a:r>
            <a:r>
              <a:rPr lang="ja-JP" altLang="en-US" dirty="0"/>
              <a:t>オンラインゲーム</a:t>
            </a:r>
            <a:r>
              <a:rPr lang="en-US" altLang="ja-JP" dirty="0"/>
              <a:t>)</a:t>
            </a:r>
            <a:endParaRPr lang="ja-JP" altLang="en-US" dirty="0"/>
          </a:p>
        </p:txBody>
      </p:sp>
      <p:grpSp>
        <p:nvGrpSpPr>
          <p:cNvPr id="5" name="グループ化 4"/>
          <p:cNvGrpSpPr/>
          <p:nvPr/>
        </p:nvGrpSpPr>
        <p:grpSpPr>
          <a:xfrm>
            <a:off x="-179688" y="4168422"/>
            <a:ext cx="4572000" cy="2240620"/>
            <a:chOff x="-325999" y="3991848"/>
            <a:chExt cx="4572000" cy="2240620"/>
          </a:xfrm>
        </p:grpSpPr>
        <p:sp>
          <p:nvSpPr>
            <p:cNvPr id="6" name="雲 31"/>
            <p:cNvSpPr/>
            <p:nvPr/>
          </p:nvSpPr>
          <p:spPr>
            <a:xfrm rot="197991">
              <a:off x="199530" y="3991848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7" name="正方形/長方形 6"/>
            <p:cNvSpPr/>
            <p:nvPr/>
          </p:nvSpPr>
          <p:spPr>
            <a:xfrm rot="21098764">
              <a:off x="-325999" y="4576117"/>
              <a:ext cx="4572000" cy="123110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ルールを守って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spcAft>
                  <a:spcPts val="1200"/>
                </a:spcAft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楽しもう！</a:t>
              </a:r>
            </a:p>
          </p:txBody>
        </p:sp>
      </p:grpSp>
      <p:sp>
        <p:nvSpPr>
          <p:cNvPr id="24" name="角丸四角形 23"/>
          <p:cNvSpPr/>
          <p:nvPr/>
        </p:nvSpPr>
        <p:spPr>
          <a:xfrm>
            <a:off x="-2020" y="710704"/>
            <a:ext cx="9146020" cy="3164654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459921" y="1370937"/>
            <a:ext cx="8522033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2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オンラインゲームは、だれもが楽しめるように作られています。</a:t>
            </a:r>
            <a:endParaRPr lang="en-US" altLang="ja-JP" sz="22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2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しかし、どんなに面白いゲームでもやりすぎは良くありません。</a:t>
            </a:r>
            <a:endParaRPr lang="en-US" altLang="ja-JP" sz="22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2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「ルールを守る」ことも、ゲームを楽しむコツの</a:t>
            </a:r>
            <a:r>
              <a:rPr lang="en-US" altLang="ja-JP" sz="22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sz="22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つと考え、</a:t>
            </a:r>
            <a:endParaRPr lang="en-US" altLang="ja-JP" sz="22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2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適切な時間･場所で遊ぶようにしましょう。</a:t>
            </a:r>
            <a:endParaRPr lang="en-US" altLang="ja-JP" sz="22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90493329-C260-4C9F-A30C-351166C6DA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866" y="2274857"/>
            <a:ext cx="5036262" cy="50362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6161">
            <a:off x="6374641" y="4417189"/>
            <a:ext cx="3024119" cy="2841629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B7106EF-8619-ACB5-1B4D-42AEE9CEA25C}"/>
              </a:ext>
            </a:extLst>
          </p:cNvPr>
          <p:cNvSpPr txBox="1"/>
          <p:nvPr/>
        </p:nvSpPr>
        <p:spPr>
          <a:xfrm>
            <a:off x="4130463" y="1196033"/>
            <a:ext cx="984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たの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21E4D1B-A880-988A-28AA-C9949FD03691}"/>
              </a:ext>
            </a:extLst>
          </p:cNvPr>
          <p:cNvSpPr txBox="1"/>
          <p:nvPr/>
        </p:nvSpPr>
        <p:spPr>
          <a:xfrm>
            <a:off x="6072397" y="1196033"/>
            <a:ext cx="984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つく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DC71F30-B48A-CEA5-0E7E-B4A47368F923}"/>
              </a:ext>
            </a:extLst>
          </p:cNvPr>
          <p:cNvSpPr txBox="1"/>
          <p:nvPr/>
        </p:nvSpPr>
        <p:spPr>
          <a:xfrm>
            <a:off x="6209166" y="1698475"/>
            <a:ext cx="7105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よ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0701529-16F2-12E0-C7C6-C4BE1FC21519}"/>
              </a:ext>
            </a:extLst>
          </p:cNvPr>
          <p:cNvSpPr txBox="1"/>
          <p:nvPr/>
        </p:nvSpPr>
        <p:spPr>
          <a:xfrm>
            <a:off x="1587870" y="2183735"/>
            <a:ext cx="984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まも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CC8E453-1139-743C-CEDD-EFF6152AA68D}"/>
              </a:ext>
            </a:extLst>
          </p:cNvPr>
          <p:cNvSpPr txBox="1"/>
          <p:nvPr/>
        </p:nvSpPr>
        <p:spPr>
          <a:xfrm>
            <a:off x="4684042" y="2183735"/>
            <a:ext cx="984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たの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367F261-042F-C2C1-3E87-634086744D96}"/>
              </a:ext>
            </a:extLst>
          </p:cNvPr>
          <p:cNvSpPr txBox="1"/>
          <p:nvPr/>
        </p:nvSpPr>
        <p:spPr>
          <a:xfrm>
            <a:off x="7082362" y="2183735"/>
            <a:ext cx="984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かんが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485492F-5C5B-2191-4E20-055A8FC668F1}"/>
              </a:ext>
            </a:extLst>
          </p:cNvPr>
          <p:cNvSpPr txBox="1"/>
          <p:nvPr/>
        </p:nvSpPr>
        <p:spPr>
          <a:xfrm>
            <a:off x="341339" y="2666581"/>
            <a:ext cx="984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てきせつ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9AA3554-C5C4-096A-DB59-A3C49CB727C4}"/>
              </a:ext>
            </a:extLst>
          </p:cNvPr>
          <p:cNvSpPr txBox="1"/>
          <p:nvPr/>
        </p:nvSpPr>
        <p:spPr>
          <a:xfrm>
            <a:off x="1187757" y="2666581"/>
            <a:ext cx="984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じ かん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54C0DFA-FE46-4C1C-4C52-F5E6C6F36D0A}"/>
              </a:ext>
            </a:extLst>
          </p:cNvPr>
          <p:cNvSpPr txBox="1"/>
          <p:nvPr/>
        </p:nvSpPr>
        <p:spPr>
          <a:xfrm>
            <a:off x="1901873" y="2666581"/>
            <a:ext cx="984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ばしょ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5F6CB24-9A63-E15A-CC0F-5EFBA7AA0978}"/>
              </a:ext>
            </a:extLst>
          </p:cNvPr>
          <p:cNvSpPr txBox="1"/>
          <p:nvPr/>
        </p:nvSpPr>
        <p:spPr>
          <a:xfrm>
            <a:off x="2684994" y="2666581"/>
            <a:ext cx="8078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あそ</a:t>
            </a:r>
          </a:p>
        </p:txBody>
      </p: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3EA28297-CDF5-30D9-A8EE-B488E02F9ED5}"/>
              </a:ext>
            </a:extLst>
          </p:cNvPr>
          <p:cNvGrpSpPr/>
          <p:nvPr/>
        </p:nvGrpSpPr>
        <p:grpSpPr>
          <a:xfrm>
            <a:off x="802359" y="4532654"/>
            <a:ext cx="2087558" cy="1092908"/>
            <a:chOff x="802359" y="4532654"/>
            <a:chExt cx="2087558" cy="1092908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63A57833-6719-3DF3-A4B0-A7EEA33EB931}"/>
                </a:ext>
              </a:extLst>
            </p:cNvPr>
            <p:cNvSpPr txBox="1"/>
            <p:nvPr/>
          </p:nvSpPr>
          <p:spPr>
            <a:xfrm rot="21120000">
              <a:off x="1905805" y="4532654"/>
              <a:ext cx="984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まも</a:t>
              </a: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01B833E0-2838-A4EC-7DEA-9BAD5995131E}"/>
                </a:ext>
              </a:extLst>
            </p:cNvPr>
            <p:cNvSpPr txBox="1"/>
            <p:nvPr/>
          </p:nvSpPr>
          <p:spPr>
            <a:xfrm rot="21120000">
              <a:off x="802359" y="5348563"/>
              <a:ext cx="9841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0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たの</a:t>
              </a:r>
            </a:p>
          </p:txBody>
        </p: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49C2E92-67E5-47AA-8DB9-2D5A52915729}"/>
              </a:ext>
            </a:extLst>
          </p:cNvPr>
          <p:cNvSpPr txBox="1"/>
          <p:nvPr/>
        </p:nvSpPr>
        <p:spPr>
          <a:xfrm>
            <a:off x="2571982" y="1698475"/>
            <a:ext cx="984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おもしろ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36C34F3-D844-BF4F-44FA-D4271487F599}"/>
              </a:ext>
            </a:extLst>
          </p:cNvPr>
          <p:cNvSpPr txBox="1"/>
          <p:nvPr/>
        </p:nvSpPr>
        <p:spPr>
          <a:xfrm>
            <a:off x="377921" y="29502"/>
            <a:ext cx="1059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dirty="0">
                <a:solidFill>
                  <a:srgbClr val="6147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じ　かん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872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5話 時間を決めているのに(オンラインゲーム)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523</Words>
  <Application>Microsoft Office PowerPoint</Application>
  <PresentationFormat>画面に合わせる (4:3)</PresentationFormat>
  <Paragraphs>158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だい15話  時間を決めているのに (オンラインゲーム)</vt:lpstr>
      <vt:lpstr>15.時間を決めているのに(オンラインゲーム)</vt:lpstr>
      <vt:lpstr>15.時間を決めているのに(オンラインゲーム)</vt:lpstr>
      <vt:lpstr>15.時間を決めているのに(オンラインゲーム)</vt:lpstr>
      <vt:lpstr>15.時間を決めているのに(オンラインゲーム)</vt:lpstr>
      <vt:lpstr>15.時間を決めているのに(オンラインゲーム)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2023-02-17T01:46:00Z</dcterms:created>
  <dcterms:modified xsi:type="dcterms:W3CDTF">2023-02-17T01:46:04Z</dcterms:modified>
</cp:coreProperties>
</file>