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85" r:id="rId2"/>
    <p:sldId id="486" r:id="rId3"/>
    <p:sldId id="487" r:id="rId4"/>
    <p:sldId id="488" r:id="rId5"/>
    <p:sldId id="489" r:id="rId6"/>
    <p:sldId id="490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7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48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0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69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756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44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21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27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16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en-US" altLang="ja-JP" dirty="0"/>
              <a:t>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DE97FD-B5BC-9D1A-2105-AA504EEDB351}"/>
              </a:ext>
            </a:extLst>
          </p:cNvPr>
          <p:cNvSpPr txBox="1"/>
          <p:nvPr/>
        </p:nvSpPr>
        <p:spPr>
          <a:xfrm>
            <a:off x="5285108" y="4972494"/>
            <a:ext cx="168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069950-7E0F-A825-0037-A6EBCA73F13F}"/>
              </a:ext>
            </a:extLst>
          </p:cNvPr>
          <p:cNvSpPr txBox="1"/>
          <p:nvPr/>
        </p:nvSpPr>
        <p:spPr>
          <a:xfrm>
            <a:off x="5814209" y="417397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B7EDB9-D41C-3F90-1627-1BED3EB72931}"/>
              </a:ext>
            </a:extLst>
          </p:cNvPr>
          <p:cNvSpPr txBox="1"/>
          <p:nvPr/>
        </p:nvSpPr>
        <p:spPr>
          <a:xfrm>
            <a:off x="6660029" y="4972494"/>
            <a:ext cx="168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はっしん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8205B1-9317-C4FC-AB5B-D8C5FC70FD1A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2A7264-5D6E-1B32-ACA0-5BF13A26C68D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F4B73E-F4B1-AAD7-08B0-4F6FD02A2C78}"/>
              </a:ext>
            </a:extLst>
          </p:cNvPr>
          <p:cNvGrpSpPr/>
          <p:nvPr/>
        </p:nvGrpSpPr>
        <p:grpSpPr>
          <a:xfrm>
            <a:off x="5837359" y="6355580"/>
            <a:ext cx="3680749" cy="461477"/>
            <a:chOff x="49655" y="6361222"/>
            <a:chExt cx="3680749" cy="461477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CFBD51C-BEAB-75B1-B436-2A59F1C2245E}"/>
                </a:ext>
              </a:extLst>
            </p:cNvPr>
            <p:cNvSpPr txBox="1"/>
            <p:nvPr/>
          </p:nvSpPr>
          <p:spPr>
            <a:xfrm>
              <a:off x="49655" y="6514922"/>
              <a:ext cx="3680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：情報を交換するためのサービス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5DF274C-86DC-4E60-AA97-445C0BC3572E}"/>
                </a:ext>
              </a:extLst>
            </p:cNvPr>
            <p:cNvSpPr txBox="1"/>
            <p:nvPr/>
          </p:nvSpPr>
          <p:spPr>
            <a:xfrm>
              <a:off x="501864" y="6361222"/>
              <a:ext cx="716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じょうほう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DD3E6FE-DFFD-CB29-D475-98A703FA0E4A}"/>
                </a:ext>
              </a:extLst>
            </p:cNvPr>
            <p:cNvSpPr txBox="1"/>
            <p:nvPr/>
          </p:nvSpPr>
          <p:spPr>
            <a:xfrm>
              <a:off x="1051798" y="6361222"/>
              <a:ext cx="6997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こうかん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8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8" y="1048261"/>
            <a:ext cx="8978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鳴門くんは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で、「動物園からライオンがにげた」というニュースを見つけました。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>
            <a:off x="5224941" y="2002368"/>
            <a:ext cx="3980335" cy="1944493"/>
            <a:chOff x="4980858" y="1675144"/>
            <a:chExt cx="5441832" cy="265847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8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6" y="1772060"/>
                <a:ext cx="5171212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754400" y="2685903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たいへんだ！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13399" y="1959846"/>
            <a:ext cx="4055200" cy="2938307"/>
            <a:chOff x="303425" y="1896644"/>
            <a:chExt cx="4055200" cy="2938307"/>
          </a:xfrm>
        </p:grpSpPr>
        <p:sp>
          <p:nvSpPr>
            <p:cNvPr id="22" name="二等辺三角形 21"/>
            <p:cNvSpPr/>
            <p:nvPr/>
          </p:nvSpPr>
          <p:spPr>
            <a:xfrm rot="7385016">
              <a:off x="3316814" y="3612178"/>
              <a:ext cx="536194" cy="1547429"/>
            </a:xfrm>
            <a:prstGeom prst="triangle">
              <a:avLst>
                <a:gd name="adj" fmla="val 551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33"/>
            <p:cNvSpPr/>
            <p:nvPr/>
          </p:nvSpPr>
          <p:spPr>
            <a:xfrm>
              <a:off x="304432" y="1896644"/>
              <a:ext cx="2938307" cy="29383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 rot="20692869">
              <a:off x="303425" y="2499475"/>
              <a:ext cx="2988442" cy="1664103"/>
              <a:chOff x="3680126" y="2339873"/>
              <a:chExt cx="2988442" cy="1664103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3680126" y="2339873"/>
                <a:ext cx="2988442" cy="1664103"/>
                <a:chOff x="1378489" y="2712192"/>
                <a:chExt cx="2988442" cy="1664103"/>
              </a:xfrm>
            </p:grpSpPr>
            <p:sp>
              <p:nvSpPr>
                <p:cNvPr id="36" name="正方形/長方形 35"/>
                <p:cNvSpPr/>
                <p:nvPr/>
              </p:nvSpPr>
              <p:spPr>
                <a:xfrm>
                  <a:off x="1378489" y="2743328"/>
                  <a:ext cx="2928443" cy="1632967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</a:gra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064504" y="3368569"/>
                  <a:ext cx="2302427" cy="98488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ja-JP" altLang="en-US" sz="160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近所の動物園から</a:t>
                  </a:r>
                  <a:endPara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160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ライオンがにげたんだって！気をつけて！</a:t>
                  </a:r>
                  <a:endPara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1396030" y="2759530"/>
                  <a:ext cx="2898107" cy="44735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2" name="図 41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1822" y="2712192"/>
                  <a:ext cx="486523" cy="486523"/>
                </a:xfrm>
                <a:prstGeom prst="rect">
                  <a:avLst/>
                </a:prstGeom>
              </p:spPr>
            </p:pic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3751100" y="2884930"/>
                <a:ext cx="588973" cy="654956"/>
                <a:chOff x="813349" y="2817537"/>
                <a:chExt cx="697693" cy="706684"/>
              </a:xfrm>
            </p:grpSpPr>
            <p:sp>
              <p:nvSpPr>
                <p:cNvPr id="26" name="円/楕円 11"/>
                <p:cNvSpPr/>
                <p:nvPr/>
              </p:nvSpPr>
              <p:spPr>
                <a:xfrm>
                  <a:off x="823514" y="2866679"/>
                  <a:ext cx="657542" cy="657542"/>
                </a:xfrm>
                <a:prstGeom prst="ellipse">
                  <a:avLst/>
                </a:prstGeom>
                <a:solidFill>
                  <a:srgbClr val="2347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13349" y="2817537"/>
                  <a:ext cx="697693" cy="692823"/>
                </a:xfrm>
                <a:prstGeom prst="ellipse">
                  <a:avLst/>
                </a:prstGeom>
              </p:spPr>
            </p:pic>
          </p:grpSp>
        </p:grpSp>
      </p:grpSp>
      <p:sp>
        <p:nvSpPr>
          <p:cNvPr id="31" name="テキスト ボックス 30"/>
          <p:cNvSpPr txBox="1"/>
          <p:nvPr/>
        </p:nvSpPr>
        <p:spPr>
          <a:xfrm>
            <a:off x="6184974" y="6196132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984ECA8-234F-47E2-B8EE-0FF6537EA0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0" t="32761"/>
          <a:stretch/>
        </p:blipFill>
        <p:spPr>
          <a:xfrm>
            <a:off x="3629025" y="2562225"/>
            <a:ext cx="2986010" cy="4611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5A0690-650A-CCFD-DA94-D30514C27B66}"/>
              </a:ext>
            </a:extLst>
          </p:cNvPr>
          <p:cNvSpPr txBox="1"/>
          <p:nvPr/>
        </p:nvSpPr>
        <p:spPr>
          <a:xfrm>
            <a:off x="97649" y="853846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CD6A88-0DE3-EAA8-DA36-F166868ECFB4}"/>
              </a:ext>
            </a:extLst>
          </p:cNvPr>
          <p:cNvSpPr txBox="1"/>
          <p:nvPr/>
        </p:nvSpPr>
        <p:spPr>
          <a:xfrm>
            <a:off x="3662975" y="853846"/>
            <a:ext cx="12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どうぶつえん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32F0888-0A93-DD76-C2D2-E73426E1C9B9}"/>
              </a:ext>
            </a:extLst>
          </p:cNvPr>
          <p:cNvGrpSpPr/>
          <p:nvPr/>
        </p:nvGrpSpPr>
        <p:grpSpPr>
          <a:xfrm>
            <a:off x="827704" y="3037619"/>
            <a:ext cx="1701202" cy="424460"/>
            <a:chOff x="827704" y="3037619"/>
            <a:chExt cx="1701202" cy="424460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8C1FF74-5A2C-EE99-4569-4A480DA00910}"/>
                </a:ext>
              </a:extLst>
            </p:cNvPr>
            <p:cNvSpPr txBox="1"/>
            <p:nvPr/>
          </p:nvSpPr>
          <p:spPr>
            <a:xfrm rot="20700000">
              <a:off x="1374793" y="3037619"/>
              <a:ext cx="1154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どうぶつえん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70911A8-E05D-DEE7-1D4D-EBD72D2E3D1E}"/>
                </a:ext>
              </a:extLst>
            </p:cNvPr>
            <p:cNvSpPr txBox="1"/>
            <p:nvPr/>
          </p:nvSpPr>
          <p:spPr>
            <a:xfrm rot="20700000">
              <a:off x="827704" y="3215858"/>
              <a:ext cx="8966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きんじょ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06F712-556F-775E-E8CA-BBEDA30C53F7}"/>
              </a:ext>
            </a:extLst>
          </p:cNvPr>
          <p:cNvSpPr txBox="1"/>
          <p:nvPr/>
        </p:nvSpPr>
        <p:spPr>
          <a:xfrm>
            <a:off x="167525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350271-6192-5E29-FA4C-694F39404DA7}"/>
              </a:ext>
            </a:extLst>
          </p:cNvPr>
          <p:cNvSpPr txBox="1"/>
          <p:nvPr/>
        </p:nvSpPr>
        <p:spPr>
          <a:xfrm>
            <a:off x="2270542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はっしん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5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1048261"/>
            <a:ext cx="8843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おどろいた鳴門くんは、お友だちにもそのニュースを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送りました。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二等辺三角形 10"/>
          <p:cNvSpPr/>
          <p:nvPr/>
        </p:nvSpPr>
        <p:spPr>
          <a:xfrm rot="3982478" flipV="1">
            <a:off x="5100634" y="2958187"/>
            <a:ext cx="420342" cy="1562601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6647066" flipH="1">
            <a:off x="4915940" y="4534872"/>
            <a:ext cx="420342" cy="1374844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63"/>
          <p:cNvSpPr/>
          <p:nvPr/>
        </p:nvSpPr>
        <p:spPr>
          <a:xfrm>
            <a:off x="5617742" y="4200592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円/楕円 46"/>
          <p:cNvSpPr/>
          <p:nvPr/>
        </p:nvSpPr>
        <p:spPr>
          <a:xfrm>
            <a:off x="5932990" y="2270137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23B978-A919-4FC2-84EC-C3AEC091B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6"/>
          <a:stretch/>
        </p:blipFill>
        <p:spPr>
          <a:xfrm>
            <a:off x="1358018" y="1822610"/>
            <a:ext cx="6858000" cy="5435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08BDF6F-026F-4D76-AC06-836BDC14F3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/>
          <a:stretch/>
        </p:blipFill>
        <p:spPr>
          <a:xfrm>
            <a:off x="1116072" y="1794703"/>
            <a:ext cx="6907936" cy="5364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DED8D57-7ACE-4774-9396-3EC4B8C0B4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7"/>
          <a:stretch/>
        </p:blipFill>
        <p:spPr>
          <a:xfrm>
            <a:off x="1663385" y="1794703"/>
            <a:ext cx="6603175" cy="5435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グループ化 23"/>
          <p:cNvGrpSpPr/>
          <p:nvPr/>
        </p:nvGrpSpPr>
        <p:grpSpPr>
          <a:xfrm rot="21243625">
            <a:off x="6592530" y="5177927"/>
            <a:ext cx="2533394" cy="1853557"/>
            <a:chOff x="3206474" y="1325341"/>
            <a:chExt cx="6113660" cy="2658471"/>
          </a:xfrm>
        </p:grpSpPr>
        <p:grpSp>
          <p:nvGrpSpPr>
            <p:cNvPr id="25" name="グループ化 24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27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03410" y="1775146"/>
                <a:ext cx="5193212" cy="2786773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テキスト ボックス 25"/>
            <p:cNvSpPr txBox="1"/>
            <p:nvPr/>
          </p:nvSpPr>
          <p:spPr>
            <a:xfrm rot="398895">
              <a:off x="4251281" y="2430829"/>
              <a:ext cx="4022480" cy="49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やばいじゃ</a:t>
              </a:r>
              <a:r>
                <a:rPr lang="ja-JP" altLang="en-US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</a:t>
              </a:r>
              <a:endPara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0820325">
            <a:off x="52877" y="1757389"/>
            <a:ext cx="4551068" cy="2146653"/>
            <a:chOff x="4980859" y="1675144"/>
            <a:chExt cx="5441831" cy="265847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9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0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0703" y="2466580"/>
              <a:ext cx="3637351" cy="118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ライオンが</a:t>
              </a:r>
              <a:br>
                <a:rPr lang="en-US" altLang="ja-JP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にげたって！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 rot="21336754">
            <a:off x="7079145" y="2986447"/>
            <a:ext cx="2043452" cy="1385443"/>
            <a:chOff x="3035366" y="1765159"/>
            <a:chExt cx="4294230" cy="1866307"/>
          </a:xfrm>
        </p:grpSpPr>
        <p:grpSp>
          <p:nvGrpSpPr>
            <p:cNvPr id="20" name="グループ化 19"/>
            <p:cNvGrpSpPr/>
            <p:nvPr/>
          </p:nvGrpSpPr>
          <p:grpSpPr>
            <a:xfrm rot="389126">
              <a:off x="3035366" y="1765159"/>
              <a:ext cx="4294230" cy="1866307"/>
              <a:chOff x="-5364960" y="2290508"/>
              <a:chExt cx="3810511" cy="2079153"/>
            </a:xfrm>
          </p:grpSpPr>
          <p:sp>
            <p:nvSpPr>
              <p:cNvPr id="22" name="爆発 2 6"/>
              <p:cNvSpPr/>
              <p:nvPr/>
            </p:nvSpPr>
            <p:spPr>
              <a:xfrm rot="1236237">
                <a:off x="-5364960" y="2290508"/>
                <a:ext cx="3810511" cy="2079153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50695" y="2391878"/>
                <a:ext cx="3588968" cy="1925908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 rot="734244">
              <a:off x="3571469" y="2502280"/>
              <a:ext cx="3096867" cy="49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マジで！？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D3A15D-88A2-891E-2C1D-DFA99C89F7A9}"/>
              </a:ext>
            </a:extLst>
          </p:cNvPr>
          <p:cNvSpPr txBox="1"/>
          <p:nvPr/>
        </p:nvSpPr>
        <p:spPr>
          <a:xfrm>
            <a:off x="1690679" y="877586"/>
            <a:ext cx="1220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A5C12C-D346-601D-3618-BF9404FEF150}"/>
              </a:ext>
            </a:extLst>
          </p:cNvPr>
          <p:cNvSpPr txBox="1"/>
          <p:nvPr/>
        </p:nvSpPr>
        <p:spPr>
          <a:xfrm>
            <a:off x="3970647" y="877586"/>
            <a:ext cx="1220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5C405-AFD0-28E4-63B3-D6AB9C1E5511}"/>
              </a:ext>
            </a:extLst>
          </p:cNvPr>
          <p:cNvSpPr txBox="1"/>
          <p:nvPr/>
        </p:nvSpPr>
        <p:spPr>
          <a:xfrm>
            <a:off x="79922" y="1466606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E17F60-62A1-798F-43C4-CBE14F0176FB}"/>
              </a:ext>
            </a:extLst>
          </p:cNvPr>
          <p:cNvSpPr txBox="1"/>
          <p:nvPr/>
        </p:nvSpPr>
        <p:spPr>
          <a:xfrm>
            <a:off x="167525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B79867-7CD1-E87A-82CE-256EE0FFB3B4}"/>
              </a:ext>
            </a:extLst>
          </p:cNvPr>
          <p:cNvSpPr txBox="1"/>
          <p:nvPr/>
        </p:nvSpPr>
        <p:spPr>
          <a:xfrm>
            <a:off x="2270542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はっしん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7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C98CC2E-DC63-49AF-B231-3515173B6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84" y="2346960"/>
            <a:ext cx="4756868" cy="4756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グループ化 8"/>
          <p:cNvGrpSpPr/>
          <p:nvPr/>
        </p:nvGrpSpPr>
        <p:grpSpPr>
          <a:xfrm>
            <a:off x="2105601" y="3147857"/>
            <a:ext cx="3290511" cy="1629237"/>
            <a:chOff x="-7297651" y="3075383"/>
            <a:chExt cx="7996044" cy="2235475"/>
          </a:xfrm>
        </p:grpSpPr>
        <p:sp>
          <p:nvSpPr>
            <p:cNvPr id="10" name="雲 31"/>
            <p:cNvSpPr/>
            <p:nvPr/>
          </p:nvSpPr>
          <p:spPr>
            <a:xfrm rot="21258141" flipH="1">
              <a:off x="-7297651" y="3075383"/>
              <a:ext cx="7996044" cy="223547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7949"/>
                <a:gd name="connsiteY0" fmla="*/ 14229 h 43219"/>
                <a:gd name="connsiteX1" fmla="*/ 5659 w 47949"/>
                <a:gd name="connsiteY1" fmla="*/ 6766 h 43219"/>
                <a:gd name="connsiteX2" fmla="*/ 14041 w 47949"/>
                <a:gd name="connsiteY2" fmla="*/ 5061 h 43219"/>
                <a:gd name="connsiteX3" fmla="*/ 22492 w 47949"/>
                <a:gd name="connsiteY3" fmla="*/ 3291 h 43219"/>
                <a:gd name="connsiteX4" fmla="*/ 25785 w 47949"/>
                <a:gd name="connsiteY4" fmla="*/ 59 h 43219"/>
                <a:gd name="connsiteX5" fmla="*/ 29869 w 47949"/>
                <a:gd name="connsiteY5" fmla="*/ 2340 h 43219"/>
                <a:gd name="connsiteX6" fmla="*/ 35499 w 47949"/>
                <a:gd name="connsiteY6" fmla="*/ 549 h 43219"/>
                <a:gd name="connsiteX7" fmla="*/ 38354 w 47949"/>
                <a:gd name="connsiteY7" fmla="*/ 5435 h 43219"/>
                <a:gd name="connsiteX8" fmla="*/ 42018 w 47949"/>
                <a:gd name="connsiteY8" fmla="*/ 10177 h 43219"/>
                <a:gd name="connsiteX9" fmla="*/ 41854 w 47949"/>
                <a:gd name="connsiteY9" fmla="*/ 15319 h 43219"/>
                <a:gd name="connsiteX10" fmla="*/ 43052 w 47949"/>
                <a:gd name="connsiteY10" fmla="*/ 23181 h 43219"/>
                <a:gd name="connsiteX11" fmla="*/ 37286 w 47949"/>
                <a:gd name="connsiteY11" fmla="*/ 30591 h 43219"/>
                <a:gd name="connsiteX12" fmla="*/ 45035 w 47949"/>
                <a:gd name="connsiteY12" fmla="*/ 39178 h 43219"/>
                <a:gd name="connsiteX13" fmla="*/ 34840 w 47949"/>
                <a:gd name="connsiteY13" fmla="*/ 35172 h 43219"/>
                <a:gd name="connsiteX14" fmla="*/ 28591 w 47949"/>
                <a:gd name="connsiteY14" fmla="*/ 36674 h 43219"/>
                <a:gd name="connsiteX15" fmla="*/ 23703 w 47949"/>
                <a:gd name="connsiteY15" fmla="*/ 42965 h 43219"/>
                <a:gd name="connsiteX16" fmla="*/ 16516 w 47949"/>
                <a:gd name="connsiteY16" fmla="*/ 39125 h 43219"/>
                <a:gd name="connsiteX17" fmla="*/ 5840 w 47949"/>
                <a:gd name="connsiteY17" fmla="*/ 35331 h 43219"/>
                <a:gd name="connsiteX18" fmla="*/ 1146 w 47949"/>
                <a:gd name="connsiteY18" fmla="*/ 31109 h 43219"/>
                <a:gd name="connsiteX19" fmla="*/ 2149 w 47949"/>
                <a:gd name="connsiteY19" fmla="*/ 25410 h 43219"/>
                <a:gd name="connsiteX20" fmla="*/ 31 w 47949"/>
                <a:gd name="connsiteY20" fmla="*/ 19563 h 43219"/>
                <a:gd name="connsiteX21" fmla="*/ 3899 w 47949"/>
                <a:gd name="connsiteY21" fmla="*/ 14366 h 43219"/>
                <a:gd name="connsiteX22" fmla="*/ 3936 w 47949"/>
                <a:gd name="connsiteY22" fmla="*/ 14229 h 43219"/>
                <a:gd name="connsiteX0" fmla="*/ 28619 w 47949"/>
                <a:gd name="connsiteY0" fmla="*/ 36455 h 43219"/>
                <a:gd name="connsiteX1" fmla="*/ 28596 w 47949"/>
                <a:gd name="connsiteY1" fmla="*/ 36519 h 43219"/>
                <a:gd name="connsiteX0" fmla="*/ 3936 w 47949"/>
                <a:gd name="connsiteY0" fmla="*/ 14229 h 43219"/>
                <a:gd name="connsiteX1" fmla="*/ 5659 w 47949"/>
                <a:gd name="connsiteY1" fmla="*/ 6766 h 43219"/>
                <a:gd name="connsiteX2" fmla="*/ 14041 w 47949"/>
                <a:gd name="connsiteY2" fmla="*/ 5061 h 43219"/>
                <a:gd name="connsiteX3" fmla="*/ 22492 w 47949"/>
                <a:gd name="connsiteY3" fmla="*/ 3291 h 43219"/>
                <a:gd name="connsiteX4" fmla="*/ 25785 w 47949"/>
                <a:gd name="connsiteY4" fmla="*/ 59 h 43219"/>
                <a:gd name="connsiteX5" fmla="*/ 29869 w 47949"/>
                <a:gd name="connsiteY5" fmla="*/ 2340 h 43219"/>
                <a:gd name="connsiteX6" fmla="*/ 35499 w 47949"/>
                <a:gd name="connsiteY6" fmla="*/ 549 h 43219"/>
                <a:gd name="connsiteX7" fmla="*/ 38354 w 47949"/>
                <a:gd name="connsiteY7" fmla="*/ 5435 h 43219"/>
                <a:gd name="connsiteX8" fmla="*/ 42018 w 47949"/>
                <a:gd name="connsiteY8" fmla="*/ 10177 h 43219"/>
                <a:gd name="connsiteX9" fmla="*/ 41854 w 47949"/>
                <a:gd name="connsiteY9" fmla="*/ 15319 h 43219"/>
                <a:gd name="connsiteX10" fmla="*/ 43052 w 47949"/>
                <a:gd name="connsiteY10" fmla="*/ 23181 h 43219"/>
                <a:gd name="connsiteX11" fmla="*/ 37286 w 47949"/>
                <a:gd name="connsiteY11" fmla="*/ 30591 h 43219"/>
                <a:gd name="connsiteX12" fmla="*/ 45035 w 47949"/>
                <a:gd name="connsiteY12" fmla="*/ 39178 h 43219"/>
                <a:gd name="connsiteX13" fmla="*/ 34840 w 47949"/>
                <a:gd name="connsiteY13" fmla="*/ 35172 h 43219"/>
                <a:gd name="connsiteX14" fmla="*/ 28591 w 47949"/>
                <a:gd name="connsiteY14" fmla="*/ 36674 h 43219"/>
                <a:gd name="connsiteX15" fmla="*/ 23703 w 47949"/>
                <a:gd name="connsiteY15" fmla="*/ 42965 h 43219"/>
                <a:gd name="connsiteX16" fmla="*/ 16516 w 47949"/>
                <a:gd name="connsiteY16" fmla="*/ 39125 h 43219"/>
                <a:gd name="connsiteX17" fmla="*/ 5840 w 47949"/>
                <a:gd name="connsiteY17" fmla="*/ 35331 h 43219"/>
                <a:gd name="connsiteX18" fmla="*/ 1146 w 47949"/>
                <a:gd name="connsiteY18" fmla="*/ 31109 h 43219"/>
                <a:gd name="connsiteX19" fmla="*/ 2149 w 47949"/>
                <a:gd name="connsiteY19" fmla="*/ 25410 h 43219"/>
                <a:gd name="connsiteX20" fmla="*/ 31 w 47949"/>
                <a:gd name="connsiteY20" fmla="*/ 19563 h 43219"/>
                <a:gd name="connsiteX21" fmla="*/ 3899 w 47949"/>
                <a:gd name="connsiteY21" fmla="*/ 14366 h 43219"/>
                <a:gd name="connsiteX22" fmla="*/ 3936 w 47949"/>
                <a:gd name="connsiteY22" fmla="*/ 14229 h 43219"/>
                <a:gd name="connsiteX0" fmla="*/ 28619 w 47949"/>
                <a:gd name="connsiteY0" fmla="*/ 36455 h 43219"/>
                <a:gd name="connsiteX1" fmla="*/ 28596 w 47949"/>
                <a:gd name="connsiteY1" fmla="*/ 36519 h 43219"/>
                <a:gd name="connsiteX0" fmla="*/ 3936 w 45035"/>
                <a:gd name="connsiteY0" fmla="*/ 14229 h 43219"/>
                <a:gd name="connsiteX1" fmla="*/ 5659 w 45035"/>
                <a:gd name="connsiteY1" fmla="*/ 6766 h 43219"/>
                <a:gd name="connsiteX2" fmla="*/ 14041 w 45035"/>
                <a:gd name="connsiteY2" fmla="*/ 5061 h 43219"/>
                <a:gd name="connsiteX3" fmla="*/ 22492 w 45035"/>
                <a:gd name="connsiteY3" fmla="*/ 3291 h 43219"/>
                <a:gd name="connsiteX4" fmla="*/ 25785 w 45035"/>
                <a:gd name="connsiteY4" fmla="*/ 59 h 43219"/>
                <a:gd name="connsiteX5" fmla="*/ 29869 w 45035"/>
                <a:gd name="connsiteY5" fmla="*/ 2340 h 43219"/>
                <a:gd name="connsiteX6" fmla="*/ 35499 w 45035"/>
                <a:gd name="connsiteY6" fmla="*/ 549 h 43219"/>
                <a:gd name="connsiteX7" fmla="*/ 38354 w 45035"/>
                <a:gd name="connsiteY7" fmla="*/ 5435 h 43219"/>
                <a:gd name="connsiteX8" fmla="*/ 42018 w 45035"/>
                <a:gd name="connsiteY8" fmla="*/ 10177 h 43219"/>
                <a:gd name="connsiteX9" fmla="*/ 41854 w 45035"/>
                <a:gd name="connsiteY9" fmla="*/ 15319 h 43219"/>
                <a:gd name="connsiteX10" fmla="*/ 43052 w 45035"/>
                <a:gd name="connsiteY10" fmla="*/ 23181 h 43219"/>
                <a:gd name="connsiteX11" fmla="*/ 37286 w 45035"/>
                <a:gd name="connsiteY11" fmla="*/ 30591 h 43219"/>
                <a:gd name="connsiteX12" fmla="*/ 45035 w 45035"/>
                <a:gd name="connsiteY12" fmla="*/ 39178 h 43219"/>
                <a:gd name="connsiteX13" fmla="*/ 34840 w 45035"/>
                <a:gd name="connsiteY13" fmla="*/ 35172 h 43219"/>
                <a:gd name="connsiteX14" fmla="*/ 28591 w 45035"/>
                <a:gd name="connsiteY14" fmla="*/ 36674 h 43219"/>
                <a:gd name="connsiteX15" fmla="*/ 23703 w 45035"/>
                <a:gd name="connsiteY15" fmla="*/ 42965 h 43219"/>
                <a:gd name="connsiteX16" fmla="*/ 16516 w 45035"/>
                <a:gd name="connsiteY16" fmla="*/ 39125 h 43219"/>
                <a:gd name="connsiteX17" fmla="*/ 5840 w 45035"/>
                <a:gd name="connsiteY17" fmla="*/ 35331 h 43219"/>
                <a:gd name="connsiteX18" fmla="*/ 1146 w 45035"/>
                <a:gd name="connsiteY18" fmla="*/ 31109 h 43219"/>
                <a:gd name="connsiteX19" fmla="*/ 2149 w 45035"/>
                <a:gd name="connsiteY19" fmla="*/ 25410 h 43219"/>
                <a:gd name="connsiteX20" fmla="*/ 31 w 45035"/>
                <a:gd name="connsiteY20" fmla="*/ 19563 h 43219"/>
                <a:gd name="connsiteX21" fmla="*/ 3899 w 45035"/>
                <a:gd name="connsiteY21" fmla="*/ 14366 h 43219"/>
                <a:gd name="connsiteX22" fmla="*/ 3936 w 45035"/>
                <a:gd name="connsiteY22" fmla="*/ 14229 h 43219"/>
                <a:gd name="connsiteX0" fmla="*/ 28619 w 45035"/>
                <a:gd name="connsiteY0" fmla="*/ 36455 h 43219"/>
                <a:gd name="connsiteX1" fmla="*/ 28596 w 45035"/>
                <a:gd name="connsiteY1" fmla="*/ 36519 h 43219"/>
                <a:gd name="connsiteX0" fmla="*/ 3936 w 45646"/>
                <a:gd name="connsiteY0" fmla="*/ 14229 h 43219"/>
                <a:gd name="connsiteX1" fmla="*/ 5659 w 45646"/>
                <a:gd name="connsiteY1" fmla="*/ 6766 h 43219"/>
                <a:gd name="connsiteX2" fmla="*/ 14041 w 45646"/>
                <a:gd name="connsiteY2" fmla="*/ 5061 h 43219"/>
                <a:gd name="connsiteX3" fmla="*/ 22492 w 45646"/>
                <a:gd name="connsiteY3" fmla="*/ 3291 h 43219"/>
                <a:gd name="connsiteX4" fmla="*/ 25785 w 45646"/>
                <a:gd name="connsiteY4" fmla="*/ 59 h 43219"/>
                <a:gd name="connsiteX5" fmla="*/ 29869 w 45646"/>
                <a:gd name="connsiteY5" fmla="*/ 2340 h 43219"/>
                <a:gd name="connsiteX6" fmla="*/ 35499 w 45646"/>
                <a:gd name="connsiteY6" fmla="*/ 549 h 43219"/>
                <a:gd name="connsiteX7" fmla="*/ 38354 w 45646"/>
                <a:gd name="connsiteY7" fmla="*/ 5435 h 43219"/>
                <a:gd name="connsiteX8" fmla="*/ 42018 w 45646"/>
                <a:gd name="connsiteY8" fmla="*/ 10177 h 43219"/>
                <a:gd name="connsiteX9" fmla="*/ 41854 w 45646"/>
                <a:gd name="connsiteY9" fmla="*/ 15319 h 43219"/>
                <a:gd name="connsiteX10" fmla="*/ 43052 w 45646"/>
                <a:gd name="connsiteY10" fmla="*/ 23181 h 43219"/>
                <a:gd name="connsiteX11" fmla="*/ 37286 w 45646"/>
                <a:gd name="connsiteY11" fmla="*/ 30591 h 43219"/>
                <a:gd name="connsiteX12" fmla="*/ 45646 w 45646"/>
                <a:gd name="connsiteY12" fmla="*/ 36784 h 43219"/>
                <a:gd name="connsiteX13" fmla="*/ 34840 w 45646"/>
                <a:gd name="connsiteY13" fmla="*/ 35172 h 43219"/>
                <a:gd name="connsiteX14" fmla="*/ 28591 w 45646"/>
                <a:gd name="connsiteY14" fmla="*/ 36674 h 43219"/>
                <a:gd name="connsiteX15" fmla="*/ 23703 w 45646"/>
                <a:gd name="connsiteY15" fmla="*/ 42965 h 43219"/>
                <a:gd name="connsiteX16" fmla="*/ 16516 w 45646"/>
                <a:gd name="connsiteY16" fmla="*/ 39125 h 43219"/>
                <a:gd name="connsiteX17" fmla="*/ 5840 w 45646"/>
                <a:gd name="connsiteY17" fmla="*/ 35331 h 43219"/>
                <a:gd name="connsiteX18" fmla="*/ 1146 w 45646"/>
                <a:gd name="connsiteY18" fmla="*/ 31109 h 43219"/>
                <a:gd name="connsiteX19" fmla="*/ 2149 w 45646"/>
                <a:gd name="connsiteY19" fmla="*/ 25410 h 43219"/>
                <a:gd name="connsiteX20" fmla="*/ 31 w 45646"/>
                <a:gd name="connsiteY20" fmla="*/ 19563 h 43219"/>
                <a:gd name="connsiteX21" fmla="*/ 3899 w 45646"/>
                <a:gd name="connsiteY21" fmla="*/ 14366 h 43219"/>
                <a:gd name="connsiteX22" fmla="*/ 3936 w 45646"/>
                <a:gd name="connsiteY22" fmla="*/ 14229 h 43219"/>
                <a:gd name="connsiteX0" fmla="*/ 28619 w 45646"/>
                <a:gd name="connsiteY0" fmla="*/ 36455 h 43219"/>
                <a:gd name="connsiteX1" fmla="*/ 28596 w 45646"/>
                <a:gd name="connsiteY1" fmla="*/ 36519 h 43219"/>
                <a:gd name="connsiteX0" fmla="*/ 3936 w 45646"/>
                <a:gd name="connsiteY0" fmla="*/ 14229 h 43219"/>
                <a:gd name="connsiteX1" fmla="*/ 5659 w 45646"/>
                <a:gd name="connsiteY1" fmla="*/ 6766 h 43219"/>
                <a:gd name="connsiteX2" fmla="*/ 14041 w 45646"/>
                <a:gd name="connsiteY2" fmla="*/ 5061 h 43219"/>
                <a:gd name="connsiteX3" fmla="*/ 22492 w 45646"/>
                <a:gd name="connsiteY3" fmla="*/ 3291 h 43219"/>
                <a:gd name="connsiteX4" fmla="*/ 25785 w 45646"/>
                <a:gd name="connsiteY4" fmla="*/ 59 h 43219"/>
                <a:gd name="connsiteX5" fmla="*/ 29869 w 45646"/>
                <a:gd name="connsiteY5" fmla="*/ 2340 h 43219"/>
                <a:gd name="connsiteX6" fmla="*/ 35499 w 45646"/>
                <a:gd name="connsiteY6" fmla="*/ 549 h 43219"/>
                <a:gd name="connsiteX7" fmla="*/ 38354 w 45646"/>
                <a:gd name="connsiteY7" fmla="*/ 5435 h 43219"/>
                <a:gd name="connsiteX8" fmla="*/ 42018 w 45646"/>
                <a:gd name="connsiteY8" fmla="*/ 10177 h 43219"/>
                <a:gd name="connsiteX9" fmla="*/ 41854 w 45646"/>
                <a:gd name="connsiteY9" fmla="*/ 15319 h 43219"/>
                <a:gd name="connsiteX10" fmla="*/ 43052 w 45646"/>
                <a:gd name="connsiteY10" fmla="*/ 23181 h 43219"/>
                <a:gd name="connsiteX11" fmla="*/ 37286 w 45646"/>
                <a:gd name="connsiteY11" fmla="*/ 30591 h 43219"/>
                <a:gd name="connsiteX12" fmla="*/ 45646 w 45646"/>
                <a:gd name="connsiteY12" fmla="*/ 36784 h 43219"/>
                <a:gd name="connsiteX13" fmla="*/ 34840 w 45646"/>
                <a:gd name="connsiteY13" fmla="*/ 35172 h 43219"/>
                <a:gd name="connsiteX14" fmla="*/ 28591 w 45646"/>
                <a:gd name="connsiteY14" fmla="*/ 36674 h 43219"/>
                <a:gd name="connsiteX15" fmla="*/ 23703 w 45646"/>
                <a:gd name="connsiteY15" fmla="*/ 42965 h 43219"/>
                <a:gd name="connsiteX16" fmla="*/ 16516 w 45646"/>
                <a:gd name="connsiteY16" fmla="*/ 39125 h 43219"/>
                <a:gd name="connsiteX17" fmla="*/ 5840 w 45646"/>
                <a:gd name="connsiteY17" fmla="*/ 35331 h 43219"/>
                <a:gd name="connsiteX18" fmla="*/ 1146 w 45646"/>
                <a:gd name="connsiteY18" fmla="*/ 31109 h 43219"/>
                <a:gd name="connsiteX19" fmla="*/ 2149 w 45646"/>
                <a:gd name="connsiteY19" fmla="*/ 25410 h 43219"/>
                <a:gd name="connsiteX20" fmla="*/ 31 w 45646"/>
                <a:gd name="connsiteY20" fmla="*/ 19563 h 43219"/>
                <a:gd name="connsiteX21" fmla="*/ 3899 w 45646"/>
                <a:gd name="connsiteY21" fmla="*/ 14366 h 43219"/>
                <a:gd name="connsiteX22" fmla="*/ 3936 w 45646"/>
                <a:gd name="connsiteY22" fmla="*/ 14229 h 43219"/>
                <a:gd name="connsiteX0" fmla="*/ 28619 w 45646"/>
                <a:gd name="connsiteY0" fmla="*/ 36455 h 43219"/>
                <a:gd name="connsiteX1" fmla="*/ 28596 w 45646"/>
                <a:gd name="connsiteY1" fmla="*/ 36519 h 43219"/>
                <a:gd name="connsiteX0" fmla="*/ 3936 w 45646"/>
                <a:gd name="connsiteY0" fmla="*/ 14229 h 43219"/>
                <a:gd name="connsiteX1" fmla="*/ 5659 w 45646"/>
                <a:gd name="connsiteY1" fmla="*/ 6766 h 43219"/>
                <a:gd name="connsiteX2" fmla="*/ 14041 w 45646"/>
                <a:gd name="connsiteY2" fmla="*/ 5061 h 43219"/>
                <a:gd name="connsiteX3" fmla="*/ 22492 w 45646"/>
                <a:gd name="connsiteY3" fmla="*/ 3291 h 43219"/>
                <a:gd name="connsiteX4" fmla="*/ 25785 w 45646"/>
                <a:gd name="connsiteY4" fmla="*/ 59 h 43219"/>
                <a:gd name="connsiteX5" fmla="*/ 29869 w 45646"/>
                <a:gd name="connsiteY5" fmla="*/ 2340 h 43219"/>
                <a:gd name="connsiteX6" fmla="*/ 35499 w 45646"/>
                <a:gd name="connsiteY6" fmla="*/ 549 h 43219"/>
                <a:gd name="connsiteX7" fmla="*/ 38354 w 45646"/>
                <a:gd name="connsiteY7" fmla="*/ 5435 h 43219"/>
                <a:gd name="connsiteX8" fmla="*/ 42018 w 45646"/>
                <a:gd name="connsiteY8" fmla="*/ 10177 h 43219"/>
                <a:gd name="connsiteX9" fmla="*/ 41854 w 45646"/>
                <a:gd name="connsiteY9" fmla="*/ 15319 h 43219"/>
                <a:gd name="connsiteX10" fmla="*/ 43052 w 45646"/>
                <a:gd name="connsiteY10" fmla="*/ 23181 h 43219"/>
                <a:gd name="connsiteX11" fmla="*/ 37286 w 45646"/>
                <a:gd name="connsiteY11" fmla="*/ 30591 h 43219"/>
                <a:gd name="connsiteX12" fmla="*/ 45646 w 45646"/>
                <a:gd name="connsiteY12" fmla="*/ 36784 h 43219"/>
                <a:gd name="connsiteX13" fmla="*/ 34840 w 45646"/>
                <a:gd name="connsiteY13" fmla="*/ 35172 h 43219"/>
                <a:gd name="connsiteX14" fmla="*/ 28591 w 45646"/>
                <a:gd name="connsiteY14" fmla="*/ 36674 h 43219"/>
                <a:gd name="connsiteX15" fmla="*/ 23703 w 45646"/>
                <a:gd name="connsiteY15" fmla="*/ 42965 h 43219"/>
                <a:gd name="connsiteX16" fmla="*/ 16516 w 45646"/>
                <a:gd name="connsiteY16" fmla="*/ 39125 h 43219"/>
                <a:gd name="connsiteX17" fmla="*/ 5840 w 45646"/>
                <a:gd name="connsiteY17" fmla="*/ 35331 h 43219"/>
                <a:gd name="connsiteX18" fmla="*/ 1146 w 45646"/>
                <a:gd name="connsiteY18" fmla="*/ 31109 h 43219"/>
                <a:gd name="connsiteX19" fmla="*/ 2149 w 45646"/>
                <a:gd name="connsiteY19" fmla="*/ 25410 h 43219"/>
                <a:gd name="connsiteX20" fmla="*/ 31 w 45646"/>
                <a:gd name="connsiteY20" fmla="*/ 19563 h 43219"/>
                <a:gd name="connsiteX21" fmla="*/ 3899 w 45646"/>
                <a:gd name="connsiteY21" fmla="*/ 14366 h 43219"/>
                <a:gd name="connsiteX22" fmla="*/ 3936 w 45646"/>
                <a:gd name="connsiteY22" fmla="*/ 14229 h 43219"/>
                <a:gd name="connsiteX0" fmla="*/ 28619 w 45646"/>
                <a:gd name="connsiteY0" fmla="*/ 36455 h 43219"/>
                <a:gd name="connsiteX1" fmla="*/ 28596 w 45646"/>
                <a:gd name="connsiteY1" fmla="*/ 36519 h 43219"/>
                <a:gd name="connsiteX0" fmla="*/ 3936 w 43459"/>
                <a:gd name="connsiteY0" fmla="*/ 14229 h 43219"/>
                <a:gd name="connsiteX1" fmla="*/ 5659 w 43459"/>
                <a:gd name="connsiteY1" fmla="*/ 6766 h 43219"/>
                <a:gd name="connsiteX2" fmla="*/ 14041 w 43459"/>
                <a:gd name="connsiteY2" fmla="*/ 5061 h 43219"/>
                <a:gd name="connsiteX3" fmla="*/ 22492 w 43459"/>
                <a:gd name="connsiteY3" fmla="*/ 3291 h 43219"/>
                <a:gd name="connsiteX4" fmla="*/ 25785 w 43459"/>
                <a:gd name="connsiteY4" fmla="*/ 59 h 43219"/>
                <a:gd name="connsiteX5" fmla="*/ 29869 w 43459"/>
                <a:gd name="connsiteY5" fmla="*/ 2340 h 43219"/>
                <a:gd name="connsiteX6" fmla="*/ 35499 w 43459"/>
                <a:gd name="connsiteY6" fmla="*/ 549 h 43219"/>
                <a:gd name="connsiteX7" fmla="*/ 38354 w 43459"/>
                <a:gd name="connsiteY7" fmla="*/ 5435 h 43219"/>
                <a:gd name="connsiteX8" fmla="*/ 42018 w 43459"/>
                <a:gd name="connsiteY8" fmla="*/ 10177 h 43219"/>
                <a:gd name="connsiteX9" fmla="*/ 41854 w 43459"/>
                <a:gd name="connsiteY9" fmla="*/ 15319 h 43219"/>
                <a:gd name="connsiteX10" fmla="*/ 43052 w 43459"/>
                <a:gd name="connsiteY10" fmla="*/ 23181 h 43219"/>
                <a:gd name="connsiteX11" fmla="*/ 37286 w 43459"/>
                <a:gd name="connsiteY11" fmla="*/ 30591 h 43219"/>
                <a:gd name="connsiteX12" fmla="*/ 43459 w 43459"/>
                <a:gd name="connsiteY12" fmla="*/ 35134 h 43219"/>
                <a:gd name="connsiteX13" fmla="*/ 34840 w 43459"/>
                <a:gd name="connsiteY13" fmla="*/ 35172 h 43219"/>
                <a:gd name="connsiteX14" fmla="*/ 28591 w 43459"/>
                <a:gd name="connsiteY14" fmla="*/ 36674 h 43219"/>
                <a:gd name="connsiteX15" fmla="*/ 23703 w 43459"/>
                <a:gd name="connsiteY15" fmla="*/ 42965 h 43219"/>
                <a:gd name="connsiteX16" fmla="*/ 16516 w 43459"/>
                <a:gd name="connsiteY16" fmla="*/ 39125 h 43219"/>
                <a:gd name="connsiteX17" fmla="*/ 5840 w 43459"/>
                <a:gd name="connsiteY17" fmla="*/ 35331 h 43219"/>
                <a:gd name="connsiteX18" fmla="*/ 1146 w 43459"/>
                <a:gd name="connsiteY18" fmla="*/ 31109 h 43219"/>
                <a:gd name="connsiteX19" fmla="*/ 2149 w 43459"/>
                <a:gd name="connsiteY19" fmla="*/ 25410 h 43219"/>
                <a:gd name="connsiteX20" fmla="*/ 31 w 43459"/>
                <a:gd name="connsiteY20" fmla="*/ 19563 h 43219"/>
                <a:gd name="connsiteX21" fmla="*/ 3899 w 43459"/>
                <a:gd name="connsiteY21" fmla="*/ 14366 h 43219"/>
                <a:gd name="connsiteX22" fmla="*/ 3936 w 43459"/>
                <a:gd name="connsiteY22" fmla="*/ 14229 h 43219"/>
                <a:gd name="connsiteX0" fmla="*/ 28619 w 43459"/>
                <a:gd name="connsiteY0" fmla="*/ 36455 h 43219"/>
                <a:gd name="connsiteX1" fmla="*/ 28596 w 43459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59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38533" y="29935"/>
                    <a:pt x="43459" y="35134"/>
                  </a:cubicBezTo>
                  <a:cubicBezTo>
                    <a:pt x="39953" y="3567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459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6597182" y="3523872"/>
              <a:ext cx="7227367" cy="135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ぼくも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広めちゃった・・・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しかし、そのニュースはうそでした。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つぎの日、テレビで動物園の人が「うそのニュースが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広まっていて、とてもめいわくだ」と怒っているのを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見て、鳴門くんは落ちこんでしまいました。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3942684" y="4830016"/>
            <a:ext cx="3268305" cy="1715564"/>
            <a:chOff x="3995875" y="2205035"/>
            <a:chExt cx="2702258" cy="1508636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AE413342-53FC-4BD6-B18C-3DEFEC09D7B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042667">
              <a:off x="3995875" y="2205035"/>
              <a:ext cx="2702258" cy="1508636"/>
              <a:chOff x="-5223648" y="1664842"/>
              <a:chExt cx="5424994" cy="2961662"/>
            </a:xfrm>
          </p:grpSpPr>
          <p:sp>
            <p:nvSpPr>
              <p:cNvPr id="59" name="爆発 2 6">
                <a:extLst>
                  <a:ext uri="{FF2B5EF4-FFF2-40B4-BE49-F238E27FC236}">
                    <a16:creationId xmlns:a16="http://schemas.microsoft.com/office/drawing/2014/main" id="{C908B024-7673-443C-B1AF-D04F637A8A6E}"/>
                  </a:ext>
                </a:extLst>
              </p:cNvPr>
              <p:cNvSpPr/>
              <p:nvPr/>
            </p:nvSpPr>
            <p:spPr>
              <a:xfrm rot="1236237">
                <a:off x="-5223648" y="1664842"/>
                <a:ext cx="5424994" cy="2961662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60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B79C370A-C4E8-4B3C-9ED5-05E45D7FE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057490" y="1785379"/>
                <a:ext cx="5074396" cy="2732721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" name="テキスト ボックス 57"/>
            <p:cNvSpPr txBox="1"/>
            <p:nvPr/>
          </p:nvSpPr>
          <p:spPr>
            <a:xfrm rot="21391988">
              <a:off x="4413989" y="2836705"/>
              <a:ext cx="1946708" cy="32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こまっています！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E6312B-D8EE-43BB-B74A-B91D30C8F8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9" r="59025"/>
          <a:stretch/>
        </p:blipFill>
        <p:spPr>
          <a:xfrm>
            <a:off x="151530" y="3049837"/>
            <a:ext cx="2478116" cy="4223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4DA332-A13D-FD52-540C-7E940B253B27}"/>
              </a:ext>
            </a:extLst>
          </p:cNvPr>
          <p:cNvSpPr txBox="1"/>
          <p:nvPr/>
        </p:nvSpPr>
        <p:spPr>
          <a:xfrm>
            <a:off x="3268949" y="1264090"/>
            <a:ext cx="12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どうぶつえん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FA4932-C40F-DA76-FD71-04A0DE8A0297}"/>
              </a:ext>
            </a:extLst>
          </p:cNvPr>
          <p:cNvSpPr txBox="1"/>
          <p:nvPr/>
        </p:nvSpPr>
        <p:spPr>
          <a:xfrm>
            <a:off x="40640" y="1869762"/>
            <a:ext cx="6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C7E4D7-D0B2-FA5B-6673-0484B70CCD71}"/>
              </a:ext>
            </a:extLst>
          </p:cNvPr>
          <p:cNvSpPr txBox="1"/>
          <p:nvPr/>
        </p:nvSpPr>
        <p:spPr>
          <a:xfrm>
            <a:off x="1166164" y="2435981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49F22B-41FE-F8D2-053A-01ACAE85C071}"/>
              </a:ext>
            </a:extLst>
          </p:cNvPr>
          <p:cNvSpPr txBox="1"/>
          <p:nvPr/>
        </p:nvSpPr>
        <p:spPr>
          <a:xfrm>
            <a:off x="2215646" y="3823975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C80688-25A3-2F79-F1C6-4B118D636113}"/>
              </a:ext>
            </a:extLst>
          </p:cNvPr>
          <p:cNvSpPr txBox="1"/>
          <p:nvPr/>
        </p:nvSpPr>
        <p:spPr>
          <a:xfrm>
            <a:off x="6079034" y="1869762"/>
            <a:ext cx="6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EE418F-EC9C-52C0-249E-F4F3A779FF7D}"/>
              </a:ext>
            </a:extLst>
          </p:cNvPr>
          <p:cNvSpPr txBox="1"/>
          <p:nvPr/>
        </p:nvSpPr>
        <p:spPr>
          <a:xfrm>
            <a:off x="2780769" y="2435981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5BD6B5-43BA-6A1C-0EAD-DB78230B1CCA}"/>
              </a:ext>
            </a:extLst>
          </p:cNvPr>
          <p:cNvSpPr txBox="1"/>
          <p:nvPr/>
        </p:nvSpPr>
        <p:spPr>
          <a:xfrm>
            <a:off x="167525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15B346-E591-DF56-7AF2-854FA52D4CC1}"/>
              </a:ext>
            </a:extLst>
          </p:cNvPr>
          <p:cNvSpPr txBox="1"/>
          <p:nvPr/>
        </p:nvSpPr>
        <p:spPr>
          <a:xfrm>
            <a:off x="2270542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はっしん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B7584D6-C0E8-C484-931E-3CBF0CE27D41}"/>
              </a:ext>
            </a:extLst>
          </p:cNvPr>
          <p:cNvGrpSpPr/>
          <p:nvPr/>
        </p:nvGrpSpPr>
        <p:grpSpPr>
          <a:xfrm>
            <a:off x="672641" y="296910"/>
            <a:ext cx="7625858" cy="2143125"/>
            <a:chOff x="672641" y="387544"/>
            <a:chExt cx="7625858" cy="214312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61F45DC-EF9A-B27C-00C1-53630092FDD5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A607A432-17C0-AFFD-28E2-D2967EAFB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42C3B170-52BD-0C46-D16E-74A1BCCB169D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7" name="角丸四角形 28">
                  <a:extLst>
                    <a:ext uri="{FF2B5EF4-FFF2-40B4-BE49-F238E27FC236}">
                      <a16:creationId xmlns:a16="http://schemas.microsoft.com/office/drawing/2014/main" id="{CEC62216-EB7D-69FE-25CA-4E9D6EE5F906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EE487285-E952-E9FA-6454-636F0F1FEC95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CC30E18-F9E0-27E9-0BDF-734D03280950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F155DC-D32D-2288-3402-6AE5F21AC2C7}"/>
              </a:ext>
            </a:extLst>
          </p:cNvPr>
          <p:cNvSpPr txBox="1"/>
          <p:nvPr/>
        </p:nvSpPr>
        <p:spPr>
          <a:xfrm>
            <a:off x="167525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0B4C83-B107-7708-41AC-5587ABAA52C0}"/>
              </a:ext>
            </a:extLst>
          </p:cNvPr>
          <p:cNvSpPr txBox="1"/>
          <p:nvPr/>
        </p:nvSpPr>
        <p:spPr>
          <a:xfrm>
            <a:off x="2270542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はっしん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530C67C-9177-4E61-8CA4-914A1C8DED89}"/>
              </a:ext>
            </a:extLst>
          </p:cNvPr>
          <p:cNvGrpSpPr/>
          <p:nvPr/>
        </p:nvGrpSpPr>
        <p:grpSpPr>
          <a:xfrm>
            <a:off x="-193865" y="2155393"/>
            <a:ext cx="9291036" cy="2685333"/>
            <a:chOff x="-193865" y="2155393"/>
            <a:chExt cx="9291036" cy="268533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90705" y="2155393"/>
              <a:ext cx="9006466" cy="2251858"/>
              <a:chOff x="90705" y="2370680"/>
              <a:chExt cx="9006466" cy="2251858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90913"/>
                <a:ext cx="8571987" cy="213162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693655" y="2720969"/>
                <a:ext cx="640351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などに流れるニュースには「うそ」がまざっていることが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あります。うそのニュースは、わるふざけで作られていて、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読んだ人を不安にさせる内容が多いため、広まりやすく、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大きなさわぎになったり、いろいろな人に迷惑をかけたりします。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485451" y="2787518"/>
                <a:ext cx="2045898" cy="113982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円/楕円 60"/>
              <p:cNvSpPr/>
              <p:nvPr/>
            </p:nvSpPr>
            <p:spPr>
              <a:xfrm>
                <a:off x="90705" y="2370680"/>
                <a:ext cx="1441438" cy="420588"/>
              </a:xfrm>
              <a:prstGeom prst="ellipse">
                <a:avLst/>
              </a:prstGeom>
              <a:solidFill>
                <a:srgbClr val="004DA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bIns="36000" rtlCol="0" anchor="ctr"/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わるふざけ</a:t>
                </a:r>
              </a:p>
            </p:txBody>
          </p:sp>
          <p:grpSp>
            <p:nvGrpSpPr>
              <p:cNvPr id="7" name="グループ化 6"/>
              <p:cNvGrpSpPr/>
              <p:nvPr/>
            </p:nvGrpSpPr>
            <p:grpSpPr>
              <a:xfrm>
                <a:off x="547527" y="2851356"/>
                <a:ext cx="450263" cy="449236"/>
                <a:chOff x="58562" y="2828117"/>
                <a:chExt cx="697693" cy="696104"/>
              </a:xfrm>
            </p:grpSpPr>
            <p:sp>
              <p:nvSpPr>
                <p:cNvPr id="57" name="円/楕円 11"/>
                <p:cNvSpPr/>
                <p:nvPr/>
              </p:nvSpPr>
              <p:spPr>
                <a:xfrm>
                  <a:off x="78636" y="2866679"/>
                  <a:ext cx="657542" cy="657542"/>
                </a:xfrm>
                <a:prstGeom prst="ellipse">
                  <a:avLst/>
                </a:prstGeom>
                <a:solidFill>
                  <a:srgbClr val="2347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8562" y="2828117"/>
                  <a:ext cx="697693" cy="692824"/>
                </a:xfrm>
                <a:prstGeom prst="ellipse">
                  <a:avLst/>
                </a:prstGeom>
              </p:spPr>
            </p:pic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1015671" y="2911501"/>
                <a:ext cx="159807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今週中に</a:t>
                </a:r>
                <a:endPara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大地震がくるんだって！</a:t>
                </a:r>
                <a:endPara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5" name="円/楕円 60"/>
              <p:cNvSpPr/>
              <p:nvPr/>
            </p:nvSpPr>
            <p:spPr>
              <a:xfrm>
                <a:off x="1208444" y="3706070"/>
                <a:ext cx="1454887" cy="916468"/>
              </a:xfrm>
              <a:prstGeom prst="ellipse">
                <a:avLst/>
              </a:prstGeom>
              <a:solidFill>
                <a:srgbClr val="004DA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bIns="36000" rtlCol="0" anchor="ctr"/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アクセス数</a:t>
                </a:r>
                <a:endParaRPr lang="en-US" altLang="ja-JP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アップ</a:t>
                </a:r>
              </a:p>
            </p:txBody>
          </p:sp>
        </p:grpSp>
        <p:sp>
          <p:nvSpPr>
            <p:cNvPr id="56" name="乗算記号 42"/>
            <p:cNvSpPr/>
            <p:nvPr/>
          </p:nvSpPr>
          <p:spPr>
            <a:xfrm rot="20932626">
              <a:off x="-193865" y="3150701"/>
              <a:ext cx="1712138" cy="169002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EC4AC754-61A3-0B60-338F-FF556BD19FA0}"/>
                </a:ext>
              </a:extLst>
            </p:cNvPr>
            <p:cNvGrpSpPr/>
            <p:nvPr/>
          </p:nvGrpSpPr>
          <p:grpSpPr>
            <a:xfrm>
              <a:off x="908584" y="2580463"/>
              <a:ext cx="908128" cy="592224"/>
              <a:chOff x="908584" y="2580463"/>
              <a:chExt cx="908128" cy="592224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1012911-1DF1-8A33-3DCF-726B2E07EB79}"/>
                  </a:ext>
                </a:extLst>
              </p:cNvPr>
              <p:cNvSpPr txBox="1"/>
              <p:nvPr/>
            </p:nvSpPr>
            <p:spPr>
              <a:xfrm>
                <a:off x="908584" y="2580463"/>
                <a:ext cx="7750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こんしゅう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B6B7D4E-A2C6-275F-37E6-60A924B8D267}"/>
                  </a:ext>
                </a:extLst>
              </p:cNvPr>
              <p:cNvSpPr txBox="1"/>
              <p:nvPr/>
            </p:nvSpPr>
            <p:spPr>
              <a:xfrm>
                <a:off x="1095577" y="2941855"/>
                <a:ext cx="7211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じしん</a:t>
                </a:r>
                <a:endParaRPr lang="en-US" altLang="ja-JP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F6201832-9C1B-26BD-C1A0-557D0816B774}"/>
                </a:ext>
              </a:extLst>
            </p:cNvPr>
            <p:cNvGrpSpPr/>
            <p:nvPr/>
          </p:nvGrpSpPr>
          <p:grpSpPr>
            <a:xfrm>
              <a:off x="2400393" y="2387608"/>
              <a:ext cx="5081008" cy="1653753"/>
              <a:chOff x="2400393" y="2387608"/>
              <a:chExt cx="5081008" cy="1653753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7A7528E-56DE-5C88-6609-C6FF2CEE4F08}"/>
                  </a:ext>
                </a:extLst>
              </p:cNvPr>
              <p:cNvSpPr txBox="1"/>
              <p:nvPr/>
            </p:nvSpPr>
            <p:spPr>
              <a:xfrm>
                <a:off x="3625072" y="2387608"/>
                <a:ext cx="7833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なが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6933377-8E7B-20EC-0030-697A8F19396F}"/>
                  </a:ext>
                </a:extLst>
              </p:cNvPr>
              <p:cNvSpPr txBox="1"/>
              <p:nvPr/>
            </p:nvSpPr>
            <p:spPr>
              <a:xfrm>
                <a:off x="3680466" y="3321024"/>
                <a:ext cx="10390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ふあん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19FE27-50BD-D6BA-2327-B1C563035924}"/>
                  </a:ext>
                </a:extLst>
              </p:cNvPr>
              <p:cNvSpPr txBox="1"/>
              <p:nvPr/>
            </p:nvSpPr>
            <p:spPr>
              <a:xfrm>
                <a:off x="4949010" y="3321024"/>
                <a:ext cx="10390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ないよう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22B956F0-01D4-71B3-BC2A-3953EFD6DE72}"/>
                  </a:ext>
                </a:extLst>
              </p:cNvPr>
              <p:cNvSpPr txBox="1"/>
              <p:nvPr/>
            </p:nvSpPr>
            <p:spPr>
              <a:xfrm>
                <a:off x="5621813" y="3321024"/>
                <a:ext cx="8354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おお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E2AA222-0830-8ADE-C60B-4682FB74F23A}"/>
                  </a:ext>
                </a:extLst>
              </p:cNvPr>
              <p:cNvSpPr txBox="1"/>
              <p:nvPr/>
            </p:nvSpPr>
            <p:spPr>
              <a:xfrm>
                <a:off x="6686697" y="3321024"/>
                <a:ext cx="7947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ひろ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C81B44FE-53D7-B204-C41B-234298DF82D8}"/>
                  </a:ext>
                </a:extLst>
              </p:cNvPr>
              <p:cNvSpPr txBox="1"/>
              <p:nvPr/>
            </p:nvSpPr>
            <p:spPr>
              <a:xfrm>
                <a:off x="2400393" y="3321024"/>
                <a:ext cx="10390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CE167A6-D142-DC8A-E8B9-DCC2C2C03D40}"/>
                  </a:ext>
                </a:extLst>
              </p:cNvPr>
              <p:cNvSpPr txBox="1"/>
              <p:nvPr/>
            </p:nvSpPr>
            <p:spPr>
              <a:xfrm>
                <a:off x="6377940" y="3764362"/>
                <a:ext cx="10425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めいわく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590EDAD-71D4-C243-1DAF-DD54C1AE22D3}"/>
                  </a:ext>
                </a:extLst>
              </p:cNvPr>
              <p:cNvSpPr txBox="1"/>
              <p:nvPr/>
            </p:nvSpPr>
            <p:spPr>
              <a:xfrm>
                <a:off x="6379178" y="2843534"/>
                <a:ext cx="7947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つく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6858BAA-C22E-4955-8287-ABEC4B489960}"/>
              </a:ext>
            </a:extLst>
          </p:cNvPr>
          <p:cNvGrpSpPr/>
          <p:nvPr/>
        </p:nvGrpSpPr>
        <p:grpSpPr>
          <a:xfrm>
            <a:off x="286007" y="4420135"/>
            <a:ext cx="9099755" cy="2249258"/>
            <a:chOff x="286007" y="4420135"/>
            <a:chExt cx="9099755" cy="224925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86007" y="4420135"/>
              <a:ext cx="9099755" cy="2249258"/>
              <a:chOff x="286007" y="4420135"/>
              <a:chExt cx="9099755" cy="2249258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86007" y="4531235"/>
                <a:ext cx="8571987" cy="2138158"/>
                <a:chOff x="286007" y="4530212"/>
                <a:chExt cx="8571987" cy="2138158"/>
              </a:xfrm>
            </p:grpSpPr>
            <p:sp>
              <p:nvSpPr>
                <p:cNvPr id="42" name="角丸四角形 41"/>
                <p:cNvSpPr/>
                <p:nvPr/>
              </p:nvSpPr>
              <p:spPr>
                <a:xfrm>
                  <a:off x="286007" y="4530212"/>
                  <a:ext cx="8571987" cy="2138158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03978" y="4694137"/>
                  <a:ext cx="7450497" cy="1874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とくに、本当に事故や災害があったとき、うそのニュースを信じて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行動したり、お友だちに伝えたりすると、自分も、みんなも危険な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目にあうかもしれません。ニュースなどを広めるときは、</a:t>
                  </a:r>
                  <a:r>
                    <a:rPr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必ず、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テレビ局や新聞社など、しんらいできるところが伝えているか確認しましょう。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F529020-D7CA-4F53-B2C7-3A056BBE2B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51" t="55979"/>
              <a:stretch/>
            </p:blipFill>
            <p:spPr>
              <a:xfrm>
                <a:off x="6575010" y="4420135"/>
                <a:ext cx="2810752" cy="22274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" name="テキスト ボックス 2"/>
              <p:cNvSpPr txBox="1"/>
              <p:nvPr/>
            </p:nvSpPr>
            <p:spPr>
              <a:xfrm rot="20938528">
                <a:off x="6598197" y="4859090"/>
                <a:ext cx="1314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F4862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NEWS</a:t>
                </a:r>
                <a:endParaRPr lang="en-US" b="1" dirty="0">
                  <a:solidFill>
                    <a:srgbClr val="F4862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D870790-B3D5-E84D-76EA-15DCE21C0BCA}"/>
                </a:ext>
              </a:extLst>
            </p:cNvPr>
            <p:cNvGrpSpPr/>
            <p:nvPr/>
          </p:nvGrpSpPr>
          <p:grpSpPr>
            <a:xfrm>
              <a:off x="359482" y="4652892"/>
              <a:ext cx="6721335" cy="1651315"/>
              <a:chOff x="359482" y="4652892"/>
              <a:chExt cx="6721335" cy="1651315"/>
            </a:xfrm>
          </p:grpSpPr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41A5E1-D659-3B35-6756-3FC5F52B2578}"/>
                  </a:ext>
                </a:extLst>
              </p:cNvPr>
              <p:cNvSpPr txBox="1"/>
              <p:nvPr/>
            </p:nvSpPr>
            <p:spPr>
              <a:xfrm>
                <a:off x="1012355" y="4652892"/>
                <a:ext cx="832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ほんとう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25F3E0A-F6D6-3E9F-A3D0-C8D83D8B6D70}"/>
                  </a:ext>
                </a:extLst>
              </p:cNvPr>
              <p:cNvSpPr txBox="1"/>
              <p:nvPr/>
            </p:nvSpPr>
            <p:spPr>
              <a:xfrm>
                <a:off x="1697382" y="4652892"/>
                <a:ext cx="832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じこ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4B4B47-908F-7BC9-79D7-158604CB81DE}"/>
                  </a:ext>
                </a:extLst>
              </p:cNvPr>
              <p:cNvSpPr txBox="1"/>
              <p:nvPr/>
            </p:nvSpPr>
            <p:spPr>
              <a:xfrm>
                <a:off x="2421159" y="4652892"/>
                <a:ext cx="832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さいがい</a:t>
                </a:r>
                <a:endParaRPr lang="en-US" altLang="ja-JP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382EF9-0003-537F-F771-594635A7B20E}"/>
                  </a:ext>
                </a:extLst>
              </p:cNvPr>
              <p:cNvSpPr txBox="1"/>
              <p:nvPr/>
            </p:nvSpPr>
            <p:spPr>
              <a:xfrm>
                <a:off x="5707720" y="4652892"/>
                <a:ext cx="64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しん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71C33EA-3456-967C-1893-8961F8869D97}"/>
                  </a:ext>
                </a:extLst>
              </p:cNvPr>
              <p:cNvSpPr txBox="1"/>
              <p:nvPr/>
            </p:nvSpPr>
            <p:spPr>
              <a:xfrm>
                <a:off x="359482" y="5126689"/>
                <a:ext cx="8321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こうどう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2546295-AC49-3824-48E4-CFC6AC1722C9}"/>
                  </a:ext>
                </a:extLst>
              </p:cNvPr>
              <p:cNvSpPr txBox="1"/>
              <p:nvPr/>
            </p:nvSpPr>
            <p:spPr>
              <a:xfrm>
                <a:off x="1614961" y="5126689"/>
                <a:ext cx="8321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とも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A83CEC3-2C9F-FE81-5B2E-2FE03CDB2BBF}"/>
                  </a:ext>
                </a:extLst>
              </p:cNvPr>
              <p:cNvSpPr txBox="1"/>
              <p:nvPr/>
            </p:nvSpPr>
            <p:spPr>
              <a:xfrm>
                <a:off x="2462576" y="5126689"/>
                <a:ext cx="8321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つた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A5A8B5A-9AB3-118E-C54C-81B6F120D534}"/>
                  </a:ext>
                </a:extLst>
              </p:cNvPr>
              <p:cNvSpPr txBox="1"/>
              <p:nvPr/>
            </p:nvSpPr>
            <p:spPr>
              <a:xfrm>
                <a:off x="5986668" y="5126689"/>
                <a:ext cx="64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きけん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ADFA74-3212-506A-2401-84E3A9B17A5F}"/>
                  </a:ext>
                </a:extLst>
              </p:cNvPr>
              <p:cNvSpPr txBox="1"/>
              <p:nvPr/>
            </p:nvSpPr>
            <p:spPr>
              <a:xfrm>
                <a:off x="4034270" y="5594825"/>
                <a:ext cx="64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ひろ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E85B570-7664-CFC7-CA3E-E4A74CCFEEE1}"/>
                  </a:ext>
                </a:extLst>
              </p:cNvPr>
              <p:cNvSpPr txBox="1"/>
              <p:nvPr/>
            </p:nvSpPr>
            <p:spPr>
              <a:xfrm>
                <a:off x="5438621" y="5594825"/>
                <a:ext cx="64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かなら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967484D-85BA-5F07-1B06-F37B15B7E61D}"/>
                  </a:ext>
                </a:extLst>
              </p:cNvPr>
              <p:cNvSpPr txBox="1"/>
              <p:nvPr/>
            </p:nvSpPr>
            <p:spPr>
              <a:xfrm>
                <a:off x="837571" y="6027208"/>
                <a:ext cx="64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きょく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F1CF447-7E49-7109-4C71-C00E1854F557}"/>
                  </a:ext>
                </a:extLst>
              </p:cNvPr>
              <p:cNvSpPr txBox="1"/>
              <p:nvPr/>
            </p:nvSpPr>
            <p:spPr>
              <a:xfrm>
                <a:off x="1170867" y="6027208"/>
                <a:ext cx="14994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しんぶんしゃ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27D1D96-3F2E-FDF6-88E0-27868A0B2C6C}"/>
                  </a:ext>
                </a:extLst>
              </p:cNvPr>
              <p:cNvSpPr txBox="1"/>
              <p:nvPr/>
            </p:nvSpPr>
            <p:spPr>
              <a:xfrm>
                <a:off x="5856817" y="6027208"/>
                <a:ext cx="12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かくにん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8CC9087-833B-700F-B34B-31791CB22CBD}"/>
                  </a:ext>
                </a:extLst>
              </p:cNvPr>
              <p:cNvSpPr txBox="1"/>
              <p:nvPr/>
            </p:nvSpPr>
            <p:spPr>
              <a:xfrm>
                <a:off x="4721756" y="6027208"/>
                <a:ext cx="705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つた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FC422EA-20BE-EC8E-0E08-3C4D0E75A36C}"/>
                  </a:ext>
                </a:extLst>
              </p:cNvPr>
              <p:cNvSpPr txBox="1"/>
              <p:nvPr/>
            </p:nvSpPr>
            <p:spPr>
              <a:xfrm>
                <a:off x="4280245" y="5126689"/>
                <a:ext cx="64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じぶん</a:t>
                </a:r>
                <a:endPara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2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55377" y="886933"/>
            <a:ext cx="8664906" cy="300125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5683" y="1539038"/>
            <a:ext cx="78113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はとても便利なものですが、うその情報がある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ことを忘れてはいけません。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正しい情報かどうか、家の人や学校の先生にも確認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してもらうようにしましょう。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7079" y="3888188"/>
            <a:ext cx="4572000" cy="2204948"/>
            <a:chOff x="-129078" y="4032101"/>
            <a:chExt cx="4572000" cy="2204948"/>
          </a:xfrm>
        </p:grpSpPr>
        <p:sp>
          <p:nvSpPr>
            <p:cNvPr id="6" name="雲 31"/>
            <p:cNvSpPr/>
            <p:nvPr/>
          </p:nvSpPr>
          <p:spPr>
            <a:xfrm rot="197991">
              <a:off x="222628" y="4032101"/>
              <a:ext cx="3868589" cy="220494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265124">
              <a:off x="-129078" y="4570084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うそのニュースに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注意しよう！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73" y="3646431"/>
            <a:ext cx="5429250" cy="39147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20331546">
            <a:off x="4341547" y="3811378"/>
            <a:ext cx="2188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solidFill>
                  <a:srgbClr val="F2874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8800" b="1" dirty="0">
              <a:solidFill>
                <a:srgbClr val="F2874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682227">
            <a:off x="6395121" y="3721732"/>
            <a:ext cx="2188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solidFill>
                  <a:srgbClr val="F2874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8800" b="1" dirty="0">
              <a:solidFill>
                <a:srgbClr val="F2874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1B1415-593E-A617-12D4-9E0CFC6FA8E3}"/>
              </a:ext>
            </a:extLst>
          </p:cNvPr>
          <p:cNvSpPr txBox="1"/>
          <p:nvPr/>
        </p:nvSpPr>
        <p:spPr>
          <a:xfrm>
            <a:off x="2491182" y="1338477"/>
            <a:ext cx="132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べんり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E8783D-1128-E960-7304-0CA4A5CD3B42}"/>
              </a:ext>
            </a:extLst>
          </p:cNvPr>
          <p:cNvSpPr txBox="1"/>
          <p:nvPr/>
        </p:nvSpPr>
        <p:spPr>
          <a:xfrm>
            <a:off x="6083631" y="1338477"/>
            <a:ext cx="132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じょうほう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2CA650-D247-05DC-7884-67FCE62920B6}"/>
              </a:ext>
            </a:extLst>
          </p:cNvPr>
          <p:cNvSpPr txBox="1"/>
          <p:nvPr/>
        </p:nvSpPr>
        <p:spPr>
          <a:xfrm>
            <a:off x="1364862" y="1899221"/>
            <a:ext cx="132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4DBCD8-CE57-565F-E012-1EA1F26586AB}"/>
              </a:ext>
            </a:extLst>
          </p:cNvPr>
          <p:cNvSpPr txBox="1"/>
          <p:nvPr/>
        </p:nvSpPr>
        <p:spPr>
          <a:xfrm>
            <a:off x="1498283" y="2397438"/>
            <a:ext cx="132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じょうほう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EF8C79-1282-42FA-68A2-FB517B662A3C}"/>
              </a:ext>
            </a:extLst>
          </p:cNvPr>
          <p:cNvSpPr txBox="1"/>
          <p:nvPr/>
        </p:nvSpPr>
        <p:spPr>
          <a:xfrm>
            <a:off x="3656435" y="2397438"/>
            <a:ext cx="10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FC6A8E-C859-2599-2558-4C2619DC27DF}"/>
              </a:ext>
            </a:extLst>
          </p:cNvPr>
          <p:cNvSpPr txBox="1"/>
          <p:nvPr/>
        </p:nvSpPr>
        <p:spPr>
          <a:xfrm>
            <a:off x="7080454" y="2397438"/>
            <a:ext cx="115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かくにん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82F152-7AC9-B946-58D1-53D53FD3935D}"/>
              </a:ext>
            </a:extLst>
          </p:cNvPr>
          <p:cNvSpPr txBox="1"/>
          <p:nvPr/>
        </p:nvSpPr>
        <p:spPr>
          <a:xfrm rot="21240000">
            <a:off x="827156" y="4973271"/>
            <a:ext cx="132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ちゅうい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3B6FC0-9F6A-593A-17BC-3C2526DD52C2}"/>
              </a:ext>
            </a:extLst>
          </p:cNvPr>
          <p:cNvSpPr txBox="1"/>
          <p:nvPr/>
        </p:nvSpPr>
        <p:spPr>
          <a:xfrm>
            <a:off x="4967821" y="2397438"/>
            <a:ext cx="115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がっこう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894FF4-0F60-A66A-609C-B4E004C2DD06}"/>
              </a:ext>
            </a:extLst>
          </p:cNvPr>
          <p:cNvSpPr txBox="1"/>
          <p:nvPr/>
        </p:nvSpPr>
        <p:spPr>
          <a:xfrm>
            <a:off x="167525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02BFA0-4B53-0BA8-2752-1BE21941300E}"/>
              </a:ext>
            </a:extLst>
          </p:cNvPr>
          <p:cNvSpPr txBox="1"/>
          <p:nvPr/>
        </p:nvSpPr>
        <p:spPr>
          <a:xfrm>
            <a:off x="2270542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はっしん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1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6話 SNSでの情報発信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455</Words>
  <Application>Microsoft Office PowerPoint</Application>
  <PresentationFormat>画面に合わせる (4:3)</PresentationFormat>
  <Paragraphs>112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だい16話  SNSでの情報発信</vt:lpstr>
      <vt:lpstr>16. SNSでの情報発信</vt:lpstr>
      <vt:lpstr>16. SNSでの情報発信</vt:lpstr>
      <vt:lpstr>16. SNSでの情報発信</vt:lpstr>
      <vt:lpstr>16. SNSでの情報発信</vt:lpstr>
      <vt:lpstr>16. SNSでの情報発信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2023-02-17T01:46:17Z</dcterms:created>
  <dcterms:modified xsi:type="dcterms:W3CDTF">2023-02-17T01:46:22Z</dcterms:modified>
</cp:coreProperties>
</file>