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79" r:id="rId2"/>
    <p:sldId id="382" r:id="rId3"/>
    <p:sldId id="392" r:id="rId4"/>
    <p:sldId id="393" r:id="rId5"/>
    <p:sldId id="394" r:id="rId6"/>
    <p:sldId id="395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821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8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75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463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923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62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75166" y="3429000"/>
            <a:ext cx="7202134" cy="3236630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18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海賊版は見ない！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D1B036-0691-CE0F-71E0-4BFC149D9071}"/>
              </a:ext>
            </a:extLst>
          </p:cNvPr>
          <p:cNvSpPr txBox="1"/>
          <p:nvPr/>
        </p:nvSpPr>
        <p:spPr>
          <a:xfrm>
            <a:off x="2699815" y="4766652"/>
            <a:ext cx="174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　ぞく　ばん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13A5B4-CBD9-0AE2-C406-0A9F50E84C5A}"/>
              </a:ext>
            </a:extLst>
          </p:cNvPr>
          <p:cNvSpPr txBox="1"/>
          <p:nvPr/>
        </p:nvSpPr>
        <p:spPr>
          <a:xfrm>
            <a:off x="5725872" y="3978810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0CE1B68-3652-2E75-BDC4-ACA3272474F6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8C9891-D2C7-EA0D-CA61-86F580C30AA9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F30C4FA3-AE56-47DE-932A-04F9D185B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5" y="1624726"/>
            <a:ext cx="5233274" cy="5233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インターネットを見ていて、たまたま漫画をたくさん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見られるサイトを見つけた鳴門くん。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しかもすべて無料です。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91598" y="2963228"/>
            <a:ext cx="3875541" cy="1792562"/>
            <a:chOff x="-949664" y="1751109"/>
            <a:chExt cx="4481560" cy="227837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949664" y="1751109"/>
              <a:ext cx="4481560" cy="2278374"/>
              <a:chOff x="-957223" y="2069802"/>
              <a:chExt cx="5894150" cy="3429927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 rot="20587336">
                <a:off x="4526257" y="4637845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957223" y="2069802"/>
                <a:ext cx="5328569" cy="342992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11" name="円/楕円 16"/>
              <p:cNvSpPr/>
              <p:nvPr/>
            </p:nvSpPr>
            <p:spPr>
              <a:xfrm rot="20639600">
                <a:off x="4211722" y="4473747"/>
                <a:ext cx="279400" cy="26024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 rot="20795636">
                <a:off x="4818654" y="4747714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332344" y="2110730"/>
              <a:ext cx="3119976" cy="160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あれっ！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このサイト、漫画がたくさんある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flipH="1">
            <a:off x="2310948" y="5087608"/>
            <a:ext cx="3264803" cy="1444261"/>
            <a:chOff x="-330776" y="2087943"/>
            <a:chExt cx="3264803" cy="144426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-330776" y="2087943"/>
              <a:ext cx="3264803" cy="1444261"/>
              <a:chOff x="-143263" y="2576879"/>
              <a:chExt cx="4293870" cy="2174231"/>
            </a:xfrm>
            <a:solidFill>
              <a:srgbClr val="FFFFFF"/>
            </a:solidFill>
          </p:grpSpPr>
          <p:sp>
            <p:nvSpPr>
              <p:cNvPr id="65" name="円/楕円 14"/>
              <p:cNvSpPr/>
              <p:nvPr/>
            </p:nvSpPr>
            <p:spPr>
              <a:xfrm>
                <a:off x="39901" y="2982573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雲 31"/>
              <p:cNvSpPr/>
              <p:nvPr/>
            </p:nvSpPr>
            <p:spPr>
              <a:xfrm rot="197991">
                <a:off x="635641" y="2576879"/>
                <a:ext cx="3514966" cy="217423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67" name="円/楕円 16"/>
              <p:cNvSpPr/>
              <p:nvPr/>
            </p:nvSpPr>
            <p:spPr>
              <a:xfrm>
                <a:off x="242923" y="311507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円/楕円 17"/>
              <p:cNvSpPr/>
              <p:nvPr/>
            </p:nvSpPr>
            <p:spPr>
              <a:xfrm>
                <a:off x="-143263" y="286255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-270572" y="2658477"/>
              <a:ext cx="2926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しかも無料だ！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11" name="テキスト ボックス 110"/>
          <p:cNvSpPr txBox="1"/>
          <p:nvPr/>
        </p:nvSpPr>
        <p:spPr>
          <a:xfrm>
            <a:off x="6822722" y="6173934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3F307A-EE87-2737-446F-AF701AE75626}"/>
              </a:ext>
            </a:extLst>
          </p:cNvPr>
          <p:cNvSpPr txBox="1"/>
          <p:nvPr/>
        </p:nvSpPr>
        <p:spPr>
          <a:xfrm>
            <a:off x="5921756" y="890264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まん 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A40FF4-0A31-4E75-CCB9-12590C7B1DE0}"/>
              </a:ext>
            </a:extLst>
          </p:cNvPr>
          <p:cNvSpPr txBox="1"/>
          <p:nvPr/>
        </p:nvSpPr>
        <p:spPr>
          <a:xfrm>
            <a:off x="4171084" y="1446395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B626A9-7510-5E38-7ACA-9894C7AF9EF6}"/>
              </a:ext>
            </a:extLst>
          </p:cNvPr>
          <p:cNvSpPr txBox="1"/>
          <p:nvPr/>
        </p:nvSpPr>
        <p:spPr>
          <a:xfrm>
            <a:off x="2022428" y="2026338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むりょう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B88F94-85E6-F2A1-5D72-5620EEC059A4}"/>
              </a:ext>
            </a:extLst>
          </p:cNvPr>
          <p:cNvSpPr txBox="1"/>
          <p:nvPr/>
        </p:nvSpPr>
        <p:spPr>
          <a:xfrm>
            <a:off x="3174479" y="5479481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むりょう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10612D-4DCF-8923-5918-8128F5516DA6}"/>
              </a:ext>
            </a:extLst>
          </p:cNvPr>
          <p:cNvSpPr txBox="1"/>
          <p:nvPr/>
        </p:nvSpPr>
        <p:spPr>
          <a:xfrm>
            <a:off x="3250560" y="3563899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まん 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65F508-432A-E394-C549-5437E2C785D0}"/>
              </a:ext>
            </a:extLst>
          </p:cNvPr>
          <p:cNvSpPr txBox="1"/>
          <p:nvPr/>
        </p:nvSpPr>
        <p:spPr>
          <a:xfrm>
            <a:off x="61353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かいぞく　ばん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FBA75241-67C9-469D-B038-B2D055993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" y="2002368"/>
            <a:ext cx="5255434" cy="5255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8" y="1048261"/>
            <a:ext cx="907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違法サイトだと思ったものの、友だちに教えたくなった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鳴門くんは、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でそのサイトを紹介しました。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5225254" y="2151897"/>
            <a:ext cx="3710906" cy="2101906"/>
            <a:chOff x="-1632475" y="1687502"/>
            <a:chExt cx="4291180" cy="2671554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-1632475" y="1687502"/>
              <a:ext cx="4291180" cy="2671554"/>
              <a:chOff x="-1855257" y="1974046"/>
              <a:chExt cx="5643764" cy="4021836"/>
            </a:xfrm>
            <a:solidFill>
              <a:srgbClr val="FFFFFF"/>
            </a:solidFill>
          </p:grpSpPr>
          <p:sp>
            <p:nvSpPr>
              <p:cNvPr id="43" name="円/楕円 14"/>
              <p:cNvSpPr/>
              <p:nvPr/>
            </p:nvSpPr>
            <p:spPr>
              <a:xfrm>
                <a:off x="-968739" y="5654972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雲 31"/>
              <p:cNvSpPr/>
              <p:nvPr/>
            </p:nvSpPr>
            <p:spPr>
              <a:xfrm rot="21402009" flipH="1">
                <a:off x="-1855257" y="1974046"/>
                <a:ext cx="5643764" cy="362657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5" name="円/楕円 16"/>
              <p:cNvSpPr/>
              <p:nvPr/>
            </p:nvSpPr>
            <p:spPr>
              <a:xfrm>
                <a:off x="-784894" y="531276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円/楕円 17"/>
              <p:cNvSpPr/>
              <p:nvPr/>
            </p:nvSpPr>
            <p:spPr>
              <a:xfrm>
                <a:off x="-1145895" y="5908402"/>
                <a:ext cx="85144" cy="87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-1398562" y="2309204"/>
              <a:ext cx="4050212" cy="1173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違法サイトかなあ・・・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でも別に見てもいいよね</a:t>
              </a:r>
              <a:endParaRPr lang="en-US" altLang="ja-JP" sz="2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A5FF18-F300-B8C4-8B2A-05AA33CB0360}"/>
              </a:ext>
            </a:extLst>
          </p:cNvPr>
          <p:cNvSpPr txBox="1"/>
          <p:nvPr/>
        </p:nvSpPr>
        <p:spPr>
          <a:xfrm>
            <a:off x="30480" y="880699"/>
            <a:ext cx="9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いほう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2F054-C9CF-5453-0DF3-49E06B3687DC}"/>
              </a:ext>
            </a:extLst>
          </p:cNvPr>
          <p:cNvSpPr txBox="1"/>
          <p:nvPr/>
        </p:nvSpPr>
        <p:spPr>
          <a:xfrm>
            <a:off x="4844691" y="880699"/>
            <a:ext cx="9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とも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B86B01-1164-F987-1153-D0D3D9369072}"/>
              </a:ext>
            </a:extLst>
          </p:cNvPr>
          <p:cNvSpPr txBox="1"/>
          <p:nvPr/>
        </p:nvSpPr>
        <p:spPr>
          <a:xfrm>
            <a:off x="2345331" y="880699"/>
            <a:ext cx="9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6B6BF0-3A91-2D5A-1C36-067D9AEA01F3}"/>
              </a:ext>
            </a:extLst>
          </p:cNvPr>
          <p:cNvSpPr txBox="1"/>
          <p:nvPr/>
        </p:nvSpPr>
        <p:spPr>
          <a:xfrm>
            <a:off x="6258203" y="880699"/>
            <a:ext cx="9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770E34-6B96-D004-DFE7-671A38BE468E}"/>
              </a:ext>
            </a:extLst>
          </p:cNvPr>
          <p:cNvSpPr txBox="1"/>
          <p:nvPr/>
        </p:nvSpPr>
        <p:spPr>
          <a:xfrm>
            <a:off x="68348" y="1462596"/>
            <a:ext cx="92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70F6D3-F165-2E2A-AFEA-3BDAAEF845C9}"/>
              </a:ext>
            </a:extLst>
          </p:cNvPr>
          <p:cNvSpPr txBox="1"/>
          <p:nvPr/>
        </p:nvSpPr>
        <p:spPr>
          <a:xfrm>
            <a:off x="5248576" y="1462596"/>
            <a:ext cx="1240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しょうかい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FAAC4B5-72BB-86A1-9915-F9D90E35689D}"/>
              </a:ext>
            </a:extLst>
          </p:cNvPr>
          <p:cNvGrpSpPr/>
          <p:nvPr/>
        </p:nvGrpSpPr>
        <p:grpSpPr>
          <a:xfrm>
            <a:off x="5345330" y="2490979"/>
            <a:ext cx="1327990" cy="760115"/>
            <a:chOff x="5345330" y="2490979"/>
            <a:chExt cx="1327990" cy="760115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30C6409-4C80-9B46-94AA-EFAA5ABDE629}"/>
                </a:ext>
              </a:extLst>
            </p:cNvPr>
            <p:cNvSpPr txBox="1"/>
            <p:nvPr/>
          </p:nvSpPr>
          <p:spPr>
            <a:xfrm>
              <a:off x="5345330" y="2490979"/>
              <a:ext cx="925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いほう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DF09690-EE52-A22B-7AC5-24ADBB44ED91}"/>
                </a:ext>
              </a:extLst>
            </p:cNvPr>
            <p:cNvSpPr txBox="1"/>
            <p:nvPr/>
          </p:nvSpPr>
          <p:spPr>
            <a:xfrm>
              <a:off x="5747660" y="2974095"/>
              <a:ext cx="925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べつ</a:t>
              </a:r>
              <a:endParaRPr kumimoji="1" lang="ja-JP" altLang="en-US" sz="120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2233CD-78FB-1131-E5B8-F418647C9D15}"/>
              </a:ext>
            </a:extLst>
          </p:cNvPr>
          <p:cNvSpPr txBox="1"/>
          <p:nvPr/>
        </p:nvSpPr>
        <p:spPr>
          <a:xfrm rot="20940000">
            <a:off x="970007" y="4032270"/>
            <a:ext cx="727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まん が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9099A6-9EB6-9722-B22D-AD393DAAAB96}"/>
              </a:ext>
            </a:extLst>
          </p:cNvPr>
          <p:cNvSpPr txBox="1"/>
          <p:nvPr/>
        </p:nvSpPr>
        <p:spPr>
          <a:xfrm rot="20940000">
            <a:off x="1481326" y="3926407"/>
            <a:ext cx="714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むりょう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2EEFAA-49BC-F34F-8E5B-D148ED6EF2B0}"/>
              </a:ext>
            </a:extLst>
          </p:cNvPr>
          <p:cNvSpPr txBox="1"/>
          <p:nvPr/>
        </p:nvSpPr>
        <p:spPr>
          <a:xfrm>
            <a:off x="61353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かいぞく　ばん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4D4B689-CA4C-59AD-13FC-3F52A7496CB7}"/>
              </a:ext>
            </a:extLst>
          </p:cNvPr>
          <p:cNvGrpSpPr/>
          <p:nvPr/>
        </p:nvGrpSpPr>
        <p:grpSpPr>
          <a:xfrm>
            <a:off x="5837359" y="6355580"/>
            <a:ext cx="3680749" cy="461477"/>
            <a:chOff x="49655" y="6361222"/>
            <a:chExt cx="3680749" cy="461477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2169F08-8689-61C9-4F0D-C958CCB97395}"/>
                </a:ext>
              </a:extLst>
            </p:cNvPr>
            <p:cNvSpPr txBox="1"/>
            <p:nvPr/>
          </p:nvSpPr>
          <p:spPr>
            <a:xfrm>
              <a:off x="49655" y="6514922"/>
              <a:ext cx="3680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kumimoji="1"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SNS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：情報を交換するためのサービス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A0221AE-822C-1DD0-B58E-627999D787F0}"/>
                </a:ext>
              </a:extLst>
            </p:cNvPr>
            <p:cNvSpPr txBox="1"/>
            <p:nvPr/>
          </p:nvSpPr>
          <p:spPr>
            <a:xfrm>
              <a:off x="501864" y="6361222"/>
              <a:ext cx="7164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じょうほう</a:t>
              </a:r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EA52193-B1CB-D1B2-15F3-644FBE582645}"/>
                </a:ext>
              </a:extLst>
            </p:cNvPr>
            <p:cNvSpPr txBox="1"/>
            <p:nvPr/>
          </p:nvSpPr>
          <p:spPr>
            <a:xfrm>
              <a:off x="1051798" y="6361222"/>
              <a:ext cx="6997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こうかん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74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らくがき, 挿絵, 記号 が含まれている画像&#10;&#10;自動的に生成された説明">
            <a:extLst>
              <a:ext uri="{FF2B5EF4-FFF2-40B4-BE49-F238E27FC236}">
                <a16:creationId xmlns:a16="http://schemas.microsoft.com/office/drawing/2014/main" id="{EDFF9D20-29B8-4426-9A28-44FDC4460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0" y="2099320"/>
            <a:ext cx="4758680" cy="475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ところが、「違法サイトを広めるな」「海賊版を平気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で見るなんておかしい」と、いろんな人からおこられてしまいました。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95796" y="1940270"/>
            <a:ext cx="3473484" cy="2252755"/>
            <a:chOff x="5639424" y="1488942"/>
            <a:chExt cx="3473484" cy="2252755"/>
          </a:xfrm>
        </p:grpSpPr>
        <p:grpSp>
          <p:nvGrpSpPr>
            <p:cNvPr id="35" name="グループ化 34"/>
            <p:cNvGrpSpPr/>
            <p:nvPr/>
          </p:nvGrpSpPr>
          <p:grpSpPr>
            <a:xfrm rot="816526">
              <a:off x="5639424" y="1488942"/>
              <a:ext cx="3473484" cy="2252755"/>
              <a:chOff x="-5223648" y="1664841"/>
              <a:chExt cx="5424994" cy="2961661"/>
            </a:xfrm>
          </p:grpSpPr>
          <p:sp>
            <p:nvSpPr>
              <p:cNvPr id="36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37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テキスト ボックス 37"/>
            <p:cNvSpPr txBox="1"/>
            <p:nvPr/>
          </p:nvSpPr>
          <p:spPr>
            <a:xfrm rot="260126">
              <a:off x="6343083" y="2163993"/>
              <a:ext cx="230045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そんなもの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広めるなよ！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694662" y="4144265"/>
            <a:ext cx="3473484" cy="2438852"/>
            <a:chOff x="5696337" y="4206447"/>
            <a:chExt cx="3473484" cy="2438852"/>
          </a:xfrm>
        </p:grpSpPr>
        <p:grpSp>
          <p:nvGrpSpPr>
            <p:cNvPr id="39" name="グループ化 38"/>
            <p:cNvGrpSpPr/>
            <p:nvPr/>
          </p:nvGrpSpPr>
          <p:grpSpPr>
            <a:xfrm rot="199934">
              <a:off x="5696337" y="4206447"/>
              <a:ext cx="3473484" cy="2438852"/>
              <a:chOff x="-5223648" y="1664841"/>
              <a:chExt cx="5424994" cy="2961661"/>
            </a:xfrm>
          </p:grpSpPr>
          <p:sp>
            <p:nvSpPr>
              <p:cNvPr id="40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テキスト ボックス 41"/>
            <p:cNvSpPr txBox="1"/>
            <p:nvPr/>
          </p:nvSpPr>
          <p:spPr>
            <a:xfrm rot="21243534">
              <a:off x="6522840" y="5005620"/>
              <a:ext cx="230045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普通に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犯罪だよね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7309" y="4036313"/>
            <a:ext cx="3473484" cy="2438852"/>
            <a:chOff x="47309" y="4036313"/>
            <a:chExt cx="3473484" cy="2438852"/>
          </a:xfrm>
        </p:grpSpPr>
        <p:grpSp>
          <p:nvGrpSpPr>
            <p:cNvPr id="43" name="グループ化 42"/>
            <p:cNvGrpSpPr/>
            <p:nvPr/>
          </p:nvGrpSpPr>
          <p:grpSpPr>
            <a:xfrm rot="424041">
              <a:off x="47309" y="4036313"/>
              <a:ext cx="3473484" cy="2438852"/>
              <a:chOff x="-5223648" y="1664841"/>
              <a:chExt cx="5424994" cy="2961661"/>
            </a:xfrm>
          </p:grpSpPr>
          <p:sp>
            <p:nvSpPr>
              <p:cNvPr id="44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45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テキスト ボックス 45"/>
            <p:cNvSpPr txBox="1"/>
            <p:nvPr/>
          </p:nvSpPr>
          <p:spPr>
            <a:xfrm rot="21467641">
              <a:off x="948100" y="4821688"/>
              <a:ext cx="230045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ちゃんと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買いなよ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5918C2-644D-2B57-E152-BA660068B74D}"/>
              </a:ext>
            </a:extLst>
          </p:cNvPr>
          <p:cNvSpPr txBox="1"/>
          <p:nvPr/>
        </p:nvSpPr>
        <p:spPr>
          <a:xfrm>
            <a:off x="2072982" y="874087"/>
            <a:ext cx="118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いほう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417875-974A-F0D6-35CD-8B465C8A2D17}"/>
              </a:ext>
            </a:extLst>
          </p:cNvPr>
          <p:cNvSpPr txBox="1"/>
          <p:nvPr/>
        </p:nvSpPr>
        <p:spPr>
          <a:xfrm>
            <a:off x="4009094" y="874087"/>
            <a:ext cx="118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ひろ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080630-3710-03A0-83DA-D4A76B1F1AA2}"/>
              </a:ext>
            </a:extLst>
          </p:cNvPr>
          <p:cNvSpPr txBox="1"/>
          <p:nvPr/>
        </p:nvSpPr>
        <p:spPr>
          <a:xfrm>
            <a:off x="6497336" y="874087"/>
            <a:ext cx="118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かいぞくばん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946A49-DC36-78B9-5DAF-134D5AE4B7A7}"/>
              </a:ext>
            </a:extLst>
          </p:cNvPr>
          <p:cNvSpPr txBox="1"/>
          <p:nvPr/>
        </p:nvSpPr>
        <p:spPr>
          <a:xfrm>
            <a:off x="7714713" y="874087"/>
            <a:ext cx="1186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へいき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83DC209-7323-7EF5-8BF5-B368D835304C}"/>
              </a:ext>
            </a:extLst>
          </p:cNvPr>
          <p:cNvSpPr txBox="1"/>
          <p:nvPr/>
        </p:nvSpPr>
        <p:spPr>
          <a:xfrm rot="21480000">
            <a:off x="861425" y="5212120"/>
            <a:ext cx="69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ja-JP" altLang="en-US" sz="120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7D3B4D0-38AC-1AEF-A702-1E59EBA4DF5B}"/>
              </a:ext>
            </a:extLst>
          </p:cNvPr>
          <p:cNvGrpSpPr/>
          <p:nvPr/>
        </p:nvGrpSpPr>
        <p:grpSpPr>
          <a:xfrm>
            <a:off x="6281093" y="4870365"/>
            <a:ext cx="1225768" cy="779071"/>
            <a:chOff x="6281093" y="5101055"/>
            <a:chExt cx="1225768" cy="77907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DEF1FB0-90CE-D8DF-6B84-16A197A8E3BD}"/>
                </a:ext>
              </a:extLst>
            </p:cNvPr>
            <p:cNvSpPr txBox="1"/>
            <p:nvPr/>
          </p:nvSpPr>
          <p:spPr>
            <a:xfrm rot="21300000">
              <a:off x="6281093" y="5101055"/>
              <a:ext cx="118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ふつう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6B7843C-27D3-0CCE-5972-B1A796AAAC61}"/>
                </a:ext>
              </a:extLst>
            </p:cNvPr>
            <p:cNvSpPr txBox="1"/>
            <p:nvPr/>
          </p:nvSpPr>
          <p:spPr>
            <a:xfrm rot="21300000">
              <a:off x="6320089" y="5603127"/>
              <a:ext cx="1186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はんざい</a:t>
              </a:r>
              <a:endPara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EAF084-D588-C233-EF93-F71F6CB1AB61}"/>
              </a:ext>
            </a:extLst>
          </p:cNvPr>
          <p:cNvSpPr txBox="1"/>
          <p:nvPr/>
        </p:nvSpPr>
        <p:spPr>
          <a:xfrm>
            <a:off x="61353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かいぞく　ばん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E07E38-378A-91A3-41F4-80427253629C}"/>
              </a:ext>
            </a:extLst>
          </p:cNvPr>
          <p:cNvSpPr txBox="1"/>
          <p:nvPr/>
        </p:nvSpPr>
        <p:spPr>
          <a:xfrm rot="317322">
            <a:off x="6282471" y="2911987"/>
            <a:ext cx="73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ひろ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4865B0F-5C19-5964-DDAE-1840D846FE27}"/>
              </a:ext>
            </a:extLst>
          </p:cNvPr>
          <p:cNvGrpSpPr/>
          <p:nvPr/>
        </p:nvGrpSpPr>
        <p:grpSpPr>
          <a:xfrm>
            <a:off x="672641" y="397790"/>
            <a:ext cx="7625858" cy="2143125"/>
            <a:chOff x="672641" y="387544"/>
            <a:chExt cx="7625858" cy="214312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7A2E600-0D24-9D12-3FD7-05C1BE74AA46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FE29FA71-6AF6-6F69-CE39-4E8E58D5E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28056822-2E94-2D22-B29D-9F1858B51EBB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124F9694-CE9F-F65C-5E69-837D5440690A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B6983EE7-6E4F-B8EE-13D2-9800A547B17E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5640E9D-2BD8-01D3-B3F9-F1AE6B6DC916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860E4BA-74BC-452D-9CF7-8DB5B23E1EDA}"/>
              </a:ext>
            </a:extLst>
          </p:cNvPr>
          <p:cNvGrpSpPr/>
          <p:nvPr/>
        </p:nvGrpSpPr>
        <p:grpSpPr>
          <a:xfrm>
            <a:off x="-217674" y="2086184"/>
            <a:ext cx="9075668" cy="2516434"/>
            <a:chOff x="-217674" y="2086184"/>
            <a:chExt cx="9075668" cy="251643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6007" y="2086184"/>
              <a:ext cx="8571987" cy="2516434"/>
              <a:chOff x="286007" y="2186873"/>
              <a:chExt cx="8571987" cy="2516434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4"/>
                <a:ext cx="8571987" cy="206838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2430711" y="2724473"/>
                <a:ext cx="635514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漫画などを無料でたくさん見られるサイトは、「かってにコピーした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海賊版」を置いている、「違法サイト」かもしれません。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そのサイトを見ることで、法律を守らずお金もうけをしようとして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いる人たちを、手助けしていることになります。</a:t>
                </a:r>
              </a:p>
            </p:txBody>
          </p:sp>
          <p:pic>
            <p:nvPicPr>
              <p:cNvPr id="3" name="図 2" descr="食品, 光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7D02950-E8C5-4478-8B87-20160629E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272" y="2186873"/>
                <a:ext cx="1433782" cy="25164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1" name="乗算記号 42">
              <a:extLst>
                <a:ext uri="{FF2B5EF4-FFF2-40B4-BE49-F238E27FC236}">
                  <a16:creationId xmlns:a16="http://schemas.microsoft.com/office/drawing/2014/main" id="{AB6859B8-1854-43CB-A551-C47AA3CFF7D1}"/>
                </a:ext>
              </a:extLst>
            </p:cNvPr>
            <p:cNvSpPr/>
            <p:nvPr/>
          </p:nvSpPr>
          <p:spPr>
            <a:xfrm rot="20932626">
              <a:off x="-217674" y="2156607"/>
              <a:ext cx="2040134" cy="2013785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D400F80-F23F-F0F0-FFE3-0708359A1DAC}"/>
                </a:ext>
              </a:extLst>
            </p:cNvPr>
            <p:cNvGrpSpPr/>
            <p:nvPr/>
          </p:nvGrpSpPr>
          <p:grpSpPr>
            <a:xfrm>
              <a:off x="2292808" y="2485284"/>
              <a:ext cx="3939410" cy="1654176"/>
              <a:chOff x="2292808" y="2485284"/>
              <a:chExt cx="3939410" cy="165417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7059157-7B96-7DF3-A388-8C4973CBABE5}"/>
                  </a:ext>
                </a:extLst>
              </p:cNvPr>
              <p:cNvSpPr txBox="1"/>
              <p:nvPr/>
            </p:nvSpPr>
            <p:spPr>
              <a:xfrm>
                <a:off x="2292808" y="2485284"/>
                <a:ext cx="1113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まんが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9D3F2F0-99BC-6844-63E4-952A5AD873C1}"/>
                  </a:ext>
                </a:extLst>
              </p:cNvPr>
              <p:cNvSpPr txBox="1"/>
              <p:nvPr/>
            </p:nvSpPr>
            <p:spPr>
              <a:xfrm>
                <a:off x="3336898" y="2485284"/>
                <a:ext cx="1113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むりょう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A80447B-42D5-E8A6-F4A3-35C24F505564}"/>
                  </a:ext>
                </a:extLst>
              </p:cNvPr>
              <p:cNvSpPr txBox="1"/>
              <p:nvPr/>
            </p:nvSpPr>
            <p:spPr>
              <a:xfrm>
                <a:off x="2345956" y="2959626"/>
                <a:ext cx="1113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かいぞくばん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604DBED-99C4-E961-36F5-56CF2BD8C219}"/>
                  </a:ext>
                </a:extLst>
              </p:cNvPr>
              <p:cNvSpPr txBox="1"/>
              <p:nvPr/>
            </p:nvSpPr>
            <p:spPr>
              <a:xfrm>
                <a:off x="3472099" y="2959626"/>
                <a:ext cx="510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DA8757E-2FE7-B297-8E20-03C2E8A81778}"/>
                  </a:ext>
                </a:extLst>
              </p:cNvPr>
              <p:cNvSpPr txBox="1"/>
              <p:nvPr/>
            </p:nvSpPr>
            <p:spPr>
              <a:xfrm>
                <a:off x="4837728" y="2934016"/>
                <a:ext cx="7362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いほう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0628804-91C9-9FE4-101D-809B2E06F9AD}"/>
                  </a:ext>
                </a:extLst>
              </p:cNvPr>
              <p:cNvSpPr txBox="1"/>
              <p:nvPr/>
            </p:nvSpPr>
            <p:spPr>
              <a:xfrm>
                <a:off x="4530036" y="3416760"/>
                <a:ext cx="1135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ほうりつ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C672FCA-F0EF-3D41-DA7A-5FC6ADCD4B96}"/>
                  </a:ext>
                </a:extLst>
              </p:cNvPr>
              <p:cNvSpPr txBox="1"/>
              <p:nvPr/>
            </p:nvSpPr>
            <p:spPr>
              <a:xfrm>
                <a:off x="5096802" y="3416760"/>
                <a:ext cx="1135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まも</a:t>
                </a: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29695A2-C74B-E7AD-289D-8E6CDB3E36C3}"/>
                  </a:ext>
                </a:extLst>
              </p:cNvPr>
              <p:cNvSpPr txBox="1"/>
              <p:nvPr/>
            </p:nvSpPr>
            <p:spPr>
              <a:xfrm>
                <a:off x="3622217" y="3862461"/>
                <a:ext cx="1135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てだす</a:t>
                </a:r>
              </a:p>
            </p:txBody>
          </p:sp>
        </p:grp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8CBE03E-C29D-486E-85A4-109606DE9D13}"/>
              </a:ext>
            </a:extLst>
          </p:cNvPr>
          <p:cNvGrpSpPr/>
          <p:nvPr/>
        </p:nvGrpSpPr>
        <p:grpSpPr>
          <a:xfrm>
            <a:off x="286007" y="4306793"/>
            <a:ext cx="8958626" cy="2461125"/>
            <a:chOff x="286007" y="4306793"/>
            <a:chExt cx="8958626" cy="246112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86007" y="4306793"/>
              <a:ext cx="8958626" cy="2461125"/>
              <a:chOff x="286007" y="4306793"/>
              <a:chExt cx="8958626" cy="2461125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86007" y="4557137"/>
                <a:ext cx="8571987" cy="2141609"/>
                <a:chOff x="286007" y="4556114"/>
                <a:chExt cx="8571987" cy="2141609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556114"/>
                  <a:ext cx="8571987" cy="2112255"/>
                </a:xfrm>
                <a:prstGeom prst="roundRect">
                  <a:avLst>
                    <a:gd name="adj" fmla="val 15946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83145" y="4758731"/>
                  <a:ext cx="5073655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きちんとお金を出して買わないと、漫画家は作品をつくれなくなってしまいます。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海賊版が広まって、みんなお金を出さずに漫画を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読もうとすれば、いずれはだれも漫画を描かなくなってしまうかもしれません。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5" name="図 4" descr="コンピュータ, 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6975189-AD30-4188-B72F-012739C8E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0006" y="4559300"/>
                <a:ext cx="3002527" cy="22086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7319E7BD-F6E7-45B5-9BDE-54E4AF3F6076}"/>
                  </a:ext>
                </a:extLst>
              </p:cNvPr>
              <p:cNvGrpSpPr/>
              <p:nvPr/>
            </p:nvGrpSpPr>
            <p:grpSpPr>
              <a:xfrm>
                <a:off x="6740871" y="4306793"/>
                <a:ext cx="2503762" cy="1294290"/>
                <a:chOff x="6478908" y="4097712"/>
                <a:chExt cx="2503762" cy="1294290"/>
              </a:xfrm>
            </p:grpSpPr>
            <p:grpSp>
              <p:nvGrpSpPr>
                <p:cNvPr id="66" name="グループ化 65">
                  <a:extLst>
                    <a:ext uri="{FF2B5EF4-FFF2-40B4-BE49-F238E27FC236}">
                      <a16:creationId xmlns:a16="http://schemas.microsoft.com/office/drawing/2014/main" id="{FF35D7BD-F737-4FCE-9D71-FF39DF2C0D10}"/>
                    </a:ext>
                  </a:extLst>
                </p:cNvPr>
                <p:cNvGrpSpPr/>
                <p:nvPr/>
              </p:nvGrpSpPr>
              <p:grpSpPr>
                <a:xfrm rot="299488" flipH="1">
                  <a:off x="6613234" y="4097712"/>
                  <a:ext cx="2204204" cy="1294290"/>
                  <a:chOff x="-163991" y="1790718"/>
                  <a:chExt cx="3333229" cy="2939676"/>
                </a:xfrm>
              </p:grpSpPr>
              <p:sp>
                <p:nvSpPr>
                  <p:cNvPr id="68" name="円/楕円 63">
                    <a:extLst>
                      <a:ext uri="{FF2B5EF4-FFF2-40B4-BE49-F238E27FC236}">
                        <a16:creationId xmlns:a16="http://schemas.microsoft.com/office/drawing/2014/main" id="{85A1872F-B1A6-4E50-B451-63EF6E5A9A16}"/>
                      </a:ext>
                    </a:extLst>
                  </p:cNvPr>
                  <p:cNvSpPr/>
                  <p:nvPr/>
                </p:nvSpPr>
                <p:spPr>
                  <a:xfrm>
                    <a:off x="2827524" y="4375570"/>
                    <a:ext cx="183844" cy="1712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chemeClr val="accent2"/>
                    </a:solidFill>
                    <a:round/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dirty="0"/>
                  </a:p>
                </p:txBody>
              </p:sp>
              <p:sp>
                <p:nvSpPr>
                  <p:cNvPr id="69" name="雲 31">
                    <a:extLst>
                      <a:ext uri="{FF2B5EF4-FFF2-40B4-BE49-F238E27FC236}">
                        <a16:creationId xmlns:a16="http://schemas.microsoft.com/office/drawing/2014/main" id="{A0D06360-2CF4-49B4-8DF6-D87B60EB8F94}"/>
                      </a:ext>
                    </a:extLst>
                  </p:cNvPr>
                  <p:cNvSpPr/>
                  <p:nvPr/>
                </p:nvSpPr>
                <p:spPr>
                  <a:xfrm rot="197991">
                    <a:off x="-163991" y="1790718"/>
                    <a:ext cx="3286306" cy="2939676"/>
                  </a:xfrm>
                  <a:custGeom>
                    <a:avLst/>
                    <a:gdLst>
                      <a:gd name="connsiteX0" fmla="*/ 3900 w 43200"/>
                      <a:gd name="connsiteY0" fmla="*/ 14370 h 43200"/>
                      <a:gd name="connsiteX1" fmla="*/ 5623 w 43200"/>
                      <a:gd name="connsiteY1" fmla="*/ 6907 h 43200"/>
                      <a:gd name="connsiteX2" fmla="*/ 14005 w 43200"/>
                      <a:gd name="connsiteY2" fmla="*/ 5202 h 43200"/>
                      <a:gd name="connsiteX3" fmla="*/ 22456 w 43200"/>
                      <a:gd name="connsiteY3" fmla="*/ 3432 h 43200"/>
                      <a:gd name="connsiteX4" fmla="*/ 25749 w 43200"/>
                      <a:gd name="connsiteY4" fmla="*/ 200 h 43200"/>
                      <a:gd name="connsiteX5" fmla="*/ 29833 w 43200"/>
                      <a:gd name="connsiteY5" fmla="*/ 2481 h 43200"/>
                      <a:gd name="connsiteX6" fmla="*/ 35463 w 43200"/>
                      <a:gd name="connsiteY6" fmla="*/ 690 h 43200"/>
                      <a:gd name="connsiteX7" fmla="*/ 38318 w 43200"/>
                      <a:gd name="connsiteY7" fmla="*/ 5576 h 43200"/>
                      <a:gd name="connsiteX8" fmla="*/ 41982 w 43200"/>
                      <a:gd name="connsiteY8" fmla="*/ 10318 h 43200"/>
                      <a:gd name="connsiteX9" fmla="*/ 41818 w 43200"/>
                      <a:gd name="connsiteY9" fmla="*/ 15460 h 43200"/>
                      <a:gd name="connsiteX10" fmla="*/ 43016 w 43200"/>
                      <a:gd name="connsiteY10" fmla="*/ 23322 h 43200"/>
                      <a:gd name="connsiteX11" fmla="*/ 37404 w 43200"/>
                      <a:gd name="connsiteY11" fmla="*/ 30204 h 43200"/>
                      <a:gd name="connsiteX12" fmla="*/ 35395 w 43200"/>
                      <a:gd name="connsiteY12" fmla="*/ 36101 h 43200"/>
                      <a:gd name="connsiteX13" fmla="*/ 28555 w 43200"/>
                      <a:gd name="connsiteY13" fmla="*/ 36815 h 43200"/>
                      <a:gd name="connsiteX14" fmla="*/ 23667 w 43200"/>
                      <a:gd name="connsiteY14" fmla="*/ 43106 h 43200"/>
                      <a:gd name="connsiteX15" fmla="*/ 16480 w 43200"/>
                      <a:gd name="connsiteY15" fmla="*/ 39266 h 43200"/>
                      <a:gd name="connsiteX16" fmla="*/ 5804 w 43200"/>
                      <a:gd name="connsiteY16" fmla="*/ 35472 h 43200"/>
                      <a:gd name="connsiteX17" fmla="*/ 1110 w 43200"/>
                      <a:gd name="connsiteY17" fmla="*/ 31250 h 43200"/>
                      <a:gd name="connsiteX18" fmla="*/ 2113 w 43200"/>
                      <a:gd name="connsiteY18" fmla="*/ 25551 h 43200"/>
                      <a:gd name="connsiteX19" fmla="*/ -5 w 43200"/>
                      <a:gd name="connsiteY19" fmla="*/ 19704 h 43200"/>
                      <a:gd name="connsiteX20" fmla="*/ 3863 w 43200"/>
                      <a:gd name="connsiteY20" fmla="*/ 14507 h 43200"/>
                      <a:gd name="connsiteX21" fmla="*/ 3900 w 43200"/>
                      <a:gd name="connsiteY21" fmla="*/ 14370 h 43200"/>
                      <a:gd name="connsiteX0" fmla="*/ 4693 w 43200"/>
                      <a:gd name="connsiteY0" fmla="*/ 26177 h 43200"/>
                      <a:gd name="connsiteX1" fmla="*/ 2160 w 43200"/>
                      <a:gd name="connsiteY1" fmla="*/ 25380 h 43200"/>
                      <a:gd name="connsiteX2" fmla="*/ 6928 w 43200"/>
                      <a:gd name="connsiteY2" fmla="*/ 34899 h 43200"/>
                      <a:gd name="connsiteX3" fmla="*/ 5820 w 43200"/>
                      <a:gd name="connsiteY3" fmla="*/ 35280 h 43200"/>
                      <a:gd name="connsiteX4" fmla="*/ 16478 w 43200"/>
                      <a:gd name="connsiteY4" fmla="*/ 39090 h 43200"/>
                      <a:gd name="connsiteX5" fmla="*/ 15810 w 43200"/>
                      <a:gd name="connsiteY5" fmla="*/ 37350 h 43200"/>
                      <a:gd name="connsiteX6" fmla="*/ 28827 w 43200"/>
                      <a:gd name="connsiteY6" fmla="*/ 34751 h 43200"/>
                      <a:gd name="connsiteX7" fmla="*/ 28560 w 43200"/>
                      <a:gd name="connsiteY7" fmla="*/ 36660 h 43200"/>
                      <a:gd name="connsiteX8" fmla="*/ 34129 w 43200"/>
                      <a:gd name="connsiteY8" fmla="*/ 22954 h 43200"/>
                      <a:gd name="connsiteX9" fmla="*/ 37380 w 43200"/>
                      <a:gd name="connsiteY9" fmla="*/ 30090 h 43200"/>
                      <a:gd name="connsiteX10" fmla="*/ 41798 w 43200"/>
                      <a:gd name="connsiteY10" fmla="*/ 15354 h 43200"/>
                      <a:gd name="connsiteX11" fmla="*/ 40350 w 43200"/>
                      <a:gd name="connsiteY11" fmla="*/ 18030 h 43200"/>
                      <a:gd name="connsiteX12" fmla="*/ 38324 w 43200"/>
                      <a:gd name="connsiteY12" fmla="*/ 5426 h 43200"/>
                      <a:gd name="connsiteX13" fmla="*/ 38400 w 43200"/>
                      <a:gd name="connsiteY13" fmla="*/ 6690 h 43200"/>
                      <a:gd name="connsiteX14" fmla="*/ 29078 w 43200"/>
                      <a:gd name="connsiteY14" fmla="*/ 3952 h 43200"/>
                      <a:gd name="connsiteX15" fmla="*/ 29820 w 43200"/>
                      <a:gd name="connsiteY15" fmla="*/ 2340 h 43200"/>
                      <a:gd name="connsiteX16" fmla="*/ 22141 w 43200"/>
                      <a:gd name="connsiteY16" fmla="*/ 4720 h 43200"/>
                      <a:gd name="connsiteX17" fmla="*/ 22500 w 43200"/>
                      <a:gd name="connsiteY17" fmla="*/ 3330 h 43200"/>
                      <a:gd name="connsiteX18" fmla="*/ 14000 w 43200"/>
                      <a:gd name="connsiteY18" fmla="*/ 5192 h 43200"/>
                      <a:gd name="connsiteX19" fmla="*/ 15300 w 43200"/>
                      <a:gd name="connsiteY19" fmla="*/ 6540 h 43200"/>
                      <a:gd name="connsiteX20" fmla="*/ 4127 w 43200"/>
                      <a:gd name="connsiteY20" fmla="*/ 15789 h 43200"/>
                      <a:gd name="connsiteX21" fmla="*/ 3900 w 43200"/>
                      <a:gd name="connsiteY21" fmla="*/ 14370 h 43200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36173 w 43256"/>
                      <a:gd name="connsiteY8" fmla="*/ 25158 h 43219"/>
                      <a:gd name="connsiteX9" fmla="*/ 37416 w 43256"/>
                      <a:gd name="connsiteY9" fmla="*/ 29949 h 43219"/>
                      <a:gd name="connsiteX10" fmla="*/ 41834 w 43256"/>
                      <a:gd name="connsiteY10" fmla="*/ 15213 h 43219"/>
                      <a:gd name="connsiteX11" fmla="*/ 40386 w 43256"/>
                      <a:gd name="connsiteY11" fmla="*/ 17889 h 43219"/>
                      <a:gd name="connsiteX12" fmla="*/ 38360 w 43256"/>
                      <a:gd name="connsiteY12" fmla="*/ 5285 h 43219"/>
                      <a:gd name="connsiteX13" fmla="*/ 38436 w 43256"/>
                      <a:gd name="connsiteY13" fmla="*/ 6549 h 43219"/>
                      <a:gd name="connsiteX14" fmla="*/ 29114 w 43256"/>
                      <a:gd name="connsiteY14" fmla="*/ 3811 h 43219"/>
                      <a:gd name="connsiteX15" fmla="*/ 29856 w 43256"/>
                      <a:gd name="connsiteY15" fmla="*/ 2199 h 43219"/>
                      <a:gd name="connsiteX16" fmla="*/ 22177 w 43256"/>
                      <a:gd name="connsiteY16" fmla="*/ 4579 h 43219"/>
                      <a:gd name="connsiteX17" fmla="*/ 22536 w 43256"/>
                      <a:gd name="connsiteY17" fmla="*/ 3189 h 43219"/>
                      <a:gd name="connsiteX18" fmla="*/ 14036 w 43256"/>
                      <a:gd name="connsiteY18" fmla="*/ 5051 h 43219"/>
                      <a:gd name="connsiteX19" fmla="*/ 15336 w 43256"/>
                      <a:gd name="connsiteY19" fmla="*/ 6399 h 43219"/>
                      <a:gd name="connsiteX20" fmla="*/ 4163 w 43256"/>
                      <a:gd name="connsiteY20" fmla="*/ 15648 h 43219"/>
                      <a:gd name="connsiteX21" fmla="*/ 3936 w 43256"/>
                      <a:gd name="connsiteY21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16514 w 43256"/>
                      <a:gd name="connsiteY4" fmla="*/ 38949 h 43219"/>
                      <a:gd name="connsiteX5" fmla="*/ 15846 w 43256"/>
                      <a:gd name="connsiteY5" fmla="*/ 37209 h 43219"/>
                      <a:gd name="connsiteX6" fmla="*/ 28863 w 43256"/>
                      <a:gd name="connsiteY6" fmla="*/ 34610 h 43219"/>
                      <a:gd name="connsiteX7" fmla="*/ 28596 w 43256"/>
                      <a:gd name="connsiteY7" fmla="*/ 36519 h 43219"/>
                      <a:gd name="connsiteX8" fmla="*/ 41834 w 43256"/>
                      <a:gd name="connsiteY8" fmla="*/ 15213 h 43219"/>
                      <a:gd name="connsiteX9" fmla="*/ 40386 w 43256"/>
                      <a:gd name="connsiteY9" fmla="*/ 17889 h 43219"/>
                      <a:gd name="connsiteX10" fmla="*/ 38360 w 43256"/>
                      <a:gd name="connsiteY10" fmla="*/ 5285 h 43219"/>
                      <a:gd name="connsiteX11" fmla="*/ 38436 w 43256"/>
                      <a:gd name="connsiteY11" fmla="*/ 6549 h 43219"/>
                      <a:gd name="connsiteX12" fmla="*/ 29114 w 43256"/>
                      <a:gd name="connsiteY12" fmla="*/ 3811 h 43219"/>
                      <a:gd name="connsiteX13" fmla="*/ 29856 w 43256"/>
                      <a:gd name="connsiteY13" fmla="*/ 2199 h 43219"/>
                      <a:gd name="connsiteX14" fmla="*/ 22177 w 43256"/>
                      <a:gd name="connsiteY14" fmla="*/ 4579 h 43219"/>
                      <a:gd name="connsiteX15" fmla="*/ 22536 w 43256"/>
                      <a:gd name="connsiteY15" fmla="*/ 3189 h 43219"/>
                      <a:gd name="connsiteX16" fmla="*/ 14036 w 43256"/>
                      <a:gd name="connsiteY16" fmla="*/ 5051 h 43219"/>
                      <a:gd name="connsiteX17" fmla="*/ 15336 w 43256"/>
                      <a:gd name="connsiteY17" fmla="*/ 6399 h 43219"/>
                      <a:gd name="connsiteX18" fmla="*/ 4163 w 43256"/>
                      <a:gd name="connsiteY18" fmla="*/ 15648 h 43219"/>
                      <a:gd name="connsiteX19" fmla="*/ 3936 w 43256"/>
                      <a:gd name="connsiteY19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6964 w 43256"/>
                      <a:gd name="connsiteY2" fmla="*/ 34758 h 43219"/>
                      <a:gd name="connsiteX3" fmla="*/ 5856 w 43256"/>
                      <a:gd name="connsiteY3" fmla="*/ 35139 h 43219"/>
                      <a:gd name="connsiteX4" fmla="*/ 28863 w 43256"/>
                      <a:gd name="connsiteY4" fmla="*/ 34610 h 43219"/>
                      <a:gd name="connsiteX5" fmla="*/ 28596 w 43256"/>
                      <a:gd name="connsiteY5" fmla="*/ 36519 h 43219"/>
                      <a:gd name="connsiteX6" fmla="*/ 41834 w 43256"/>
                      <a:gd name="connsiteY6" fmla="*/ 15213 h 43219"/>
                      <a:gd name="connsiteX7" fmla="*/ 40386 w 43256"/>
                      <a:gd name="connsiteY7" fmla="*/ 17889 h 43219"/>
                      <a:gd name="connsiteX8" fmla="*/ 38360 w 43256"/>
                      <a:gd name="connsiteY8" fmla="*/ 5285 h 43219"/>
                      <a:gd name="connsiteX9" fmla="*/ 38436 w 43256"/>
                      <a:gd name="connsiteY9" fmla="*/ 6549 h 43219"/>
                      <a:gd name="connsiteX10" fmla="*/ 29114 w 43256"/>
                      <a:gd name="connsiteY10" fmla="*/ 3811 h 43219"/>
                      <a:gd name="connsiteX11" fmla="*/ 29856 w 43256"/>
                      <a:gd name="connsiteY11" fmla="*/ 2199 h 43219"/>
                      <a:gd name="connsiteX12" fmla="*/ 22177 w 43256"/>
                      <a:gd name="connsiteY12" fmla="*/ 4579 h 43219"/>
                      <a:gd name="connsiteX13" fmla="*/ 22536 w 43256"/>
                      <a:gd name="connsiteY13" fmla="*/ 3189 h 43219"/>
                      <a:gd name="connsiteX14" fmla="*/ 14036 w 43256"/>
                      <a:gd name="connsiteY14" fmla="*/ 5051 h 43219"/>
                      <a:gd name="connsiteX15" fmla="*/ 15336 w 43256"/>
                      <a:gd name="connsiteY15" fmla="*/ 6399 h 43219"/>
                      <a:gd name="connsiteX16" fmla="*/ 4163 w 43256"/>
                      <a:gd name="connsiteY16" fmla="*/ 15648 h 43219"/>
                      <a:gd name="connsiteX17" fmla="*/ 3936 w 43256"/>
                      <a:gd name="connsiteY17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4729 w 43256"/>
                      <a:gd name="connsiteY0" fmla="*/ 26036 h 43219"/>
                      <a:gd name="connsiteX1" fmla="*/ 2196 w 43256"/>
                      <a:gd name="connsiteY1" fmla="*/ 25239 h 43219"/>
                      <a:gd name="connsiteX2" fmla="*/ 28863 w 43256"/>
                      <a:gd name="connsiteY2" fmla="*/ 34610 h 43219"/>
                      <a:gd name="connsiteX3" fmla="*/ 28596 w 43256"/>
                      <a:gd name="connsiteY3" fmla="*/ 36519 h 43219"/>
                      <a:gd name="connsiteX4" fmla="*/ 41834 w 43256"/>
                      <a:gd name="connsiteY4" fmla="*/ 15213 h 43219"/>
                      <a:gd name="connsiteX5" fmla="*/ 40386 w 43256"/>
                      <a:gd name="connsiteY5" fmla="*/ 17889 h 43219"/>
                      <a:gd name="connsiteX6" fmla="*/ 38360 w 43256"/>
                      <a:gd name="connsiteY6" fmla="*/ 5285 h 43219"/>
                      <a:gd name="connsiteX7" fmla="*/ 38436 w 43256"/>
                      <a:gd name="connsiteY7" fmla="*/ 6549 h 43219"/>
                      <a:gd name="connsiteX8" fmla="*/ 29114 w 43256"/>
                      <a:gd name="connsiteY8" fmla="*/ 3811 h 43219"/>
                      <a:gd name="connsiteX9" fmla="*/ 29856 w 43256"/>
                      <a:gd name="connsiteY9" fmla="*/ 2199 h 43219"/>
                      <a:gd name="connsiteX10" fmla="*/ 22177 w 43256"/>
                      <a:gd name="connsiteY10" fmla="*/ 4579 h 43219"/>
                      <a:gd name="connsiteX11" fmla="*/ 22536 w 43256"/>
                      <a:gd name="connsiteY11" fmla="*/ 3189 h 43219"/>
                      <a:gd name="connsiteX12" fmla="*/ 14036 w 43256"/>
                      <a:gd name="connsiteY12" fmla="*/ 5051 h 43219"/>
                      <a:gd name="connsiteX13" fmla="*/ 15336 w 43256"/>
                      <a:gd name="connsiteY13" fmla="*/ 6399 h 43219"/>
                      <a:gd name="connsiteX14" fmla="*/ 4163 w 43256"/>
                      <a:gd name="connsiteY14" fmla="*/ 15648 h 43219"/>
                      <a:gd name="connsiteX15" fmla="*/ 3936 w 43256"/>
                      <a:gd name="connsiteY15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10" fmla="*/ 14036 w 43256"/>
                      <a:gd name="connsiteY10" fmla="*/ 5051 h 43219"/>
                      <a:gd name="connsiteX11" fmla="*/ 15336 w 43256"/>
                      <a:gd name="connsiteY11" fmla="*/ 6399 h 43219"/>
                      <a:gd name="connsiteX12" fmla="*/ 4163 w 43256"/>
                      <a:gd name="connsiteY12" fmla="*/ 15648 h 43219"/>
                      <a:gd name="connsiteX13" fmla="*/ 3936 w 43256"/>
                      <a:gd name="connsiteY13" fmla="*/ 1422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10" fmla="*/ 14036 w 43256"/>
                      <a:gd name="connsiteY10" fmla="*/ 5051 h 43219"/>
                      <a:gd name="connsiteX11" fmla="*/ 15336 w 43256"/>
                      <a:gd name="connsiteY11" fmla="*/ 639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8" fmla="*/ 22177 w 43256"/>
                      <a:gd name="connsiteY8" fmla="*/ 4579 h 43219"/>
                      <a:gd name="connsiteX9" fmla="*/ 22536 w 43256"/>
                      <a:gd name="connsiteY9" fmla="*/ 318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6" fmla="*/ 29114 w 43256"/>
                      <a:gd name="connsiteY6" fmla="*/ 3811 h 43219"/>
                      <a:gd name="connsiteX7" fmla="*/ 29856 w 43256"/>
                      <a:gd name="connsiteY7" fmla="*/ 219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4" fmla="*/ 38360 w 43256"/>
                      <a:gd name="connsiteY4" fmla="*/ 5285 h 43219"/>
                      <a:gd name="connsiteX5" fmla="*/ 38436 w 43256"/>
                      <a:gd name="connsiteY5" fmla="*/ 654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2" fmla="*/ 41834 w 43256"/>
                      <a:gd name="connsiteY2" fmla="*/ 15213 h 43219"/>
                      <a:gd name="connsiteX3" fmla="*/ 40386 w 43256"/>
                      <a:gd name="connsiteY3" fmla="*/ 1788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863 w 43256"/>
                      <a:gd name="connsiteY0" fmla="*/ 34610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645 w 43256"/>
                      <a:gd name="connsiteY0" fmla="*/ 34309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734 w 43256"/>
                      <a:gd name="connsiteY0" fmla="*/ 35017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5431 w 43256"/>
                      <a:gd name="connsiteY12" fmla="*/ 35960 h 43219"/>
                      <a:gd name="connsiteX13" fmla="*/ 28591 w 43256"/>
                      <a:gd name="connsiteY13" fmla="*/ 36674 h 43219"/>
                      <a:gd name="connsiteX14" fmla="*/ 23703 w 43256"/>
                      <a:gd name="connsiteY14" fmla="*/ 42965 h 43219"/>
                      <a:gd name="connsiteX15" fmla="*/ 16516 w 43256"/>
                      <a:gd name="connsiteY15" fmla="*/ 39125 h 43219"/>
                      <a:gd name="connsiteX16" fmla="*/ 5840 w 43256"/>
                      <a:gd name="connsiteY16" fmla="*/ 35331 h 43219"/>
                      <a:gd name="connsiteX17" fmla="*/ 1146 w 43256"/>
                      <a:gd name="connsiteY17" fmla="*/ 31109 h 43219"/>
                      <a:gd name="connsiteX18" fmla="*/ 2149 w 43256"/>
                      <a:gd name="connsiteY18" fmla="*/ 25410 h 43219"/>
                      <a:gd name="connsiteX19" fmla="*/ 31 w 43256"/>
                      <a:gd name="connsiteY19" fmla="*/ 19563 h 43219"/>
                      <a:gd name="connsiteX20" fmla="*/ 3899 w 43256"/>
                      <a:gd name="connsiteY20" fmla="*/ 14366 h 43219"/>
                      <a:gd name="connsiteX21" fmla="*/ 3936 w 43256"/>
                      <a:gd name="connsiteY21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8996 w 43256"/>
                      <a:gd name="connsiteY12" fmla="*/ 35250 h 43219"/>
                      <a:gd name="connsiteX13" fmla="*/ 35431 w 43256"/>
                      <a:gd name="connsiteY13" fmla="*/ 35960 h 43219"/>
                      <a:gd name="connsiteX14" fmla="*/ 28591 w 43256"/>
                      <a:gd name="connsiteY14" fmla="*/ 36674 h 43219"/>
                      <a:gd name="connsiteX15" fmla="*/ 23703 w 43256"/>
                      <a:gd name="connsiteY15" fmla="*/ 42965 h 43219"/>
                      <a:gd name="connsiteX16" fmla="*/ 16516 w 43256"/>
                      <a:gd name="connsiteY16" fmla="*/ 39125 h 43219"/>
                      <a:gd name="connsiteX17" fmla="*/ 5840 w 43256"/>
                      <a:gd name="connsiteY17" fmla="*/ 35331 h 43219"/>
                      <a:gd name="connsiteX18" fmla="*/ 1146 w 43256"/>
                      <a:gd name="connsiteY18" fmla="*/ 31109 h 43219"/>
                      <a:gd name="connsiteX19" fmla="*/ 2149 w 43256"/>
                      <a:gd name="connsiteY19" fmla="*/ 25410 h 43219"/>
                      <a:gd name="connsiteX20" fmla="*/ 31 w 43256"/>
                      <a:gd name="connsiteY20" fmla="*/ 19563 h 43219"/>
                      <a:gd name="connsiteX21" fmla="*/ 3899 w 43256"/>
                      <a:gd name="connsiteY21" fmla="*/ 14366 h 43219"/>
                      <a:gd name="connsiteX22" fmla="*/ 3936 w 43256"/>
                      <a:gd name="connsiteY22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8996 w 43256"/>
                      <a:gd name="connsiteY12" fmla="*/ 35250 h 43219"/>
                      <a:gd name="connsiteX13" fmla="*/ 35431 w 43256"/>
                      <a:gd name="connsiteY13" fmla="*/ 35960 h 43219"/>
                      <a:gd name="connsiteX14" fmla="*/ 28591 w 43256"/>
                      <a:gd name="connsiteY14" fmla="*/ 36674 h 43219"/>
                      <a:gd name="connsiteX15" fmla="*/ 23703 w 43256"/>
                      <a:gd name="connsiteY15" fmla="*/ 42965 h 43219"/>
                      <a:gd name="connsiteX16" fmla="*/ 16516 w 43256"/>
                      <a:gd name="connsiteY16" fmla="*/ 39125 h 43219"/>
                      <a:gd name="connsiteX17" fmla="*/ 5840 w 43256"/>
                      <a:gd name="connsiteY17" fmla="*/ 35331 h 43219"/>
                      <a:gd name="connsiteX18" fmla="*/ 1146 w 43256"/>
                      <a:gd name="connsiteY18" fmla="*/ 31109 h 43219"/>
                      <a:gd name="connsiteX19" fmla="*/ 2149 w 43256"/>
                      <a:gd name="connsiteY19" fmla="*/ 25410 h 43219"/>
                      <a:gd name="connsiteX20" fmla="*/ 31 w 43256"/>
                      <a:gd name="connsiteY20" fmla="*/ 19563 h 43219"/>
                      <a:gd name="connsiteX21" fmla="*/ 3899 w 43256"/>
                      <a:gd name="connsiteY21" fmla="*/ 14366 h 43219"/>
                      <a:gd name="connsiteX22" fmla="*/ 3936 w 43256"/>
                      <a:gd name="connsiteY22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431 w 43256"/>
                      <a:gd name="connsiteY14" fmla="*/ 35960 h 43219"/>
                      <a:gd name="connsiteX15" fmla="*/ 28591 w 43256"/>
                      <a:gd name="connsiteY15" fmla="*/ 36674 h 43219"/>
                      <a:gd name="connsiteX16" fmla="*/ 23703 w 43256"/>
                      <a:gd name="connsiteY16" fmla="*/ 42965 h 43219"/>
                      <a:gd name="connsiteX17" fmla="*/ 16516 w 43256"/>
                      <a:gd name="connsiteY17" fmla="*/ 39125 h 43219"/>
                      <a:gd name="connsiteX18" fmla="*/ 5840 w 43256"/>
                      <a:gd name="connsiteY18" fmla="*/ 35331 h 43219"/>
                      <a:gd name="connsiteX19" fmla="*/ 1146 w 43256"/>
                      <a:gd name="connsiteY19" fmla="*/ 31109 h 43219"/>
                      <a:gd name="connsiteX20" fmla="*/ 2149 w 43256"/>
                      <a:gd name="connsiteY20" fmla="*/ 25410 h 43219"/>
                      <a:gd name="connsiteX21" fmla="*/ 31 w 43256"/>
                      <a:gd name="connsiteY21" fmla="*/ 19563 h 43219"/>
                      <a:gd name="connsiteX22" fmla="*/ 3899 w 43256"/>
                      <a:gd name="connsiteY22" fmla="*/ 14366 h 43219"/>
                      <a:gd name="connsiteX23" fmla="*/ 3936 w 43256"/>
                      <a:gd name="connsiteY23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431 w 43256"/>
                      <a:gd name="connsiteY14" fmla="*/ 35960 h 43219"/>
                      <a:gd name="connsiteX15" fmla="*/ 28591 w 43256"/>
                      <a:gd name="connsiteY15" fmla="*/ 36674 h 43219"/>
                      <a:gd name="connsiteX16" fmla="*/ 23703 w 43256"/>
                      <a:gd name="connsiteY16" fmla="*/ 42965 h 43219"/>
                      <a:gd name="connsiteX17" fmla="*/ 16516 w 43256"/>
                      <a:gd name="connsiteY17" fmla="*/ 39125 h 43219"/>
                      <a:gd name="connsiteX18" fmla="*/ 5840 w 43256"/>
                      <a:gd name="connsiteY18" fmla="*/ 35331 h 43219"/>
                      <a:gd name="connsiteX19" fmla="*/ 1146 w 43256"/>
                      <a:gd name="connsiteY19" fmla="*/ 31109 h 43219"/>
                      <a:gd name="connsiteX20" fmla="*/ 2149 w 43256"/>
                      <a:gd name="connsiteY20" fmla="*/ 25410 h 43219"/>
                      <a:gd name="connsiteX21" fmla="*/ 31 w 43256"/>
                      <a:gd name="connsiteY21" fmla="*/ 19563 h 43219"/>
                      <a:gd name="connsiteX22" fmla="*/ 3899 w 43256"/>
                      <a:gd name="connsiteY22" fmla="*/ 14366 h 43219"/>
                      <a:gd name="connsiteX23" fmla="*/ 3936 w 43256"/>
                      <a:gd name="connsiteY23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431 w 43256"/>
                      <a:gd name="connsiteY14" fmla="*/ 35960 h 43219"/>
                      <a:gd name="connsiteX15" fmla="*/ 28591 w 43256"/>
                      <a:gd name="connsiteY15" fmla="*/ 36674 h 43219"/>
                      <a:gd name="connsiteX16" fmla="*/ 23703 w 43256"/>
                      <a:gd name="connsiteY16" fmla="*/ 42965 h 43219"/>
                      <a:gd name="connsiteX17" fmla="*/ 16516 w 43256"/>
                      <a:gd name="connsiteY17" fmla="*/ 39125 h 43219"/>
                      <a:gd name="connsiteX18" fmla="*/ 5840 w 43256"/>
                      <a:gd name="connsiteY18" fmla="*/ 35331 h 43219"/>
                      <a:gd name="connsiteX19" fmla="*/ 1146 w 43256"/>
                      <a:gd name="connsiteY19" fmla="*/ 31109 h 43219"/>
                      <a:gd name="connsiteX20" fmla="*/ 2149 w 43256"/>
                      <a:gd name="connsiteY20" fmla="*/ 25410 h 43219"/>
                      <a:gd name="connsiteX21" fmla="*/ 31 w 43256"/>
                      <a:gd name="connsiteY21" fmla="*/ 19563 h 43219"/>
                      <a:gd name="connsiteX22" fmla="*/ 3899 w 43256"/>
                      <a:gd name="connsiteY22" fmla="*/ 14366 h 43219"/>
                      <a:gd name="connsiteX23" fmla="*/ 3936 w 43256"/>
                      <a:gd name="connsiteY23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431 w 43256"/>
                      <a:gd name="connsiteY14" fmla="*/ 35960 h 43219"/>
                      <a:gd name="connsiteX15" fmla="*/ 28591 w 43256"/>
                      <a:gd name="connsiteY15" fmla="*/ 36674 h 43219"/>
                      <a:gd name="connsiteX16" fmla="*/ 23703 w 43256"/>
                      <a:gd name="connsiteY16" fmla="*/ 42965 h 43219"/>
                      <a:gd name="connsiteX17" fmla="*/ 16516 w 43256"/>
                      <a:gd name="connsiteY17" fmla="*/ 39125 h 43219"/>
                      <a:gd name="connsiteX18" fmla="*/ 5840 w 43256"/>
                      <a:gd name="connsiteY18" fmla="*/ 35331 h 43219"/>
                      <a:gd name="connsiteX19" fmla="*/ 1146 w 43256"/>
                      <a:gd name="connsiteY19" fmla="*/ 31109 h 43219"/>
                      <a:gd name="connsiteX20" fmla="*/ 2149 w 43256"/>
                      <a:gd name="connsiteY20" fmla="*/ 25410 h 43219"/>
                      <a:gd name="connsiteX21" fmla="*/ 31 w 43256"/>
                      <a:gd name="connsiteY21" fmla="*/ 19563 h 43219"/>
                      <a:gd name="connsiteX22" fmla="*/ 3899 w 43256"/>
                      <a:gd name="connsiteY22" fmla="*/ 14366 h 43219"/>
                      <a:gd name="connsiteX23" fmla="*/ 3936 w 43256"/>
                      <a:gd name="connsiteY23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914 w 43256"/>
                      <a:gd name="connsiteY14" fmla="*/ 35252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914 w 43256"/>
                      <a:gd name="connsiteY14" fmla="*/ 35252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914 w 43256"/>
                      <a:gd name="connsiteY14" fmla="*/ 35252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914 w 43256"/>
                      <a:gd name="connsiteY14" fmla="*/ 35252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8996 w 43256"/>
                      <a:gd name="connsiteY13" fmla="*/ 35250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146 w 43256"/>
                      <a:gd name="connsiteY13" fmla="*/ 35318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146 w 43256"/>
                      <a:gd name="connsiteY13" fmla="*/ 35318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12 w 43256"/>
                      <a:gd name="connsiteY13" fmla="*/ 35606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5897 w 43256"/>
                      <a:gd name="connsiteY14" fmla="*/ 34856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431 w 43256"/>
                      <a:gd name="connsiteY15" fmla="*/ 35960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002 w 43256"/>
                      <a:gd name="connsiteY13" fmla="*/ 3536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224 w 43256"/>
                      <a:gd name="connsiteY13" fmla="*/ 3574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224 w 43256"/>
                      <a:gd name="connsiteY13" fmla="*/ 3574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224 w 43256"/>
                      <a:gd name="connsiteY13" fmla="*/ 3574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224 w 43256"/>
                      <a:gd name="connsiteY13" fmla="*/ 3574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224 w 43256"/>
                      <a:gd name="connsiteY13" fmla="*/ 35749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313 w 43256"/>
                      <a:gd name="connsiteY13" fmla="*/ 36007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313 w 43256"/>
                      <a:gd name="connsiteY13" fmla="*/ 36007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  <a:gd name="connsiteX0" fmla="*/ 3936 w 43256"/>
                      <a:gd name="connsiteY0" fmla="*/ 14229 h 43219"/>
                      <a:gd name="connsiteX1" fmla="*/ 5659 w 43256"/>
                      <a:gd name="connsiteY1" fmla="*/ 6766 h 43219"/>
                      <a:gd name="connsiteX2" fmla="*/ 14041 w 43256"/>
                      <a:gd name="connsiteY2" fmla="*/ 5061 h 43219"/>
                      <a:gd name="connsiteX3" fmla="*/ 22492 w 43256"/>
                      <a:gd name="connsiteY3" fmla="*/ 3291 h 43219"/>
                      <a:gd name="connsiteX4" fmla="*/ 25785 w 43256"/>
                      <a:gd name="connsiteY4" fmla="*/ 59 h 43219"/>
                      <a:gd name="connsiteX5" fmla="*/ 29869 w 43256"/>
                      <a:gd name="connsiteY5" fmla="*/ 2340 h 43219"/>
                      <a:gd name="connsiteX6" fmla="*/ 35499 w 43256"/>
                      <a:gd name="connsiteY6" fmla="*/ 549 h 43219"/>
                      <a:gd name="connsiteX7" fmla="*/ 38354 w 43256"/>
                      <a:gd name="connsiteY7" fmla="*/ 5435 h 43219"/>
                      <a:gd name="connsiteX8" fmla="*/ 42018 w 43256"/>
                      <a:gd name="connsiteY8" fmla="*/ 10177 h 43219"/>
                      <a:gd name="connsiteX9" fmla="*/ 41854 w 43256"/>
                      <a:gd name="connsiteY9" fmla="*/ 15319 h 43219"/>
                      <a:gd name="connsiteX10" fmla="*/ 43052 w 43256"/>
                      <a:gd name="connsiteY10" fmla="*/ 23181 h 43219"/>
                      <a:gd name="connsiteX11" fmla="*/ 37440 w 43256"/>
                      <a:gd name="connsiteY11" fmla="*/ 30063 h 43219"/>
                      <a:gd name="connsiteX12" fmla="*/ 37012 w 43256"/>
                      <a:gd name="connsiteY12" fmla="*/ 32109 h 43219"/>
                      <a:gd name="connsiteX13" fmla="*/ 39313 w 43256"/>
                      <a:gd name="connsiteY13" fmla="*/ 36007 h 43219"/>
                      <a:gd name="connsiteX14" fmla="*/ 36050 w 43256"/>
                      <a:gd name="connsiteY14" fmla="*/ 35003 h 43219"/>
                      <a:gd name="connsiteX15" fmla="*/ 35118 w 43256"/>
                      <a:gd name="connsiteY15" fmla="*/ 36183 h 43219"/>
                      <a:gd name="connsiteX16" fmla="*/ 28591 w 43256"/>
                      <a:gd name="connsiteY16" fmla="*/ 36674 h 43219"/>
                      <a:gd name="connsiteX17" fmla="*/ 23703 w 43256"/>
                      <a:gd name="connsiteY17" fmla="*/ 42965 h 43219"/>
                      <a:gd name="connsiteX18" fmla="*/ 16516 w 43256"/>
                      <a:gd name="connsiteY18" fmla="*/ 39125 h 43219"/>
                      <a:gd name="connsiteX19" fmla="*/ 5840 w 43256"/>
                      <a:gd name="connsiteY19" fmla="*/ 35331 h 43219"/>
                      <a:gd name="connsiteX20" fmla="*/ 1146 w 43256"/>
                      <a:gd name="connsiteY20" fmla="*/ 31109 h 43219"/>
                      <a:gd name="connsiteX21" fmla="*/ 2149 w 43256"/>
                      <a:gd name="connsiteY21" fmla="*/ 25410 h 43219"/>
                      <a:gd name="connsiteX22" fmla="*/ 31 w 43256"/>
                      <a:gd name="connsiteY22" fmla="*/ 19563 h 43219"/>
                      <a:gd name="connsiteX23" fmla="*/ 3899 w 43256"/>
                      <a:gd name="connsiteY23" fmla="*/ 14366 h 43219"/>
                      <a:gd name="connsiteX24" fmla="*/ 3936 w 43256"/>
                      <a:gd name="connsiteY24" fmla="*/ 14229 h 43219"/>
                      <a:gd name="connsiteX0" fmla="*/ 28619 w 43256"/>
                      <a:gd name="connsiteY0" fmla="*/ 36455 h 43219"/>
                      <a:gd name="connsiteX1" fmla="*/ 28596 w 43256"/>
                      <a:gd name="connsiteY1" fmla="*/ 36519 h 43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256" h="43219">
                        <a:moveTo>
                          <a:pt x="3936" y="14229"/>
                        </a:moveTo>
                        <a:cubicBezTo>
                          <a:pt x="3665" y="11516"/>
                          <a:pt x="4297" y="8780"/>
                          <a:pt x="5659" y="6766"/>
                        </a:cubicBezTo>
                        <a:cubicBezTo>
                          <a:pt x="7811" y="3585"/>
                          <a:pt x="11300" y="2876"/>
                          <a:pt x="14041" y="5061"/>
                        </a:cubicBezTo>
                        <a:cubicBezTo>
                          <a:pt x="15714" y="768"/>
                          <a:pt x="19950" y="-119"/>
                          <a:pt x="22492" y="3291"/>
                        </a:cubicBezTo>
                        <a:cubicBezTo>
                          <a:pt x="23133" y="1542"/>
                          <a:pt x="24364" y="333"/>
                          <a:pt x="25785" y="59"/>
                        </a:cubicBezTo>
                        <a:cubicBezTo>
                          <a:pt x="27349" y="-243"/>
                          <a:pt x="28911" y="629"/>
                          <a:pt x="29869" y="2340"/>
                        </a:cubicBezTo>
                        <a:cubicBezTo>
                          <a:pt x="31251" y="126"/>
                          <a:pt x="33537" y="-601"/>
                          <a:pt x="35499" y="549"/>
                        </a:cubicBezTo>
                        <a:cubicBezTo>
                          <a:pt x="36994" y="1425"/>
                          <a:pt x="38066" y="3259"/>
                          <a:pt x="38354" y="5435"/>
                        </a:cubicBezTo>
                        <a:cubicBezTo>
                          <a:pt x="40082" y="6077"/>
                          <a:pt x="41458" y="7857"/>
                          <a:pt x="42018" y="10177"/>
                        </a:cubicBezTo>
                        <a:cubicBezTo>
                          <a:pt x="42425" y="11861"/>
                          <a:pt x="42367" y="13690"/>
                          <a:pt x="41854" y="15319"/>
                        </a:cubicBezTo>
                        <a:cubicBezTo>
                          <a:pt x="43115" y="17553"/>
                          <a:pt x="43556" y="20449"/>
                          <a:pt x="43052" y="23181"/>
                        </a:cubicBezTo>
                        <a:cubicBezTo>
                          <a:pt x="42382" y="26813"/>
                          <a:pt x="40164" y="29533"/>
                          <a:pt x="37440" y="30063"/>
                        </a:cubicBezTo>
                        <a:cubicBezTo>
                          <a:pt x="37480" y="30755"/>
                          <a:pt x="37355" y="31595"/>
                          <a:pt x="37012" y="32109"/>
                        </a:cubicBezTo>
                        <a:cubicBezTo>
                          <a:pt x="37971" y="31489"/>
                          <a:pt x="40489" y="32793"/>
                          <a:pt x="39313" y="36007"/>
                        </a:cubicBezTo>
                        <a:cubicBezTo>
                          <a:pt x="38504" y="38128"/>
                          <a:pt x="35744" y="37404"/>
                          <a:pt x="36050" y="35003"/>
                        </a:cubicBezTo>
                        <a:cubicBezTo>
                          <a:pt x="35764" y="35454"/>
                          <a:pt x="35423" y="35938"/>
                          <a:pt x="35118" y="36183"/>
                        </a:cubicBezTo>
                        <a:cubicBezTo>
                          <a:pt x="34125" y="36981"/>
                          <a:pt x="30740" y="38498"/>
                          <a:pt x="28591" y="36674"/>
                        </a:cubicBezTo>
                        <a:cubicBezTo>
                          <a:pt x="27896" y="39807"/>
                          <a:pt x="26035" y="42202"/>
                          <a:pt x="23703" y="42965"/>
                        </a:cubicBezTo>
                        <a:cubicBezTo>
                          <a:pt x="20955" y="43864"/>
                          <a:pt x="18087" y="42332"/>
                          <a:pt x="16516" y="39125"/>
                        </a:cubicBezTo>
                        <a:cubicBezTo>
                          <a:pt x="12808" y="42169"/>
                          <a:pt x="7992" y="40458"/>
                          <a:pt x="5840" y="35331"/>
                        </a:cubicBezTo>
                        <a:cubicBezTo>
                          <a:pt x="3726" y="35668"/>
                          <a:pt x="1741" y="33883"/>
                          <a:pt x="1146" y="31109"/>
                        </a:cubicBezTo>
                        <a:cubicBezTo>
                          <a:pt x="715" y="29102"/>
                          <a:pt x="1096" y="26936"/>
                          <a:pt x="2149" y="25410"/>
                        </a:cubicBezTo>
                        <a:cubicBezTo>
                          <a:pt x="655" y="24213"/>
                          <a:pt x="-177" y="21916"/>
                          <a:pt x="31" y="19563"/>
                        </a:cubicBezTo>
                        <a:cubicBezTo>
                          <a:pt x="275" y="16808"/>
                          <a:pt x="1881" y="14650"/>
                          <a:pt x="3899" y="14366"/>
                        </a:cubicBezTo>
                        <a:cubicBezTo>
                          <a:pt x="3911" y="14320"/>
                          <a:pt x="3924" y="14275"/>
                          <a:pt x="3936" y="14229"/>
                        </a:cubicBezTo>
                        <a:close/>
                      </a:path>
                      <a:path w="43256" h="43219" fill="none" extrusionOk="0">
                        <a:moveTo>
                          <a:pt x="28619" y="36455"/>
                        </a:moveTo>
                        <a:cubicBezTo>
                          <a:pt x="28580" y="37102"/>
                          <a:pt x="28734" y="35897"/>
                          <a:pt x="28596" y="3651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38100">
                    <a:solidFill>
                      <a:schemeClr val="accent2"/>
                    </a:solidFill>
                    <a:round/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70" name="円/楕円 65">
                    <a:extLst>
                      <a:ext uri="{FF2B5EF4-FFF2-40B4-BE49-F238E27FC236}">
                        <a16:creationId xmlns:a16="http://schemas.microsoft.com/office/drawing/2014/main" id="{2584E34C-7606-4F07-A56E-F8903F9F4AC3}"/>
                      </a:ext>
                    </a:extLst>
                  </p:cNvPr>
                  <p:cNvSpPr/>
                  <p:nvPr/>
                </p:nvSpPr>
                <p:spPr>
                  <a:xfrm>
                    <a:off x="3050965" y="4462377"/>
                    <a:ext cx="118273" cy="110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chemeClr val="accent2"/>
                    </a:solidFill>
                    <a:round/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CA549C64-917C-4EFB-9EA9-06DF2BDCDE0E}"/>
                    </a:ext>
                  </a:extLst>
                </p:cNvPr>
                <p:cNvSpPr txBox="1"/>
                <p:nvPr/>
              </p:nvSpPr>
              <p:spPr>
                <a:xfrm rot="283480">
                  <a:off x="6478908" y="4400141"/>
                  <a:ext cx="250376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買ってくれないと</a:t>
                  </a: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生活できない</a:t>
                  </a:r>
                  <a:r>
                    <a:rPr lang="en-US" altLang="ja-JP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…</a:t>
                  </a:r>
                </a:p>
              </p:txBody>
            </p:sp>
          </p:grp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3ED0DA54-F9E1-D8EF-9230-B1D8B44FA0C7}"/>
                </a:ext>
              </a:extLst>
            </p:cNvPr>
            <p:cNvGrpSpPr/>
            <p:nvPr/>
          </p:nvGrpSpPr>
          <p:grpSpPr>
            <a:xfrm>
              <a:off x="6938637" y="4387978"/>
              <a:ext cx="1018199" cy="698115"/>
              <a:chOff x="6938637" y="4387978"/>
              <a:chExt cx="1018199" cy="698115"/>
            </a:xfrm>
          </p:grpSpPr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6A63E5A-CCB9-D13D-D599-CDE27A33D6D9}"/>
                  </a:ext>
                </a:extLst>
              </p:cNvPr>
              <p:cNvSpPr txBox="1"/>
              <p:nvPr/>
            </p:nvSpPr>
            <p:spPr>
              <a:xfrm rot="300000">
                <a:off x="6938637" y="4387978"/>
                <a:ext cx="6774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4AE8CF1-8E27-8E3B-190F-C7B89837D7A4}"/>
                  </a:ext>
                </a:extLst>
              </p:cNvPr>
              <p:cNvSpPr txBox="1"/>
              <p:nvPr/>
            </p:nvSpPr>
            <p:spPr>
              <a:xfrm rot="300000">
                <a:off x="7007533" y="4824483"/>
                <a:ext cx="9493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dirty="0">
                    <a:solidFill>
                      <a:srgbClr val="C55A1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せいかつ</a:t>
                </a:r>
                <a:endParaRPr kumimoji="1" lang="ja-JP" altLang="en-US" sz="1100" dirty="0">
                  <a:solidFill>
                    <a:srgbClr val="C55A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A22E6C0-AFAD-4589-C241-88AF8D72379B}"/>
                </a:ext>
              </a:extLst>
            </p:cNvPr>
            <p:cNvGrpSpPr/>
            <p:nvPr/>
          </p:nvGrpSpPr>
          <p:grpSpPr>
            <a:xfrm>
              <a:off x="318567" y="4633029"/>
              <a:ext cx="5306775" cy="1518579"/>
              <a:chOff x="318567" y="4633029"/>
              <a:chExt cx="5306775" cy="1518579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075EBB0-D312-5C7E-1E82-2A3F23CC93FD}"/>
                  </a:ext>
                </a:extLst>
              </p:cNvPr>
              <p:cNvSpPr txBox="1"/>
              <p:nvPr/>
            </p:nvSpPr>
            <p:spPr>
              <a:xfrm>
                <a:off x="2314906" y="4633029"/>
                <a:ext cx="870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47E605A-4757-67BE-D7D0-DA3ACCE05F74}"/>
                  </a:ext>
                </a:extLst>
              </p:cNvPr>
              <p:cNvSpPr txBox="1"/>
              <p:nvPr/>
            </p:nvSpPr>
            <p:spPr>
              <a:xfrm>
                <a:off x="3674561" y="4633029"/>
                <a:ext cx="1135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まんがか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529EA49-01B7-F73D-BEB8-FD8CE44FB4AF}"/>
                  </a:ext>
                </a:extLst>
              </p:cNvPr>
              <p:cNvSpPr txBox="1"/>
              <p:nvPr/>
            </p:nvSpPr>
            <p:spPr>
              <a:xfrm>
                <a:off x="4489926" y="4633029"/>
                <a:ext cx="11354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さくひん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3E811DB-BCCD-BEFF-DC7C-B8E436CF0E6A}"/>
                  </a:ext>
                </a:extLst>
              </p:cNvPr>
              <p:cNvSpPr txBox="1"/>
              <p:nvPr/>
            </p:nvSpPr>
            <p:spPr>
              <a:xfrm>
                <a:off x="376270" y="5385316"/>
                <a:ext cx="1113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かいぞくばん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0259600-36B5-B5AB-2C9B-59E497688318}"/>
                  </a:ext>
                </a:extLst>
              </p:cNvPr>
              <p:cNvSpPr txBox="1"/>
              <p:nvPr/>
            </p:nvSpPr>
            <p:spPr>
              <a:xfrm>
                <a:off x="4376379" y="5385316"/>
                <a:ext cx="11134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まん が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59BC399-9337-DBE2-4E71-602BC1C40C59}"/>
                  </a:ext>
                </a:extLst>
              </p:cNvPr>
              <p:cNvSpPr txBox="1"/>
              <p:nvPr/>
            </p:nvSpPr>
            <p:spPr>
              <a:xfrm>
                <a:off x="318567" y="5874609"/>
                <a:ext cx="7926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34629C5-23E0-64DF-02BB-2E5DA5D287E9}"/>
                  </a:ext>
                </a:extLst>
              </p:cNvPr>
              <p:cNvSpPr txBox="1"/>
              <p:nvPr/>
            </p:nvSpPr>
            <p:spPr>
              <a:xfrm>
                <a:off x="3408556" y="5866011"/>
                <a:ext cx="10008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まん が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2EC6107-C442-E936-0CF9-DF86FDF2A970}"/>
                  </a:ext>
                </a:extLst>
              </p:cNvPr>
              <p:cNvSpPr txBox="1"/>
              <p:nvPr/>
            </p:nvSpPr>
            <p:spPr>
              <a:xfrm>
                <a:off x="4169171" y="5866011"/>
                <a:ext cx="6736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EFDF0E-E9B4-3A39-7C32-7AFF2AFA5C3C}"/>
              </a:ext>
            </a:extLst>
          </p:cNvPr>
          <p:cNvSpPr txBox="1"/>
          <p:nvPr/>
        </p:nvSpPr>
        <p:spPr>
          <a:xfrm>
            <a:off x="61353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かいぞく　ばん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4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18. </a:t>
            </a:r>
            <a:r>
              <a:rPr lang="ja-JP" altLang="en-US" dirty="0"/>
              <a:t>海賊版は見ない！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0" y="786349"/>
            <a:ext cx="9144000" cy="307222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2513" y="1441800"/>
            <a:ext cx="82903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人が、長い時間を使ったり努力したりして作った作品を、タダで手に入れようとするのはおかしなことです。</a:t>
            </a: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漫画家が一生けんめい作った作品を、正しくない方法で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手に入れても良いのかどうか、考えてみましょう。</a:t>
            </a:r>
          </a:p>
        </p:txBody>
      </p:sp>
      <p:pic>
        <p:nvPicPr>
          <p:cNvPr id="33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84" y="4740930"/>
            <a:ext cx="1690901" cy="21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/>
          <p:cNvGrpSpPr/>
          <p:nvPr/>
        </p:nvGrpSpPr>
        <p:grpSpPr>
          <a:xfrm rot="267310">
            <a:off x="4172117" y="3416716"/>
            <a:ext cx="4827151" cy="2135414"/>
            <a:chOff x="-1215336" y="3723478"/>
            <a:chExt cx="5170372" cy="2244875"/>
          </a:xfrm>
        </p:grpSpPr>
        <p:sp>
          <p:nvSpPr>
            <p:cNvPr id="46" name="雲 31"/>
            <p:cNvSpPr/>
            <p:nvPr/>
          </p:nvSpPr>
          <p:spPr>
            <a:xfrm rot="197991">
              <a:off x="-1215336" y="3723478"/>
              <a:ext cx="5170372" cy="224487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 rot="21512690">
              <a:off x="-902798" y="4447910"/>
              <a:ext cx="4572000" cy="11324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作品はお金を支払って手に入れよう！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AD230EA-62FA-4D30-A3D2-0F13783AF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65" y="3034755"/>
            <a:ext cx="3823245" cy="3823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B16040-4190-441B-0FD1-817C4F1D1943}"/>
              </a:ext>
            </a:extLst>
          </p:cNvPr>
          <p:cNvSpPr txBox="1"/>
          <p:nvPr/>
        </p:nvSpPr>
        <p:spPr>
          <a:xfrm>
            <a:off x="7106479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さくひん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29EBBA9-E91A-8500-7745-2EEABA1F138E}"/>
              </a:ext>
            </a:extLst>
          </p:cNvPr>
          <p:cNvSpPr txBox="1"/>
          <p:nvPr/>
        </p:nvSpPr>
        <p:spPr>
          <a:xfrm>
            <a:off x="1171184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563F79-B35D-25AE-8A61-12857569D254}"/>
              </a:ext>
            </a:extLst>
          </p:cNvPr>
          <p:cNvSpPr txBox="1"/>
          <p:nvPr/>
        </p:nvSpPr>
        <p:spPr>
          <a:xfrm>
            <a:off x="1918542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じかん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1571A13-68F3-8A49-3B76-8E11CAB59E2F}"/>
              </a:ext>
            </a:extLst>
          </p:cNvPr>
          <p:cNvSpPr txBox="1"/>
          <p:nvPr/>
        </p:nvSpPr>
        <p:spPr>
          <a:xfrm>
            <a:off x="2697169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B38E2B-B334-E1E7-C620-961DECFE1684}"/>
              </a:ext>
            </a:extLst>
          </p:cNvPr>
          <p:cNvSpPr txBox="1"/>
          <p:nvPr/>
        </p:nvSpPr>
        <p:spPr>
          <a:xfrm>
            <a:off x="4077477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どりょく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2F0117-5C58-AF07-2EB5-460226CB677A}"/>
              </a:ext>
            </a:extLst>
          </p:cNvPr>
          <p:cNvSpPr txBox="1"/>
          <p:nvPr/>
        </p:nvSpPr>
        <p:spPr>
          <a:xfrm>
            <a:off x="6019489" y="1277003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670D61-1D2B-532E-AB2F-873792514777}"/>
              </a:ext>
            </a:extLst>
          </p:cNvPr>
          <p:cNvSpPr txBox="1"/>
          <p:nvPr/>
        </p:nvSpPr>
        <p:spPr>
          <a:xfrm>
            <a:off x="559044" y="2168870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まんがか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302673-35FA-4137-2B96-D01842FFCFA8}"/>
              </a:ext>
            </a:extLst>
          </p:cNvPr>
          <p:cNvSpPr txBox="1"/>
          <p:nvPr/>
        </p:nvSpPr>
        <p:spPr>
          <a:xfrm>
            <a:off x="1684264" y="2168870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いっしょう</a:t>
            </a:r>
            <a:endParaRPr kumimoji="1" lang="ja-JP" altLang="en-US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A74D873-0926-7E19-E0BD-A764470F2532}"/>
              </a:ext>
            </a:extLst>
          </p:cNvPr>
          <p:cNvSpPr txBox="1"/>
          <p:nvPr/>
        </p:nvSpPr>
        <p:spPr>
          <a:xfrm>
            <a:off x="3276759" y="2168870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D189E50-34AD-16DE-D02B-06CA7C5ED027}"/>
              </a:ext>
            </a:extLst>
          </p:cNvPr>
          <p:cNvSpPr txBox="1"/>
          <p:nvPr/>
        </p:nvSpPr>
        <p:spPr>
          <a:xfrm>
            <a:off x="4384966" y="2168870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さくひん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D0696A-7317-5277-7985-CC39433E9854}"/>
              </a:ext>
            </a:extLst>
          </p:cNvPr>
          <p:cNvSpPr txBox="1"/>
          <p:nvPr/>
        </p:nvSpPr>
        <p:spPr>
          <a:xfrm>
            <a:off x="7109832" y="2168870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ほうほう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F00D32-FDD8-213F-C876-36CE020AFB32}"/>
              </a:ext>
            </a:extLst>
          </p:cNvPr>
          <p:cNvSpPr txBox="1"/>
          <p:nvPr/>
        </p:nvSpPr>
        <p:spPr>
          <a:xfrm>
            <a:off x="2094504" y="2691125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F81684E-8EA5-69CC-BF80-E07CA3659C39}"/>
              </a:ext>
            </a:extLst>
          </p:cNvPr>
          <p:cNvSpPr txBox="1"/>
          <p:nvPr/>
        </p:nvSpPr>
        <p:spPr>
          <a:xfrm>
            <a:off x="4529631" y="2691125"/>
            <a:ext cx="114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かんが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10FCE2A-2258-56BE-DFAB-1E0F2D28F0BA}"/>
              </a:ext>
            </a:extLst>
          </p:cNvPr>
          <p:cNvGrpSpPr/>
          <p:nvPr/>
        </p:nvGrpSpPr>
        <p:grpSpPr>
          <a:xfrm>
            <a:off x="4432960" y="3837948"/>
            <a:ext cx="3553755" cy="416000"/>
            <a:chOff x="4432960" y="3837948"/>
            <a:chExt cx="3553755" cy="416000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43202E6-47DC-DF59-350E-98BEE0B1961A}"/>
                </a:ext>
              </a:extLst>
            </p:cNvPr>
            <p:cNvSpPr txBox="1"/>
            <p:nvPr/>
          </p:nvSpPr>
          <p:spPr>
            <a:xfrm rot="180000">
              <a:off x="4432960" y="3837948"/>
              <a:ext cx="1148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さくひん</a:t>
              </a:r>
              <a:endParaRPr kumimoji="1" lang="en-US" altLang="ja-JP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991CB1B-AACD-78E3-6EE6-62D9A9EE567B}"/>
                </a:ext>
              </a:extLst>
            </p:cNvPr>
            <p:cNvSpPr txBox="1"/>
            <p:nvPr/>
          </p:nvSpPr>
          <p:spPr>
            <a:xfrm rot="180000">
              <a:off x="6838635" y="3976949"/>
              <a:ext cx="1148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　はら</a:t>
              </a:r>
              <a:endPara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F74DAA-417B-164C-0682-BF2D834553FB}"/>
              </a:ext>
            </a:extLst>
          </p:cNvPr>
          <p:cNvSpPr txBox="1"/>
          <p:nvPr/>
        </p:nvSpPr>
        <p:spPr>
          <a:xfrm>
            <a:off x="613538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かいぞく　ばん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8話 海賊版は見ない！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461</Words>
  <Application>Microsoft Office PowerPoint</Application>
  <PresentationFormat>画面に合わせる (4:3)</PresentationFormat>
  <Paragraphs>110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だい18話  海賊版は見ない！</vt:lpstr>
      <vt:lpstr>18. 海賊版は見ない！</vt:lpstr>
      <vt:lpstr>18. 海賊版は見ない！</vt:lpstr>
      <vt:lpstr>18. 海賊版は見ない！</vt:lpstr>
      <vt:lpstr>18. 海賊版は見ない！</vt:lpstr>
      <vt:lpstr>18. 海賊版は見ない！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2023-02-17T01:46:32Z</dcterms:created>
  <dcterms:modified xsi:type="dcterms:W3CDTF">2023-02-17T01:46:36Z</dcterms:modified>
</cp:coreProperties>
</file>