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80" r:id="rId2"/>
    <p:sldId id="383" r:id="rId3"/>
    <p:sldId id="400" r:id="rId4"/>
    <p:sldId id="390" r:id="rId5"/>
    <p:sldId id="396" r:id="rId6"/>
    <p:sldId id="397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9733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1202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45891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3821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924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3174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95136" y="3184634"/>
            <a:ext cx="7313094" cy="3158790"/>
          </a:xfrm>
        </p:spPr>
        <p:txBody>
          <a:bodyPr/>
          <a:lstStyle/>
          <a:p>
            <a:pPr algn="ctr"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19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劇のシナリオと著作権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2403B0-D06A-6AFB-28EA-598A1E9D8670}"/>
              </a:ext>
            </a:extLst>
          </p:cNvPr>
          <p:cNvSpPr txBox="1"/>
          <p:nvPr/>
        </p:nvSpPr>
        <p:spPr>
          <a:xfrm>
            <a:off x="742526" y="4486137"/>
            <a:ext cx="1425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D70F68-0F16-EA33-A856-EC5B4F54BBEE}"/>
              </a:ext>
            </a:extLst>
          </p:cNvPr>
          <p:cNvSpPr txBox="1"/>
          <p:nvPr/>
        </p:nvSpPr>
        <p:spPr>
          <a:xfrm>
            <a:off x="4975947" y="373628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51481E-E586-3919-4004-75AEE682EEC3}"/>
              </a:ext>
            </a:extLst>
          </p:cNvPr>
          <p:cNvSpPr txBox="1"/>
          <p:nvPr/>
        </p:nvSpPr>
        <p:spPr>
          <a:xfrm>
            <a:off x="6127118" y="4486137"/>
            <a:ext cx="1932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　　けん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695C1B-0EE6-4A50-2CA1-B46A511B4902}"/>
              </a:ext>
            </a:extLst>
          </p:cNvPr>
          <p:cNvSpPr txBox="1"/>
          <p:nvPr/>
        </p:nvSpPr>
        <p:spPr>
          <a:xfrm>
            <a:off x="14351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42DB0D-2E08-66A5-D11C-AC98092964D7}"/>
              </a:ext>
            </a:extLst>
          </p:cNvPr>
          <p:cNvSpPr txBox="1"/>
          <p:nvPr/>
        </p:nvSpPr>
        <p:spPr>
          <a:xfrm>
            <a:off x="167005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4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建物, ウィンドウ, ベッド, 棚 が含まれている画像&#10;&#10;自動的に生成された説明">
            <a:extLst>
              <a:ext uri="{FF2B5EF4-FFF2-40B4-BE49-F238E27FC236}">
                <a16:creationId xmlns:a16="http://schemas.microsoft.com/office/drawing/2014/main" id="{195EA226-F86A-4A17-93F9-0649766500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23259"/>
          <a:stretch/>
        </p:blipFill>
        <p:spPr>
          <a:xfrm>
            <a:off x="0" y="2741032"/>
            <a:ext cx="9144000" cy="4116967"/>
          </a:xfrm>
          <a:prstGeom prst="rect">
            <a:avLst/>
          </a:prstGeom>
        </p:spPr>
      </p:pic>
      <p:pic>
        <p:nvPicPr>
          <p:cNvPr id="14" name="図 13" descr="グラフィック が含まれている画像&#10;&#10;自動的に生成された説明">
            <a:extLst>
              <a:ext uri="{FF2B5EF4-FFF2-40B4-BE49-F238E27FC236}">
                <a16:creationId xmlns:a16="http://schemas.microsoft.com/office/drawing/2014/main" id="{7029EAD6-24B2-460E-A01B-BFAA42DFC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06" y="2352974"/>
            <a:ext cx="4505026" cy="450502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400" y="1048261"/>
            <a:ext cx="90756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鳴門くんのクラスは、学習発表会で劇をおこないます。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シナリオ担当になった鳴門くんは、本屋で劇のシナリオ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を買うことにしました。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4306585" y="3017373"/>
            <a:ext cx="3316581" cy="1782142"/>
            <a:chOff x="-364616" y="1753077"/>
            <a:chExt cx="3835194" cy="2265129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364616" y="1753077"/>
              <a:ext cx="3835194" cy="2265129"/>
              <a:chOff x="-187769" y="2072764"/>
              <a:chExt cx="5044050" cy="3409987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26015" y="5257685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115583" y="2072764"/>
                <a:ext cx="4971864" cy="3227894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224017" y="5031083"/>
                <a:ext cx="279400" cy="26024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-187769" y="5372588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115909" y="2394238"/>
              <a:ext cx="3175018" cy="97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この劇のシナリオが</a:t>
              </a:r>
              <a:br>
                <a:rPr lang="en-US" altLang="ja-JP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よさそう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04" name="テキスト ボックス 103"/>
          <p:cNvSpPr txBox="1"/>
          <p:nvPr/>
        </p:nvSpPr>
        <p:spPr>
          <a:xfrm>
            <a:off x="4964806" y="615922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7D39B6-41A9-A372-B328-BA245D6E7BA6}"/>
              </a:ext>
            </a:extLst>
          </p:cNvPr>
          <p:cNvSpPr txBox="1"/>
          <p:nvPr/>
        </p:nvSpPr>
        <p:spPr>
          <a:xfrm>
            <a:off x="48819" y="887725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958F6F-12B0-2B95-9645-9EF5742A58FC}"/>
              </a:ext>
            </a:extLst>
          </p:cNvPr>
          <p:cNvSpPr txBox="1"/>
          <p:nvPr/>
        </p:nvSpPr>
        <p:spPr>
          <a:xfrm>
            <a:off x="3416757" y="887725"/>
            <a:ext cx="2378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がくしゅうはっぴょうかい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14FECC7-D567-EB13-C7CA-8F93B826085B}"/>
              </a:ext>
            </a:extLst>
          </p:cNvPr>
          <p:cNvSpPr txBox="1"/>
          <p:nvPr/>
        </p:nvSpPr>
        <p:spPr>
          <a:xfrm>
            <a:off x="5564459" y="887725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げき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CEBEC11-47FB-8564-9828-A220E923DA1D}"/>
              </a:ext>
            </a:extLst>
          </p:cNvPr>
          <p:cNvSpPr txBox="1"/>
          <p:nvPr/>
        </p:nvSpPr>
        <p:spPr>
          <a:xfrm>
            <a:off x="3602229" y="1471094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356DFDD-EC5A-6230-0EEC-66689FC74E4B}"/>
              </a:ext>
            </a:extLst>
          </p:cNvPr>
          <p:cNvSpPr txBox="1"/>
          <p:nvPr/>
        </p:nvSpPr>
        <p:spPr>
          <a:xfrm>
            <a:off x="1350304" y="1471094"/>
            <a:ext cx="1159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たんとう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26E52AA-B73F-A19A-2DD0-C909D3AFA67D}"/>
              </a:ext>
            </a:extLst>
          </p:cNvPr>
          <p:cNvSpPr txBox="1"/>
          <p:nvPr/>
        </p:nvSpPr>
        <p:spPr>
          <a:xfrm>
            <a:off x="5742259" y="1471094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ほんや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B84F1A4-4E98-FC47-FB5A-77DEE60B3491}"/>
              </a:ext>
            </a:extLst>
          </p:cNvPr>
          <p:cNvSpPr txBox="1"/>
          <p:nvPr/>
        </p:nvSpPr>
        <p:spPr>
          <a:xfrm>
            <a:off x="6642259" y="1471094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げき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451C4A1-9D00-41CA-B153-A54EFF55AE0A}"/>
              </a:ext>
            </a:extLst>
          </p:cNvPr>
          <p:cNvSpPr txBox="1"/>
          <p:nvPr/>
        </p:nvSpPr>
        <p:spPr>
          <a:xfrm>
            <a:off x="243159" y="2051569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73FE673-A663-463E-C04E-CD4380699AD0}"/>
              </a:ext>
            </a:extLst>
          </p:cNvPr>
          <p:cNvSpPr txBox="1"/>
          <p:nvPr/>
        </p:nvSpPr>
        <p:spPr>
          <a:xfrm>
            <a:off x="5070660" y="3353533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げき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E1DFC68-7886-4590-0FEC-6E5A223D1876}"/>
              </a:ext>
            </a:extLst>
          </p:cNvPr>
          <p:cNvSpPr txBox="1"/>
          <p:nvPr/>
        </p:nvSpPr>
        <p:spPr>
          <a:xfrm>
            <a:off x="387986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FB9FF1C-C037-24F8-B58E-6EE712E39E25}"/>
              </a:ext>
            </a:extLst>
          </p:cNvPr>
          <p:cNvSpPr txBox="1"/>
          <p:nvPr/>
        </p:nvSpPr>
        <p:spPr>
          <a:xfrm>
            <a:off x="2618620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813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E1330EEA-BBAD-4405-88BC-420B45792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99" y="-222600"/>
            <a:ext cx="7080600" cy="7080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400" y="1048261"/>
            <a:ext cx="9075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買ったシナリオは少し長かったので、一部分を消したり、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登場人物の名前を変えたりして使うことにしました。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2014042" y="2298531"/>
            <a:ext cx="3303404" cy="1976701"/>
            <a:chOff x="-741265" y="1392874"/>
            <a:chExt cx="3819955" cy="2512417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741265" y="1392874"/>
              <a:ext cx="3819955" cy="2512417"/>
              <a:chOff x="-683138" y="1530505"/>
              <a:chExt cx="5024008" cy="3782262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3874377" y="4993741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683138" y="1530505"/>
                <a:ext cx="5024008" cy="372626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3500648" y="471998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4143998" y="5202604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286037" y="1907655"/>
              <a:ext cx="3215037" cy="1603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このままだと長すぎるから、とちゅうを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消して短くしよう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2" name="グループ化 31"/>
          <p:cNvGrpSpPr/>
          <p:nvPr/>
        </p:nvGrpSpPr>
        <p:grpSpPr>
          <a:xfrm flipH="1">
            <a:off x="755991" y="4256612"/>
            <a:ext cx="3562505" cy="1912120"/>
            <a:chOff x="-638695" y="2131461"/>
            <a:chExt cx="3562505" cy="1912120"/>
          </a:xfrm>
        </p:grpSpPr>
        <p:grpSp>
          <p:nvGrpSpPr>
            <p:cNvPr id="33" name="グループ化 32"/>
            <p:cNvGrpSpPr/>
            <p:nvPr/>
          </p:nvGrpSpPr>
          <p:grpSpPr>
            <a:xfrm>
              <a:off x="-638695" y="2131461"/>
              <a:ext cx="3562505" cy="1912120"/>
              <a:chOff x="-548235" y="2642393"/>
              <a:chExt cx="4685404" cy="2878559"/>
            </a:xfrm>
            <a:solidFill>
              <a:srgbClr val="FFFFFF"/>
            </a:solidFill>
          </p:grpSpPr>
          <p:sp>
            <p:nvSpPr>
              <p:cNvPr id="35" name="円/楕円 14"/>
              <p:cNvSpPr/>
              <p:nvPr/>
            </p:nvSpPr>
            <p:spPr>
              <a:xfrm>
                <a:off x="-328255" y="3291604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36" name="雲 31"/>
              <p:cNvSpPr/>
              <p:nvPr/>
            </p:nvSpPr>
            <p:spPr>
              <a:xfrm rot="197991">
                <a:off x="347553" y="2642393"/>
                <a:ext cx="3789616" cy="2878559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37" name="円/楕円 16"/>
              <p:cNvSpPr/>
              <p:nvPr/>
            </p:nvSpPr>
            <p:spPr>
              <a:xfrm>
                <a:off x="-39329" y="3381961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38" name="円/楕円 17"/>
              <p:cNvSpPr/>
              <p:nvPr/>
            </p:nvSpPr>
            <p:spPr>
              <a:xfrm>
                <a:off x="-548235" y="3213722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4" name="テキスト ボックス 33"/>
            <p:cNvSpPr txBox="1"/>
            <p:nvPr/>
          </p:nvSpPr>
          <p:spPr>
            <a:xfrm>
              <a:off x="-39314" y="2619582"/>
              <a:ext cx="26568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人の名前とかも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全部変えちゃおう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0E13064-DCC1-4010-8AA5-D311F382B7AF}"/>
              </a:ext>
            </a:extLst>
          </p:cNvPr>
          <p:cNvGrpSpPr/>
          <p:nvPr/>
        </p:nvGrpSpPr>
        <p:grpSpPr>
          <a:xfrm>
            <a:off x="2349094" y="2540522"/>
            <a:ext cx="2366840" cy="1118995"/>
            <a:chOff x="2349094" y="2540522"/>
            <a:chExt cx="2366840" cy="1118995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8107CCC-8A1A-4D2D-D1EE-AD780126DD9C}"/>
                </a:ext>
              </a:extLst>
            </p:cNvPr>
            <p:cNvSpPr txBox="1"/>
            <p:nvPr/>
          </p:nvSpPr>
          <p:spPr>
            <a:xfrm>
              <a:off x="3923934" y="2540522"/>
              <a:ext cx="792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なが</a:t>
              </a:r>
              <a:endPara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5C78B2D-0959-293A-86B6-FF7C00BAF561}"/>
                </a:ext>
              </a:extLst>
            </p:cNvPr>
            <p:cNvSpPr txBox="1"/>
            <p:nvPr/>
          </p:nvSpPr>
          <p:spPr>
            <a:xfrm>
              <a:off x="2349094" y="3371517"/>
              <a:ext cx="607282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け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C3E2B3F-4EF2-0064-5EA4-13339664205D}"/>
                </a:ext>
              </a:extLst>
            </p:cNvPr>
            <p:cNvSpPr txBox="1"/>
            <p:nvPr/>
          </p:nvSpPr>
          <p:spPr>
            <a:xfrm>
              <a:off x="3121187" y="3371517"/>
              <a:ext cx="792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みじか</a:t>
              </a:r>
              <a:endParaRPr kumimoji="1" lang="ja-JP" altLang="en-US" sz="120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FC1F004-FD3A-D358-47B8-8A7835E805B4}"/>
              </a:ext>
            </a:extLst>
          </p:cNvPr>
          <p:cNvGrpSpPr/>
          <p:nvPr/>
        </p:nvGrpSpPr>
        <p:grpSpPr>
          <a:xfrm>
            <a:off x="1030728" y="4567176"/>
            <a:ext cx="1356271" cy="790330"/>
            <a:chOff x="1030728" y="4567176"/>
            <a:chExt cx="1356271" cy="790330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61187FD-CB8B-110A-9EAA-3D4B40C9D79B}"/>
                </a:ext>
              </a:extLst>
            </p:cNvPr>
            <p:cNvSpPr txBox="1"/>
            <p:nvPr/>
          </p:nvSpPr>
          <p:spPr>
            <a:xfrm>
              <a:off x="1594999" y="4567176"/>
              <a:ext cx="792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なまえ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A07B7DA-5A9B-C880-463B-160E00471C9D}"/>
                </a:ext>
              </a:extLst>
            </p:cNvPr>
            <p:cNvSpPr txBox="1"/>
            <p:nvPr/>
          </p:nvSpPr>
          <p:spPr>
            <a:xfrm>
              <a:off x="1030728" y="5069506"/>
              <a:ext cx="792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ぜんぶ</a:t>
              </a:r>
              <a:endPara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9F82F67E-06EA-3490-6A48-C3EF6E41CC1D}"/>
                </a:ext>
              </a:extLst>
            </p:cNvPr>
            <p:cNvSpPr txBox="1"/>
            <p:nvPr/>
          </p:nvSpPr>
          <p:spPr>
            <a:xfrm>
              <a:off x="1620236" y="5069506"/>
              <a:ext cx="468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  <a:endPara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FE6C4D6-4392-3645-0933-1E6682BFDC04}"/>
              </a:ext>
            </a:extLst>
          </p:cNvPr>
          <p:cNvSpPr txBox="1"/>
          <p:nvPr/>
        </p:nvSpPr>
        <p:spPr>
          <a:xfrm>
            <a:off x="107201" y="872029"/>
            <a:ext cx="4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FA7E454-E11F-09EF-61D7-46E219DC250E}"/>
              </a:ext>
            </a:extLst>
          </p:cNvPr>
          <p:cNvSpPr txBox="1"/>
          <p:nvPr/>
        </p:nvSpPr>
        <p:spPr>
          <a:xfrm>
            <a:off x="2832038" y="872029"/>
            <a:ext cx="655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すこ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D440237-13DA-9B43-A60F-19B33E100593}"/>
              </a:ext>
            </a:extLst>
          </p:cNvPr>
          <p:cNvSpPr txBox="1"/>
          <p:nvPr/>
        </p:nvSpPr>
        <p:spPr>
          <a:xfrm>
            <a:off x="3574544" y="872029"/>
            <a:ext cx="655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なが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BF8D91-6E54-F563-CB18-BC527567F491}"/>
              </a:ext>
            </a:extLst>
          </p:cNvPr>
          <p:cNvSpPr txBox="1"/>
          <p:nvPr/>
        </p:nvSpPr>
        <p:spPr>
          <a:xfrm>
            <a:off x="6098118" y="872029"/>
            <a:ext cx="1227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いち　ぶぶん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BE6A58B-70E3-FF25-E661-D462A3589FCD}"/>
              </a:ext>
            </a:extLst>
          </p:cNvPr>
          <p:cNvSpPr txBox="1"/>
          <p:nvPr/>
        </p:nvSpPr>
        <p:spPr>
          <a:xfrm>
            <a:off x="7295168" y="872029"/>
            <a:ext cx="10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け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7AB86F3-D60D-8D80-801C-12DCEA766000}"/>
              </a:ext>
            </a:extLst>
          </p:cNvPr>
          <p:cNvSpPr txBox="1"/>
          <p:nvPr/>
        </p:nvSpPr>
        <p:spPr>
          <a:xfrm>
            <a:off x="7633" y="1460930"/>
            <a:ext cx="1739008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とうじょうじんぶつ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4711852-E18F-AE29-4B39-3D79D91F2E64}"/>
              </a:ext>
            </a:extLst>
          </p:cNvPr>
          <p:cNvSpPr txBox="1"/>
          <p:nvPr/>
        </p:nvSpPr>
        <p:spPr>
          <a:xfrm>
            <a:off x="1513218" y="1460930"/>
            <a:ext cx="1584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なまえ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A9B9F3-9469-5C28-3AC4-0FF8638D3B12}"/>
              </a:ext>
            </a:extLst>
          </p:cNvPr>
          <p:cNvSpPr txBox="1"/>
          <p:nvPr/>
        </p:nvSpPr>
        <p:spPr>
          <a:xfrm>
            <a:off x="2719594" y="1460930"/>
            <a:ext cx="94615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D36D4CE-C9B8-82EF-651E-17DAFE651C4B}"/>
              </a:ext>
            </a:extLst>
          </p:cNvPr>
          <p:cNvSpPr txBox="1"/>
          <p:nvPr/>
        </p:nvSpPr>
        <p:spPr>
          <a:xfrm>
            <a:off x="4531359" y="1460930"/>
            <a:ext cx="1584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C7E4318-5FE5-C97C-1F58-CCC394B49403}"/>
              </a:ext>
            </a:extLst>
          </p:cNvPr>
          <p:cNvSpPr txBox="1"/>
          <p:nvPr/>
        </p:nvSpPr>
        <p:spPr>
          <a:xfrm>
            <a:off x="387986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4B4BA4F-6DAA-074F-75FA-7537045EA9A6}"/>
              </a:ext>
            </a:extLst>
          </p:cNvPr>
          <p:cNvSpPr txBox="1"/>
          <p:nvPr/>
        </p:nvSpPr>
        <p:spPr>
          <a:xfrm>
            <a:off x="2618620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78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変更したシナリオをコピーして、クラス全員に配った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鳴門くん。ところが、先生から著作権法違反であると言われてしまいました。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1102575">
            <a:off x="-29607" y="2386078"/>
            <a:ext cx="4269677" cy="2085844"/>
            <a:chOff x="4980858" y="1675144"/>
            <a:chExt cx="5441832" cy="2658471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22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7" y="1772061"/>
                <a:ext cx="5171211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46076" y="2450680"/>
              <a:ext cx="3816414" cy="1176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ダメ</a:t>
              </a:r>
              <a:br>
                <a:rPr lang="en-US" altLang="ja-JP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なんですか？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81F49355-A9B9-43E0-B245-206AEDB4EF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3"/>
          <a:stretch/>
        </p:blipFill>
        <p:spPr>
          <a:xfrm>
            <a:off x="2448363" y="2043596"/>
            <a:ext cx="5438337" cy="48144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図 4" descr="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7637AE2E-9A7F-4F00-83A6-5291861FC6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9378">
            <a:off x="3722579" y="3199862"/>
            <a:ext cx="1030515" cy="119042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37BF05-19DE-FCDC-7212-DB6AD057F76D}"/>
              </a:ext>
            </a:extLst>
          </p:cNvPr>
          <p:cNvSpPr txBox="1"/>
          <p:nvPr/>
        </p:nvSpPr>
        <p:spPr>
          <a:xfrm>
            <a:off x="0" y="892349"/>
            <a:ext cx="1025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へんこう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88BE891-917E-680E-5AEB-1281E19E93F7}"/>
              </a:ext>
            </a:extLst>
          </p:cNvPr>
          <p:cNvSpPr txBox="1"/>
          <p:nvPr/>
        </p:nvSpPr>
        <p:spPr>
          <a:xfrm>
            <a:off x="6244590" y="892349"/>
            <a:ext cx="1322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ぜんいん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A4622A-850D-781E-4E44-662BE61F94E2}"/>
              </a:ext>
            </a:extLst>
          </p:cNvPr>
          <p:cNvSpPr txBox="1"/>
          <p:nvPr/>
        </p:nvSpPr>
        <p:spPr>
          <a:xfrm>
            <a:off x="7292029" y="892349"/>
            <a:ext cx="979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くば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C79888-D46C-E034-B679-2DC93A350918}"/>
              </a:ext>
            </a:extLst>
          </p:cNvPr>
          <p:cNvSpPr txBox="1"/>
          <p:nvPr/>
        </p:nvSpPr>
        <p:spPr>
          <a:xfrm>
            <a:off x="50061" y="1462478"/>
            <a:ext cx="935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1DD47D7-E9FA-50A6-E32A-5549768D7B6B}"/>
              </a:ext>
            </a:extLst>
          </p:cNvPr>
          <p:cNvSpPr txBox="1"/>
          <p:nvPr/>
        </p:nvSpPr>
        <p:spPr>
          <a:xfrm>
            <a:off x="4666529" y="1462478"/>
            <a:ext cx="230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ちょさくけんほう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D658379-BDD8-7AA9-482F-B93614C179A9}"/>
              </a:ext>
            </a:extLst>
          </p:cNvPr>
          <p:cNvSpPr txBox="1"/>
          <p:nvPr/>
        </p:nvSpPr>
        <p:spPr>
          <a:xfrm>
            <a:off x="6344016" y="1462478"/>
            <a:ext cx="1072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いはん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6B793C-0BDE-8D07-1229-9B1C837D69EE}"/>
              </a:ext>
            </a:extLst>
          </p:cNvPr>
          <p:cNvSpPr txBox="1"/>
          <p:nvPr/>
        </p:nvSpPr>
        <p:spPr>
          <a:xfrm>
            <a:off x="387986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B84B27C-4D91-7E4C-2651-A02908950029}"/>
              </a:ext>
            </a:extLst>
          </p:cNvPr>
          <p:cNvSpPr txBox="1"/>
          <p:nvPr/>
        </p:nvSpPr>
        <p:spPr>
          <a:xfrm>
            <a:off x="2618620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687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BC8831B-8189-4C12-04C6-B6EF9ECBE62A}"/>
              </a:ext>
            </a:extLst>
          </p:cNvPr>
          <p:cNvGrpSpPr/>
          <p:nvPr/>
        </p:nvGrpSpPr>
        <p:grpSpPr>
          <a:xfrm>
            <a:off x="672641" y="397790"/>
            <a:ext cx="7625858" cy="2143125"/>
            <a:chOff x="672641" y="387544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34B20FBE-299D-008C-8FF7-8C81C0E8D345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724E664A-2017-B573-FFC5-108B4799DF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CDEE1E88-9F4D-2D41-BAFA-D543F57683F5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5E501B64-C715-3680-9365-F8047C443C3C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42275BD7-83FD-7EF1-841F-0F55A3016DE7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3090C79-9B65-CC66-89CB-68547CA818F7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465DEAA6-2D27-4E55-AC74-206C456F1706}"/>
              </a:ext>
            </a:extLst>
          </p:cNvPr>
          <p:cNvGrpSpPr/>
          <p:nvPr/>
        </p:nvGrpSpPr>
        <p:grpSpPr>
          <a:xfrm>
            <a:off x="-146847" y="2137945"/>
            <a:ext cx="9187215" cy="2494724"/>
            <a:chOff x="-146847" y="2137945"/>
            <a:chExt cx="9187215" cy="2494724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286007" y="2218649"/>
              <a:ext cx="8754361" cy="2414020"/>
              <a:chOff x="286007" y="2218649"/>
              <a:chExt cx="8754361" cy="2414020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339320"/>
                <a:ext cx="8571987" cy="221998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2950284" y="2530639"/>
                <a:ext cx="609008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演劇のシナリオには、漫画や小説とおなじように「著作権」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があります。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学校で劇をおこなうだけなら問題ないのですが、許可を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もらわずに勝手にシナリオを変えたり、シナリオをコピーして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くばったりしてはいけません。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4" name="図 3">
                <a:extLst>
                  <a:ext uri="{FF2B5EF4-FFF2-40B4-BE49-F238E27FC236}">
                    <a16:creationId xmlns:a16="http://schemas.microsoft.com/office/drawing/2014/main" id="{59ADE4E2-60F2-4218-867A-D2AF245737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2567" y="2218649"/>
                <a:ext cx="1956820" cy="24140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5" name="乗算記号 42"/>
            <p:cNvSpPr/>
            <p:nvPr/>
          </p:nvSpPr>
          <p:spPr>
            <a:xfrm rot="20932626">
              <a:off x="-146847" y="2137945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B6FF9773-32A1-0F2B-9B1E-4106B94E4BAD}"/>
                </a:ext>
              </a:extLst>
            </p:cNvPr>
            <p:cNvGrpSpPr/>
            <p:nvPr/>
          </p:nvGrpSpPr>
          <p:grpSpPr>
            <a:xfrm>
              <a:off x="2845548" y="2417524"/>
              <a:ext cx="5830950" cy="1497114"/>
              <a:chOff x="2845548" y="2417524"/>
              <a:chExt cx="5830950" cy="1497114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8E517AD7-8F7A-84E2-87C8-E080D34C86AF}"/>
                  </a:ext>
                </a:extLst>
              </p:cNvPr>
              <p:cNvSpPr txBox="1"/>
              <p:nvPr/>
            </p:nvSpPr>
            <p:spPr>
              <a:xfrm>
                <a:off x="2845548" y="2417524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えんげき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0B78828E-81BD-4A70-5F08-A6B0F0133F72}"/>
                  </a:ext>
                </a:extLst>
              </p:cNvPr>
              <p:cNvSpPr txBox="1"/>
              <p:nvPr/>
            </p:nvSpPr>
            <p:spPr>
              <a:xfrm>
                <a:off x="4888435" y="2417524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まんが</a:t>
                </a: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ED7877EB-044E-618B-C899-9773604D80A4}"/>
                  </a:ext>
                </a:extLst>
              </p:cNvPr>
              <p:cNvSpPr txBox="1"/>
              <p:nvPr/>
            </p:nvSpPr>
            <p:spPr>
              <a:xfrm>
                <a:off x="5529301" y="2417524"/>
                <a:ext cx="1080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しょうせつ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49AE5024-0126-6634-BADC-36B9AEC06D89}"/>
                  </a:ext>
                </a:extLst>
              </p:cNvPr>
              <p:cNvSpPr txBox="1"/>
              <p:nvPr/>
            </p:nvSpPr>
            <p:spPr>
              <a:xfrm>
                <a:off x="7596498" y="2417524"/>
                <a:ext cx="1080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ちょさくけん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3F697754-C0BF-45E6-D3FC-642703508152}"/>
                  </a:ext>
                </a:extLst>
              </p:cNvPr>
              <p:cNvSpPr txBox="1"/>
              <p:nvPr/>
            </p:nvSpPr>
            <p:spPr>
              <a:xfrm>
                <a:off x="2862833" y="3195192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がっこう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BD5B2008-71BB-9B87-F397-773E9A692E38}"/>
                  </a:ext>
                </a:extLst>
              </p:cNvPr>
              <p:cNvSpPr txBox="1"/>
              <p:nvPr/>
            </p:nvSpPr>
            <p:spPr>
              <a:xfrm>
                <a:off x="3597249" y="3195192"/>
                <a:ext cx="612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げき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789AAF10-191A-C0B5-41E8-74459F68DF5C}"/>
                  </a:ext>
                </a:extLst>
              </p:cNvPr>
              <p:cNvSpPr txBox="1"/>
              <p:nvPr/>
            </p:nvSpPr>
            <p:spPr>
              <a:xfrm>
                <a:off x="5547589" y="3195192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もんだい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4ED6C3F8-4E90-4774-6ABD-D40EB6A77F18}"/>
                  </a:ext>
                </a:extLst>
              </p:cNvPr>
              <p:cNvSpPr txBox="1"/>
              <p:nvPr/>
            </p:nvSpPr>
            <p:spPr>
              <a:xfrm>
                <a:off x="7486770" y="3195192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きょか</a:t>
                </a: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B52EC473-CDB8-E1A4-81FC-B36D45AF4326}"/>
                  </a:ext>
                </a:extLst>
              </p:cNvPr>
              <p:cNvSpPr txBox="1"/>
              <p:nvPr/>
            </p:nvSpPr>
            <p:spPr>
              <a:xfrm>
                <a:off x="3825471" y="3653028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かって</a:t>
                </a:r>
                <a:endParaRPr lang="en-US" altLang="ja-JP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5114C003-B652-DE47-FADF-23E78159100C}"/>
                  </a:ext>
                </a:extLst>
              </p:cNvPr>
              <p:cNvSpPr txBox="1"/>
              <p:nvPr/>
            </p:nvSpPr>
            <p:spPr>
              <a:xfrm>
                <a:off x="5379285" y="3653028"/>
                <a:ext cx="93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lang="en-US" altLang="ja-JP"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7AAEBF7-7247-43BF-BA29-B2ACBDFFF057}"/>
              </a:ext>
            </a:extLst>
          </p:cNvPr>
          <p:cNvGrpSpPr/>
          <p:nvPr/>
        </p:nvGrpSpPr>
        <p:grpSpPr>
          <a:xfrm>
            <a:off x="286007" y="4422528"/>
            <a:ext cx="8809780" cy="2273334"/>
            <a:chOff x="286007" y="4422528"/>
            <a:chExt cx="8809780" cy="2273334"/>
          </a:xfrm>
        </p:grpSpPr>
        <p:sp>
          <p:nvSpPr>
            <p:cNvPr id="44" name="テキスト ボックス 43"/>
            <p:cNvSpPr txBox="1"/>
            <p:nvPr/>
          </p:nvSpPr>
          <p:spPr>
            <a:xfrm>
              <a:off x="411449" y="4949851"/>
              <a:ext cx="53705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286007" y="4422528"/>
              <a:ext cx="8571987" cy="2273334"/>
              <a:chOff x="286007" y="4422528"/>
              <a:chExt cx="8571987" cy="2273334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708849"/>
                <a:ext cx="8571987" cy="1972699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4" name="テキスト ボックス 33"/>
              <p:cNvSpPr txBox="1"/>
              <p:nvPr/>
            </p:nvSpPr>
            <p:spPr>
              <a:xfrm>
                <a:off x="571504" y="4860268"/>
                <a:ext cx="5878239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劇を見る人からお金をもらわない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その劇の作者の名前を書いておく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35" name="テキスト ボックス 34"/>
              <p:cNvSpPr txBox="1"/>
              <p:nvPr/>
            </p:nvSpPr>
            <p:spPr>
              <a:xfrm>
                <a:off x="486906" y="5834088"/>
                <a:ext cx="5609688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などの条件を満たせば、著作権を持つ人の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許可がなくても、シナリオを使えるようになります。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FBD5BAF5-BEB0-40B6-AF9E-3760B2B7A2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5568" y="4559762"/>
                <a:ext cx="1871476" cy="210312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476E6806-4178-4289-B889-0A7BD31CEFB1}"/>
                  </a:ext>
                </a:extLst>
              </p:cNvPr>
              <p:cNvGrpSpPr/>
              <p:nvPr/>
            </p:nvGrpSpPr>
            <p:grpSpPr>
              <a:xfrm>
                <a:off x="4136788" y="4422528"/>
                <a:ext cx="2697183" cy="1663293"/>
                <a:chOff x="4211436" y="4422528"/>
                <a:chExt cx="2697183" cy="1663293"/>
              </a:xfrm>
            </p:grpSpPr>
            <p:sp>
              <p:nvSpPr>
                <p:cNvPr id="49" name="雲 31">
                  <a:extLst>
                    <a:ext uri="{FF2B5EF4-FFF2-40B4-BE49-F238E27FC236}">
                      <a16:creationId xmlns:a16="http://schemas.microsoft.com/office/drawing/2014/main" id="{BFF7B60E-0D20-48E7-86DC-7E62E88DA6F6}"/>
                    </a:ext>
                  </a:extLst>
                </p:cNvPr>
                <p:cNvSpPr/>
                <p:nvPr/>
              </p:nvSpPr>
              <p:spPr>
                <a:xfrm>
                  <a:off x="4505222" y="4422528"/>
                  <a:ext cx="2151698" cy="1663293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57 w 43256"/>
                    <a:gd name="connsiteY0" fmla="*/ 12676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457 w 43256"/>
                    <a:gd name="connsiteY24" fmla="*/ 1267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57 w 43256"/>
                    <a:gd name="connsiteY0" fmla="*/ 12676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80 w 43256"/>
                    <a:gd name="connsiteY23" fmla="*/ 13267 h 43219"/>
                    <a:gd name="connsiteX24" fmla="*/ 3457 w 43256"/>
                    <a:gd name="connsiteY24" fmla="*/ 1267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57 w 43256"/>
                    <a:gd name="connsiteY0" fmla="*/ 1267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80 w 43256"/>
                    <a:gd name="connsiteY23" fmla="*/ 13267 h 43219"/>
                    <a:gd name="connsiteX24" fmla="*/ 3457 w 43256"/>
                    <a:gd name="connsiteY24" fmla="*/ 1267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80 w 43256"/>
                    <a:gd name="connsiteY23" fmla="*/ 13267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612 w 43256"/>
                    <a:gd name="connsiteY1" fmla="*/ 585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7513 w 43256"/>
                    <a:gd name="connsiteY1" fmla="*/ 5508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951 w 43256"/>
                    <a:gd name="connsiteY1" fmla="*/ 5430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445 w 43256"/>
                    <a:gd name="connsiteY23" fmla="*/ 12000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417 w 43256"/>
                    <a:gd name="connsiteY0" fmla="*/ 11566 h 43219"/>
                    <a:gd name="connsiteX1" fmla="*/ 6951 w 43256"/>
                    <a:gd name="connsiteY1" fmla="*/ 5430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370 w 43256"/>
                    <a:gd name="connsiteY23" fmla="*/ 11832 h 43219"/>
                    <a:gd name="connsiteX24" fmla="*/ 3417 w 43256"/>
                    <a:gd name="connsiteY24" fmla="*/ 11566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583 w 43256"/>
                    <a:gd name="connsiteY0" fmla="*/ 11431 h 43219"/>
                    <a:gd name="connsiteX1" fmla="*/ 6951 w 43256"/>
                    <a:gd name="connsiteY1" fmla="*/ 5430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370 w 43256"/>
                    <a:gd name="connsiteY23" fmla="*/ 11832 h 43219"/>
                    <a:gd name="connsiteX24" fmla="*/ 3583 w 43256"/>
                    <a:gd name="connsiteY24" fmla="*/ 11431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583 w 43256"/>
                    <a:gd name="connsiteY0" fmla="*/ 11431 h 43219"/>
                    <a:gd name="connsiteX1" fmla="*/ 6951 w 43256"/>
                    <a:gd name="connsiteY1" fmla="*/ 5430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545 w 43256"/>
                    <a:gd name="connsiteY23" fmla="*/ 11462 h 43219"/>
                    <a:gd name="connsiteX24" fmla="*/ 3583 w 43256"/>
                    <a:gd name="connsiteY24" fmla="*/ 11431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2893 w 42566"/>
                    <a:gd name="connsiteY0" fmla="*/ 11431 h 43219"/>
                    <a:gd name="connsiteX1" fmla="*/ 6261 w 42566"/>
                    <a:gd name="connsiteY1" fmla="*/ 5430 h 43219"/>
                    <a:gd name="connsiteX2" fmla="*/ 13351 w 42566"/>
                    <a:gd name="connsiteY2" fmla="*/ 5061 h 43219"/>
                    <a:gd name="connsiteX3" fmla="*/ 21802 w 42566"/>
                    <a:gd name="connsiteY3" fmla="*/ 3291 h 43219"/>
                    <a:gd name="connsiteX4" fmla="*/ 25095 w 42566"/>
                    <a:gd name="connsiteY4" fmla="*/ 59 h 43219"/>
                    <a:gd name="connsiteX5" fmla="*/ 29179 w 42566"/>
                    <a:gd name="connsiteY5" fmla="*/ 2340 h 43219"/>
                    <a:gd name="connsiteX6" fmla="*/ 34809 w 42566"/>
                    <a:gd name="connsiteY6" fmla="*/ 549 h 43219"/>
                    <a:gd name="connsiteX7" fmla="*/ 37664 w 42566"/>
                    <a:gd name="connsiteY7" fmla="*/ 5435 h 43219"/>
                    <a:gd name="connsiteX8" fmla="*/ 41328 w 42566"/>
                    <a:gd name="connsiteY8" fmla="*/ 10177 h 43219"/>
                    <a:gd name="connsiteX9" fmla="*/ 41164 w 42566"/>
                    <a:gd name="connsiteY9" fmla="*/ 15319 h 43219"/>
                    <a:gd name="connsiteX10" fmla="*/ 42362 w 42566"/>
                    <a:gd name="connsiteY10" fmla="*/ 23181 h 43219"/>
                    <a:gd name="connsiteX11" fmla="*/ 36750 w 42566"/>
                    <a:gd name="connsiteY11" fmla="*/ 30063 h 43219"/>
                    <a:gd name="connsiteX12" fmla="*/ 36322 w 42566"/>
                    <a:gd name="connsiteY12" fmla="*/ 32109 h 43219"/>
                    <a:gd name="connsiteX13" fmla="*/ 38623 w 42566"/>
                    <a:gd name="connsiteY13" fmla="*/ 36007 h 43219"/>
                    <a:gd name="connsiteX14" fmla="*/ 35360 w 42566"/>
                    <a:gd name="connsiteY14" fmla="*/ 35003 h 43219"/>
                    <a:gd name="connsiteX15" fmla="*/ 34428 w 42566"/>
                    <a:gd name="connsiteY15" fmla="*/ 36183 h 43219"/>
                    <a:gd name="connsiteX16" fmla="*/ 27901 w 42566"/>
                    <a:gd name="connsiteY16" fmla="*/ 36674 h 43219"/>
                    <a:gd name="connsiteX17" fmla="*/ 23013 w 42566"/>
                    <a:gd name="connsiteY17" fmla="*/ 42965 h 43219"/>
                    <a:gd name="connsiteX18" fmla="*/ 15826 w 42566"/>
                    <a:gd name="connsiteY18" fmla="*/ 39125 h 43219"/>
                    <a:gd name="connsiteX19" fmla="*/ 5150 w 42566"/>
                    <a:gd name="connsiteY19" fmla="*/ 35331 h 43219"/>
                    <a:gd name="connsiteX20" fmla="*/ 456 w 42566"/>
                    <a:gd name="connsiteY20" fmla="*/ 31109 h 43219"/>
                    <a:gd name="connsiteX21" fmla="*/ 1459 w 42566"/>
                    <a:gd name="connsiteY21" fmla="*/ 25410 h 43219"/>
                    <a:gd name="connsiteX22" fmla="*/ 83 w 42566"/>
                    <a:gd name="connsiteY22" fmla="*/ 19047 h 43219"/>
                    <a:gd name="connsiteX23" fmla="*/ 2855 w 42566"/>
                    <a:gd name="connsiteY23" fmla="*/ 11462 h 43219"/>
                    <a:gd name="connsiteX24" fmla="*/ 2893 w 42566"/>
                    <a:gd name="connsiteY24" fmla="*/ 11431 h 43219"/>
                    <a:gd name="connsiteX0" fmla="*/ 27929 w 42566"/>
                    <a:gd name="connsiteY0" fmla="*/ 36455 h 43219"/>
                    <a:gd name="connsiteX1" fmla="*/ 27906 w 42566"/>
                    <a:gd name="connsiteY1" fmla="*/ 36519 h 43219"/>
                    <a:gd name="connsiteX0" fmla="*/ 2778 w 42451"/>
                    <a:gd name="connsiteY0" fmla="*/ 11431 h 43219"/>
                    <a:gd name="connsiteX1" fmla="*/ 6146 w 42451"/>
                    <a:gd name="connsiteY1" fmla="*/ 5430 h 43219"/>
                    <a:gd name="connsiteX2" fmla="*/ 13236 w 42451"/>
                    <a:gd name="connsiteY2" fmla="*/ 5061 h 43219"/>
                    <a:gd name="connsiteX3" fmla="*/ 21687 w 42451"/>
                    <a:gd name="connsiteY3" fmla="*/ 3291 h 43219"/>
                    <a:gd name="connsiteX4" fmla="*/ 24980 w 42451"/>
                    <a:gd name="connsiteY4" fmla="*/ 59 h 43219"/>
                    <a:gd name="connsiteX5" fmla="*/ 29064 w 42451"/>
                    <a:gd name="connsiteY5" fmla="*/ 2340 h 43219"/>
                    <a:gd name="connsiteX6" fmla="*/ 34694 w 42451"/>
                    <a:gd name="connsiteY6" fmla="*/ 549 h 43219"/>
                    <a:gd name="connsiteX7" fmla="*/ 37549 w 42451"/>
                    <a:gd name="connsiteY7" fmla="*/ 5435 h 43219"/>
                    <a:gd name="connsiteX8" fmla="*/ 41213 w 42451"/>
                    <a:gd name="connsiteY8" fmla="*/ 10177 h 43219"/>
                    <a:gd name="connsiteX9" fmla="*/ 41049 w 42451"/>
                    <a:gd name="connsiteY9" fmla="*/ 15319 h 43219"/>
                    <a:gd name="connsiteX10" fmla="*/ 42247 w 42451"/>
                    <a:gd name="connsiteY10" fmla="*/ 23181 h 43219"/>
                    <a:gd name="connsiteX11" fmla="*/ 36635 w 42451"/>
                    <a:gd name="connsiteY11" fmla="*/ 30063 h 43219"/>
                    <a:gd name="connsiteX12" fmla="*/ 36207 w 42451"/>
                    <a:gd name="connsiteY12" fmla="*/ 32109 h 43219"/>
                    <a:gd name="connsiteX13" fmla="*/ 38508 w 42451"/>
                    <a:gd name="connsiteY13" fmla="*/ 36007 h 43219"/>
                    <a:gd name="connsiteX14" fmla="*/ 35245 w 42451"/>
                    <a:gd name="connsiteY14" fmla="*/ 35003 h 43219"/>
                    <a:gd name="connsiteX15" fmla="*/ 34313 w 42451"/>
                    <a:gd name="connsiteY15" fmla="*/ 36183 h 43219"/>
                    <a:gd name="connsiteX16" fmla="*/ 27786 w 42451"/>
                    <a:gd name="connsiteY16" fmla="*/ 36674 h 43219"/>
                    <a:gd name="connsiteX17" fmla="*/ 22898 w 42451"/>
                    <a:gd name="connsiteY17" fmla="*/ 42965 h 43219"/>
                    <a:gd name="connsiteX18" fmla="*/ 15711 w 42451"/>
                    <a:gd name="connsiteY18" fmla="*/ 39125 h 43219"/>
                    <a:gd name="connsiteX19" fmla="*/ 5035 w 42451"/>
                    <a:gd name="connsiteY19" fmla="*/ 35331 h 43219"/>
                    <a:gd name="connsiteX20" fmla="*/ 341 w 42451"/>
                    <a:gd name="connsiteY20" fmla="*/ 31109 h 43219"/>
                    <a:gd name="connsiteX21" fmla="*/ 1344 w 42451"/>
                    <a:gd name="connsiteY21" fmla="*/ 25410 h 43219"/>
                    <a:gd name="connsiteX22" fmla="*/ 108 w 42451"/>
                    <a:gd name="connsiteY22" fmla="*/ 18514 h 43219"/>
                    <a:gd name="connsiteX23" fmla="*/ 2740 w 42451"/>
                    <a:gd name="connsiteY23" fmla="*/ 11462 h 43219"/>
                    <a:gd name="connsiteX24" fmla="*/ 2778 w 42451"/>
                    <a:gd name="connsiteY24" fmla="*/ 11431 h 43219"/>
                    <a:gd name="connsiteX0" fmla="*/ 27814 w 42451"/>
                    <a:gd name="connsiteY0" fmla="*/ 36455 h 43219"/>
                    <a:gd name="connsiteX1" fmla="*/ 27791 w 42451"/>
                    <a:gd name="connsiteY1" fmla="*/ 36519 h 43219"/>
                    <a:gd name="connsiteX0" fmla="*/ 3060 w 42733"/>
                    <a:gd name="connsiteY0" fmla="*/ 11431 h 43219"/>
                    <a:gd name="connsiteX1" fmla="*/ 6428 w 42733"/>
                    <a:gd name="connsiteY1" fmla="*/ 5430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478 w 42733"/>
                    <a:gd name="connsiteY1" fmla="*/ 4313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  <a:gd name="connsiteX0" fmla="*/ 3060 w 42733"/>
                    <a:gd name="connsiteY0" fmla="*/ 11431 h 43219"/>
                    <a:gd name="connsiteX1" fmla="*/ 7065 w 42733"/>
                    <a:gd name="connsiteY1" fmla="*/ 4571 h 43219"/>
                    <a:gd name="connsiteX2" fmla="*/ 13518 w 42733"/>
                    <a:gd name="connsiteY2" fmla="*/ 5061 h 43219"/>
                    <a:gd name="connsiteX3" fmla="*/ 21969 w 42733"/>
                    <a:gd name="connsiteY3" fmla="*/ 3291 h 43219"/>
                    <a:gd name="connsiteX4" fmla="*/ 25262 w 42733"/>
                    <a:gd name="connsiteY4" fmla="*/ 59 h 43219"/>
                    <a:gd name="connsiteX5" fmla="*/ 29346 w 42733"/>
                    <a:gd name="connsiteY5" fmla="*/ 2340 h 43219"/>
                    <a:gd name="connsiteX6" fmla="*/ 34976 w 42733"/>
                    <a:gd name="connsiteY6" fmla="*/ 549 h 43219"/>
                    <a:gd name="connsiteX7" fmla="*/ 37831 w 42733"/>
                    <a:gd name="connsiteY7" fmla="*/ 5435 h 43219"/>
                    <a:gd name="connsiteX8" fmla="*/ 41495 w 42733"/>
                    <a:gd name="connsiteY8" fmla="*/ 10177 h 43219"/>
                    <a:gd name="connsiteX9" fmla="*/ 41331 w 42733"/>
                    <a:gd name="connsiteY9" fmla="*/ 15319 h 43219"/>
                    <a:gd name="connsiteX10" fmla="*/ 42529 w 42733"/>
                    <a:gd name="connsiteY10" fmla="*/ 23181 h 43219"/>
                    <a:gd name="connsiteX11" fmla="*/ 36917 w 42733"/>
                    <a:gd name="connsiteY11" fmla="*/ 30063 h 43219"/>
                    <a:gd name="connsiteX12" fmla="*/ 36489 w 42733"/>
                    <a:gd name="connsiteY12" fmla="*/ 32109 h 43219"/>
                    <a:gd name="connsiteX13" fmla="*/ 38790 w 42733"/>
                    <a:gd name="connsiteY13" fmla="*/ 36007 h 43219"/>
                    <a:gd name="connsiteX14" fmla="*/ 35527 w 42733"/>
                    <a:gd name="connsiteY14" fmla="*/ 35003 h 43219"/>
                    <a:gd name="connsiteX15" fmla="*/ 34595 w 42733"/>
                    <a:gd name="connsiteY15" fmla="*/ 36183 h 43219"/>
                    <a:gd name="connsiteX16" fmla="*/ 28068 w 42733"/>
                    <a:gd name="connsiteY16" fmla="*/ 36674 h 43219"/>
                    <a:gd name="connsiteX17" fmla="*/ 23180 w 42733"/>
                    <a:gd name="connsiteY17" fmla="*/ 42965 h 43219"/>
                    <a:gd name="connsiteX18" fmla="*/ 15993 w 42733"/>
                    <a:gd name="connsiteY18" fmla="*/ 39125 h 43219"/>
                    <a:gd name="connsiteX19" fmla="*/ 5317 w 42733"/>
                    <a:gd name="connsiteY19" fmla="*/ 35331 h 43219"/>
                    <a:gd name="connsiteX20" fmla="*/ 623 w 42733"/>
                    <a:gd name="connsiteY20" fmla="*/ 31109 h 43219"/>
                    <a:gd name="connsiteX21" fmla="*/ 1626 w 42733"/>
                    <a:gd name="connsiteY21" fmla="*/ 25410 h 43219"/>
                    <a:gd name="connsiteX22" fmla="*/ 60 w 42733"/>
                    <a:gd name="connsiteY22" fmla="*/ 17600 h 43219"/>
                    <a:gd name="connsiteX23" fmla="*/ 3022 w 42733"/>
                    <a:gd name="connsiteY23" fmla="*/ 11462 h 43219"/>
                    <a:gd name="connsiteX24" fmla="*/ 3060 w 42733"/>
                    <a:gd name="connsiteY24" fmla="*/ 11431 h 43219"/>
                    <a:gd name="connsiteX0" fmla="*/ 28096 w 42733"/>
                    <a:gd name="connsiteY0" fmla="*/ 36455 h 43219"/>
                    <a:gd name="connsiteX1" fmla="*/ 28073 w 42733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733" h="43219">
                      <a:moveTo>
                        <a:pt x="3060" y="11431"/>
                      </a:moveTo>
                      <a:cubicBezTo>
                        <a:pt x="3036" y="11335"/>
                        <a:pt x="4524" y="6219"/>
                        <a:pt x="7065" y="4571"/>
                      </a:cubicBezTo>
                      <a:cubicBezTo>
                        <a:pt x="8463" y="3344"/>
                        <a:pt x="10777" y="2876"/>
                        <a:pt x="13518" y="5061"/>
                      </a:cubicBezTo>
                      <a:cubicBezTo>
                        <a:pt x="15191" y="768"/>
                        <a:pt x="19427" y="-119"/>
                        <a:pt x="21969" y="3291"/>
                      </a:cubicBezTo>
                      <a:cubicBezTo>
                        <a:pt x="22610" y="1542"/>
                        <a:pt x="23841" y="333"/>
                        <a:pt x="25262" y="59"/>
                      </a:cubicBezTo>
                      <a:cubicBezTo>
                        <a:pt x="26826" y="-243"/>
                        <a:pt x="28388" y="629"/>
                        <a:pt x="29346" y="2340"/>
                      </a:cubicBezTo>
                      <a:cubicBezTo>
                        <a:pt x="30728" y="126"/>
                        <a:pt x="33014" y="-601"/>
                        <a:pt x="34976" y="549"/>
                      </a:cubicBezTo>
                      <a:cubicBezTo>
                        <a:pt x="36471" y="1425"/>
                        <a:pt x="37543" y="3259"/>
                        <a:pt x="37831" y="5435"/>
                      </a:cubicBezTo>
                      <a:cubicBezTo>
                        <a:pt x="39559" y="6077"/>
                        <a:pt x="40935" y="7857"/>
                        <a:pt x="41495" y="10177"/>
                      </a:cubicBezTo>
                      <a:cubicBezTo>
                        <a:pt x="41902" y="11861"/>
                        <a:pt x="41844" y="13690"/>
                        <a:pt x="41331" y="15319"/>
                      </a:cubicBezTo>
                      <a:cubicBezTo>
                        <a:pt x="42592" y="17553"/>
                        <a:pt x="43033" y="20449"/>
                        <a:pt x="42529" y="23181"/>
                      </a:cubicBezTo>
                      <a:cubicBezTo>
                        <a:pt x="41859" y="26813"/>
                        <a:pt x="39641" y="29533"/>
                        <a:pt x="36917" y="30063"/>
                      </a:cubicBezTo>
                      <a:cubicBezTo>
                        <a:pt x="36957" y="30755"/>
                        <a:pt x="36832" y="31595"/>
                        <a:pt x="36489" y="32109"/>
                      </a:cubicBezTo>
                      <a:cubicBezTo>
                        <a:pt x="37448" y="31489"/>
                        <a:pt x="39966" y="32793"/>
                        <a:pt x="38790" y="36007"/>
                      </a:cubicBezTo>
                      <a:cubicBezTo>
                        <a:pt x="37981" y="38128"/>
                        <a:pt x="35221" y="37404"/>
                        <a:pt x="35527" y="35003"/>
                      </a:cubicBezTo>
                      <a:cubicBezTo>
                        <a:pt x="35241" y="35454"/>
                        <a:pt x="34900" y="35938"/>
                        <a:pt x="34595" y="36183"/>
                      </a:cubicBezTo>
                      <a:cubicBezTo>
                        <a:pt x="33602" y="36981"/>
                        <a:pt x="30217" y="38498"/>
                        <a:pt x="28068" y="36674"/>
                      </a:cubicBezTo>
                      <a:cubicBezTo>
                        <a:pt x="27373" y="39807"/>
                        <a:pt x="25512" y="42202"/>
                        <a:pt x="23180" y="42965"/>
                      </a:cubicBezTo>
                      <a:cubicBezTo>
                        <a:pt x="20432" y="43864"/>
                        <a:pt x="17564" y="42332"/>
                        <a:pt x="15993" y="39125"/>
                      </a:cubicBezTo>
                      <a:cubicBezTo>
                        <a:pt x="12285" y="42169"/>
                        <a:pt x="7469" y="40458"/>
                        <a:pt x="5317" y="35331"/>
                      </a:cubicBezTo>
                      <a:cubicBezTo>
                        <a:pt x="3203" y="35668"/>
                        <a:pt x="1218" y="33883"/>
                        <a:pt x="623" y="31109"/>
                      </a:cubicBezTo>
                      <a:cubicBezTo>
                        <a:pt x="192" y="29102"/>
                        <a:pt x="573" y="26936"/>
                        <a:pt x="1626" y="25410"/>
                      </a:cubicBezTo>
                      <a:cubicBezTo>
                        <a:pt x="132" y="24213"/>
                        <a:pt x="-148" y="19953"/>
                        <a:pt x="60" y="17600"/>
                      </a:cubicBezTo>
                      <a:cubicBezTo>
                        <a:pt x="304" y="14845"/>
                        <a:pt x="1004" y="11746"/>
                        <a:pt x="3022" y="11462"/>
                      </a:cubicBezTo>
                      <a:cubicBezTo>
                        <a:pt x="3034" y="11416"/>
                        <a:pt x="3048" y="11477"/>
                        <a:pt x="3060" y="11431"/>
                      </a:cubicBezTo>
                      <a:close/>
                    </a:path>
                    <a:path w="42733" h="43219" fill="none" extrusionOk="0">
                      <a:moveTo>
                        <a:pt x="28096" y="36455"/>
                      </a:moveTo>
                      <a:cubicBezTo>
                        <a:pt x="28057" y="37102"/>
                        <a:pt x="28211" y="35897"/>
                        <a:pt x="28073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50" name="テキスト ボックス 49">
                  <a:extLst>
                    <a:ext uri="{FF2B5EF4-FFF2-40B4-BE49-F238E27FC236}">
                      <a16:creationId xmlns:a16="http://schemas.microsoft.com/office/drawing/2014/main" id="{3303BA5D-5D1C-4CF5-AC57-AB447B191680}"/>
                    </a:ext>
                  </a:extLst>
                </p:cNvPr>
                <p:cNvSpPr txBox="1"/>
                <p:nvPr/>
              </p:nvSpPr>
              <p:spPr>
                <a:xfrm rot="21322008">
                  <a:off x="4211436" y="4768124"/>
                  <a:ext cx="2697183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作者の名前を</a:t>
                  </a:r>
                  <a:br>
                    <a:rPr lang="en-US" altLang="ja-JP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</a:b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プログラムに</a:t>
                  </a:r>
                  <a:endParaRPr lang="en-US" altLang="ja-JP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書いておこう</a:t>
                  </a:r>
                </a:p>
              </p:txBody>
            </p:sp>
            <p:sp>
              <p:nvSpPr>
                <p:cNvPr id="36" name="円/楕円 19">
                  <a:extLst>
                    <a:ext uri="{FF2B5EF4-FFF2-40B4-BE49-F238E27FC236}">
                      <a16:creationId xmlns:a16="http://schemas.microsoft.com/office/drawing/2014/main" id="{4D08E5B2-15DA-4344-9B44-C8ACED2A5EAE}"/>
                    </a:ext>
                  </a:extLst>
                </p:cNvPr>
                <p:cNvSpPr/>
                <p:nvPr/>
              </p:nvSpPr>
              <p:spPr>
                <a:xfrm rot="21158104">
                  <a:off x="6524284" y="5714622"/>
                  <a:ext cx="121573" cy="97169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37" name="円/楕円 19">
                  <a:extLst>
                    <a:ext uri="{FF2B5EF4-FFF2-40B4-BE49-F238E27FC236}">
                      <a16:creationId xmlns:a16="http://schemas.microsoft.com/office/drawing/2014/main" id="{A32AB553-EA53-488E-A69F-7528FD968374}"/>
                    </a:ext>
                  </a:extLst>
                </p:cNvPr>
                <p:cNvSpPr/>
                <p:nvPr/>
              </p:nvSpPr>
              <p:spPr>
                <a:xfrm rot="21158104">
                  <a:off x="6711771" y="5677401"/>
                  <a:ext cx="117418" cy="89281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</p:grpSp>
        <p:sp>
          <p:nvSpPr>
            <p:cNvPr id="43" name="ドーナツ 42"/>
            <p:cNvSpPr/>
            <p:nvPr/>
          </p:nvSpPr>
          <p:spPr>
            <a:xfrm>
              <a:off x="7894128" y="4575391"/>
              <a:ext cx="1201659" cy="1199946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9799DF93-3854-6209-3D82-CD443332970F}"/>
                </a:ext>
              </a:extLst>
            </p:cNvPr>
            <p:cNvGrpSpPr/>
            <p:nvPr/>
          </p:nvGrpSpPr>
          <p:grpSpPr>
            <a:xfrm>
              <a:off x="323941" y="4759451"/>
              <a:ext cx="3909651" cy="1681340"/>
              <a:chOff x="323941" y="4759451"/>
              <a:chExt cx="3909651" cy="1681340"/>
            </a:xfrm>
          </p:grpSpPr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A71CD728-E020-FB09-21B8-A72CAB5D14B9}"/>
                  </a:ext>
                </a:extLst>
              </p:cNvPr>
              <p:cNvSpPr txBox="1"/>
              <p:nvPr/>
            </p:nvSpPr>
            <p:spPr>
              <a:xfrm>
                <a:off x="753921" y="4759451"/>
                <a:ext cx="612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げき</a:t>
                </a: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0DAD6F45-84F8-7595-BA03-14C70076FEFD}"/>
                  </a:ext>
                </a:extLst>
              </p:cNvPr>
              <p:cNvSpPr txBox="1"/>
              <p:nvPr/>
            </p:nvSpPr>
            <p:spPr>
              <a:xfrm>
                <a:off x="1140662" y="5196477"/>
                <a:ext cx="612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げき</a:t>
                </a: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C29F99AE-7B3A-9298-F124-1CB80F1F0A32}"/>
                  </a:ext>
                </a:extLst>
              </p:cNvPr>
              <p:cNvSpPr txBox="1"/>
              <p:nvPr/>
            </p:nvSpPr>
            <p:spPr>
              <a:xfrm>
                <a:off x="1628362" y="5196477"/>
                <a:ext cx="864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さくしゃ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9E354ECB-7E5B-D11E-7DCB-0AA778DCAD52}"/>
                  </a:ext>
                </a:extLst>
              </p:cNvPr>
              <p:cNvSpPr txBox="1"/>
              <p:nvPr/>
            </p:nvSpPr>
            <p:spPr>
              <a:xfrm>
                <a:off x="2335699" y="5196477"/>
                <a:ext cx="864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なまえ</a:t>
                </a: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C1E72392-1D8B-E9F2-3DE9-8AC4B0B4B1A5}"/>
                  </a:ext>
                </a:extLst>
              </p:cNvPr>
              <p:cNvSpPr txBox="1"/>
              <p:nvPr/>
            </p:nvSpPr>
            <p:spPr>
              <a:xfrm>
                <a:off x="2893582" y="5196477"/>
                <a:ext cx="864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8FC68F78-9343-AC12-E1B3-B2E42FA04C2A}"/>
                  </a:ext>
                </a:extLst>
              </p:cNvPr>
              <p:cNvSpPr txBox="1"/>
              <p:nvPr/>
            </p:nvSpPr>
            <p:spPr>
              <a:xfrm>
                <a:off x="916017" y="5714235"/>
                <a:ext cx="1008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じょうけん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B72502EA-AD68-01F6-CE05-D571760FADF3}"/>
                  </a:ext>
                </a:extLst>
              </p:cNvPr>
              <p:cNvSpPr txBox="1"/>
              <p:nvPr/>
            </p:nvSpPr>
            <p:spPr>
              <a:xfrm>
                <a:off x="1674939" y="5714235"/>
                <a:ext cx="6781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み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1E572298-FDEF-0BAB-B388-2EA86CCCE155}"/>
                  </a:ext>
                </a:extLst>
              </p:cNvPr>
              <p:cNvSpPr txBox="1"/>
              <p:nvPr/>
            </p:nvSpPr>
            <p:spPr>
              <a:xfrm>
                <a:off x="2749175" y="5714235"/>
                <a:ext cx="1116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ちょさくけん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EF39B129-AD3C-A1E4-4C2C-5E7EF2F5871F}"/>
                  </a:ext>
                </a:extLst>
              </p:cNvPr>
              <p:cNvSpPr txBox="1"/>
              <p:nvPr/>
            </p:nvSpPr>
            <p:spPr>
              <a:xfrm>
                <a:off x="3765592" y="5714235"/>
                <a:ext cx="468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も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EA181C6D-B4B0-F293-43EB-80BE6224336D}"/>
                  </a:ext>
                </a:extLst>
              </p:cNvPr>
              <p:cNvSpPr txBox="1"/>
              <p:nvPr/>
            </p:nvSpPr>
            <p:spPr>
              <a:xfrm>
                <a:off x="323941" y="6179181"/>
                <a:ext cx="1008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きょか</a:t>
                </a: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EC90BACF-B6A9-B90A-B33D-0A2328A2B718}"/>
                  </a:ext>
                </a:extLst>
              </p:cNvPr>
              <p:cNvSpPr txBox="1"/>
              <p:nvPr/>
            </p:nvSpPr>
            <p:spPr>
              <a:xfrm>
                <a:off x="2787750" y="6179181"/>
                <a:ext cx="10080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</a:t>
                </a: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4534436F-BD3D-6FC3-D703-E5D88EE7A8DD}"/>
                </a:ext>
              </a:extLst>
            </p:cNvPr>
            <p:cNvGrpSpPr/>
            <p:nvPr/>
          </p:nvGrpSpPr>
          <p:grpSpPr>
            <a:xfrm>
              <a:off x="4564313" y="4609803"/>
              <a:ext cx="1548548" cy="996689"/>
              <a:chOff x="4564313" y="4609803"/>
              <a:chExt cx="1548548" cy="996689"/>
            </a:xfrm>
          </p:grpSpPr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8239F63A-D0C8-F09B-8979-970F500BF521}"/>
                  </a:ext>
                </a:extLst>
              </p:cNvPr>
              <p:cNvSpPr txBox="1"/>
              <p:nvPr/>
            </p:nvSpPr>
            <p:spPr>
              <a:xfrm rot="21300000">
                <a:off x="4564313" y="4666055"/>
                <a:ext cx="86400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さくしゃ</a:t>
                </a: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D8761FB1-903B-F86E-13DA-52280C7C579E}"/>
                  </a:ext>
                </a:extLst>
              </p:cNvPr>
              <p:cNvSpPr txBox="1"/>
              <p:nvPr/>
            </p:nvSpPr>
            <p:spPr>
              <a:xfrm rot="21300000">
                <a:off x="5248861" y="4609803"/>
                <a:ext cx="86400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なまえ</a:t>
                </a: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2E317C95-AFDF-4287-D693-0B13161AF14C}"/>
                  </a:ext>
                </a:extLst>
              </p:cNvPr>
              <p:cNvSpPr txBox="1"/>
              <p:nvPr/>
            </p:nvSpPr>
            <p:spPr>
              <a:xfrm rot="21300000">
                <a:off x="4571410" y="5375660"/>
                <a:ext cx="670397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</a:p>
            </p:txBody>
          </p:sp>
        </p:grp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4CC597C-4FC1-7313-5F9F-0C7346DE2BD0}"/>
              </a:ext>
            </a:extLst>
          </p:cNvPr>
          <p:cNvSpPr txBox="1"/>
          <p:nvPr/>
        </p:nvSpPr>
        <p:spPr>
          <a:xfrm>
            <a:off x="387986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4FCD08E-9740-0DD7-98D3-A778DDF86ADD}"/>
              </a:ext>
            </a:extLst>
          </p:cNvPr>
          <p:cNvSpPr txBox="1"/>
          <p:nvPr/>
        </p:nvSpPr>
        <p:spPr>
          <a:xfrm>
            <a:off x="2618620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533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371584" y="3667474"/>
            <a:ext cx="4572000" cy="2240620"/>
            <a:chOff x="-474111" y="3981299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834" y="3981299"/>
              <a:ext cx="3058147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474111" y="4486056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著作権を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大事に！</a:t>
              </a: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452314" y="859483"/>
            <a:ext cx="8239373" cy="296612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0834" y="1480771"/>
            <a:ext cx="692233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お金を出して買ったものでも、著作権は作者のものです。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どう使えばよいかわからないときは、おうちの人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か先生に聞いてみましょう。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99D8AA9B-3BBB-4110-B604-A1E35D81A0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9"/>
          <a:stretch/>
        </p:blipFill>
        <p:spPr>
          <a:xfrm>
            <a:off x="1187481" y="3204320"/>
            <a:ext cx="7326239" cy="36536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365" y="4318022"/>
            <a:ext cx="1996568" cy="194727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02C377-4E89-9518-543A-45CBAFB3AEA9}"/>
              </a:ext>
            </a:extLst>
          </p:cNvPr>
          <p:cNvSpPr txBox="1"/>
          <p:nvPr/>
        </p:nvSpPr>
        <p:spPr>
          <a:xfrm>
            <a:off x="2731557" y="1309439"/>
            <a:ext cx="9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EA485C4-1AC1-94DD-9D53-748D53FB1E37}"/>
              </a:ext>
            </a:extLst>
          </p:cNvPr>
          <p:cNvSpPr txBox="1"/>
          <p:nvPr/>
        </p:nvSpPr>
        <p:spPr>
          <a:xfrm>
            <a:off x="5280921" y="1309439"/>
            <a:ext cx="12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ちょさくけん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372571-3B52-B6F7-4E94-63F708FD3DDA}"/>
              </a:ext>
            </a:extLst>
          </p:cNvPr>
          <p:cNvSpPr txBox="1"/>
          <p:nvPr/>
        </p:nvSpPr>
        <p:spPr>
          <a:xfrm>
            <a:off x="6556601" y="1309439"/>
            <a:ext cx="86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さくしゃ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7F4740-9153-5211-8F3F-B252ABF24336}"/>
              </a:ext>
            </a:extLst>
          </p:cNvPr>
          <p:cNvSpPr txBox="1"/>
          <p:nvPr/>
        </p:nvSpPr>
        <p:spPr>
          <a:xfrm>
            <a:off x="1537242" y="2189931"/>
            <a:ext cx="86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C902C34-16CA-5A6E-054C-96C3ED9D8823}"/>
              </a:ext>
            </a:extLst>
          </p:cNvPr>
          <p:cNvSpPr txBox="1"/>
          <p:nvPr/>
        </p:nvSpPr>
        <p:spPr>
          <a:xfrm>
            <a:off x="2140507" y="2697368"/>
            <a:ext cx="86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86FAC9C-A1E4-464B-E993-2B482B7F3A04}"/>
              </a:ext>
            </a:extLst>
          </p:cNvPr>
          <p:cNvGrpSpPr/>
          <p:nvPr/>
        </p:nvGrpSpPr>
        <p:grpSpPr>
          <a:xfrm>
            <a:off x="836041" y="4000617"/>
            <a:ext cx="1441358" cy="951486"/>
            <a:chOff x="836041" y="4000617"/>
            <a:chExt cx="1441358" cy="951486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F098E8A-9338-E200-D494-1AD82CF280A4}"/>
                </a:ext>
              </a:extLst>
            </p:cNvPr>
            <p:cNvSpPr txBox="1"/>
            <p:nvPr/>
          </p:nvSpPr>
          <p:spPr>
            <a:xfrm rot="21360000">
              <a:off x="981399" y="4000617"/>
              <a:ext cx="1296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ちょさくけん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0732AF4-0A38-D6A9-366C-45533E8F617F}"/>
                </a:ext>
              </a:extLst>
            </p:cNvPr>
            <p:cNvSpPr txBox="1"/>
            <p:nvPr/>
          </p:nvSpPr>
          <p:spPr>
            <a:xfrm rot="21360000">
              <a:off x="836041" y="4664103"/>
              <a:ext cx="1296000" cy="28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だいじ</a:t>
              </a: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779F292-5313-E45F-C5D2-D5D08B746296}"/>
              </a:ext>
            </a:extLst>
          </p:cNvPr>
          <p:cNvSpPr txBox="1"/>
          <p:nvPr/>
        </p:nvSpPr>
        <p:spPr>
          <a:xfrm>
            <a:off x="387986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げき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B36BCBA-7900-CC26-8F6B-132F32D11615}"/>
              </a:ext>
            </a:extLst>
          </p:cNvPr>
          <p:cNvSpPr txBox="1"/>
          <p:nvPr/>
        </p:nvSpPr>
        <p:spPr>
          <a:xfrm>
            <a:off x="2618620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783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9話 劇のシナリオと著作権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445</Words>
  <Application>Microsoft Office PowerPoint</Application>
  <PresentationFormat>画面に合わせる (4:3)</PresentationFormat>
  <Paragraphs>114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だい19話 劇のシナリオと著作権</vt:lpstr>
      <vt:lpstr>19. 劇のシナリオと著作権</vt:lpstr>
      <vt:lpstr>19. 劇のシナリオと著作権</vt:lpstr>
      <vt:lpstr>19. 劇のシナリオと著作権</vt:lpstr>
      <vt:lpstr>19. 劇のシナリオと著作権</vt:lpstr>
      <vt:lpstr>19. 劇のシナリオと著作権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2023-02-17T01:46:51Z</dcterms:created>
  <dcterms:modified xsi:type="dcterms:W3CDTF">2023-02-17T01:46:54Z</dcterms:modified>
</cp:coreProperties>
</file>