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81" r:id="rId2"/>
    <p:sldId id="384" r:id="rId3"/>
    <p:sldId id="385" r:id="rId4"/>
    <p:sldId id="386" r:id="rId5"/>
    <p:sldId id="398" r:id="rId6"/>
    <p:sldId id="399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B35"/>
    <a:srgbClr val="FFFFFF"/>
    <a:srgbClr val="483700"/>
    <a:srgbClr val="4075D1"/>
    <a:srgbClr val="638CDD"/>
    <a:srgbClr val="FF8C3D"/>
    <a:srgbClr val="2B4472"/>
    <a:srgbClr val="FF822D"/>
    <a:srgbClr val="273E67"/>
    <a:srgbClr val="26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5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7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348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570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838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5754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745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835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8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309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675166" y="3429000"/>
            <a:ext cx="7202134" cy="3236630"/>
          </a:xfrm>
        </p:spPr>
        <p:txBody>
          <a:bodyPr>
            <a:normAutofit/>
          </a:bodyPr>
          <a:lstStyle/>
          <a:p>
            <a:pPr>
              <a:lnSpc>
                <a:spcPts val="72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20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dirty="0"/>
              <a:t>読書感想文と著作権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378CA8-6479-DDF5-2A47-5EF6F8549FDE}"/>
              </a:ext>
            </a:extLst>
          </p:cNvPr>
          <p:cNvSpPr txBox="1"/>
          <p:nvPr/>
        </p:nvSpPr>
        <p:spPr>
          <a:xfrm>
            <a:off x="2153738" y="4798075"/>
            <a:ext cx="142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どくしょ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83A6B8-2F56-F791-470F-17718F8474AA}"/>
              </a:ext>
            </a:extLst>
          </p:cNvPr>
          <p:cNvSpPr txBox="1"/>
          <p:nvPr/>
        </p:nvSpPr>
        <p:spPr>
          <a:xfrm>
            <a:off x="5695392" y="4002502"/>
            <a:ext cx="80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わ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1D90416-2357-AD0E-0C4D-1DE8DECC21CF}"/>
              </a:ext>
            </a:extLst>
          </p:cNvPr>
          <p:cNvSpPr txBox="1"/>
          <p:nvPr/>
        </p:nvSpPr>
        <p:spPr>
          <a:xfrm>
            <a:off x="6502787" y="4798075"/>
            <a:ext cx="1932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ちょさく　　　けん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BD4B1E-A522-BC6B-660D-057F2C371E62}"/>
              </a:ext>
            </a:extLst>
          </p:cNvPr>
          <p:cNvSpPr txBox="1"/>
          <p:nvPr/>
        </p:nvSpPr>
        <p:spPr>
          <a:xfrm>
            <a:off x="3535498" y="4798075"/>
            <a:ext cx="142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かんそう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8D08C6C-4705-E8E8-15C8-84F19A6047C6}"/>
              </a:ext>
            </a:extLst>
          </p:cNvPr>
          <p:cNvSpPr txBox="1"/>
          <p:nvPr/>
        </p:nvSpPr>
        <p:spPr>
          <a:xfrm>
            <a:off x="16666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282550-322F-AB37-81A1-9A29B01C856C}"/>
              </a:ext>
            </a:extLst>
          </p:cNvPr>
          <p:cNvSpPr txBox="1"/>
          <p:nvPr/>
        </p:nvSpPr>
        <p:spPr>
          <a:xfrm>
            <a:off x="1693203" y="33753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627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61AED3EA-8EF4-4CAB-A5FD-4A8D5147DA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7"/>
          <a:stretch/>
        </p:blipFill>
        <p:spPr>
          <a:xfrm>
            <a:off x="614176" y="64799"/>
            <a:ext cx="8777515" cy="67932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20. </a:t>
            </a:r>
            <a:r>
              <a:rPr lang="ja-JP" altLang="en-US" dirty="0"/>
              <a:t>読書感想文と著作権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49" y="1048261"/>
            <a:ext cx="88434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読書感想文の宿題に取り組んでいる美波さんは、イン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ターネットで、ほかの人が書いたおなじ本の感想を見つけました。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721366" y="4903131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grpSp>
        <p:nvGrpSpPr>
          <p:cNvPr id="52" name="グループ化 51"/>
          <p:cNvGrpSpPr/>
          <p:nvPr/>
        </p:nvGrpSpPr>
        <p:grpSpPr>
          <a:xfrm>
            <a:off x="257283" y="2779776"/>
            <a:ext cx="3495251" cy="2340162"/>
            <a:chOff x="-132915" y="2576894"/>
            <a:chExt cx="3495251" cy="2340162"/>
          </a:xfrm>
        </p:grpSpPr>
        <p:sp>
          <p:nvSpPr>
            <p:cNvPr id="53" name="円形吹き出し 3"/>
            <p:cNvSpPr/>
            <p:nvPr/>
          </p:nvSpPr>
          <p:spPr>
            <a:xfrm flipH="1">
              <a:off x="-132915" y="2576894"/>
              <a:ext cx="3296775" cy="2340162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204283" y="3240199"/>
              <a:ext cx="315805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あっ、これおなじ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本の感想文だ！</a:t>
              </a:r>
            </a:p>
          </p:txBody>
        </p:sp>
      </p:grp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596C32F-0113-4B92-972C-47F982FCAC72}"/>
              </a:ext>
            </a:extLst>
          </p:cNvPr>
          <p:cNvCxnSpPr/>
          <p:nvPr/>
        </p:nvCxnSpPr>
        <p:spPr>
          <a:xfrm flipH="1">
            <a:off x="5650992" y="2779776"/>
            <a:ext cx="219456" cy="228600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4B35FBF-5756-4259-BEA2-22F53D6032FF}"/>
              </a:ext>
            </a:extLst>
          </p:cNvPr>
          <p:cNvCxnSpPr/>
          <p:nvPr/>
        </p:nvCxnSpPr>
        <p:spPr>
          <a:xfrm flipH="1">
            <a:off x="5669280" y="3090672"/>
            <a:ext cx="393192" cy="82296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FFFA932D-D5ED-4A8C-8803-9573E166DA92}"/>
              </a:ext>
            </a:extLst>
          </p:cNvPr>
          <p:cNvCxnSpPr/>
          <p:nvPr/>
        </p:nvCxnSpPr>
        <p:spPr>
          <a:xfrm flipH="1" flipV="1">
            <a:off x="5724144" y="3350014"/>
            <a:ext cx="329184" cy="91278"/>
          </a:xfrm>
          <a:prstGeom prst="line">
            <a:avLst/>
          </a:prstGeom>
          <a:ln w="38100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4A1793-6A00-2682-DCD7-8A6B09DB978C}"/>
              </a:ext>
            </a:extLst>
          </p:cNvPr>
          <p:cNvSpPr txBox="1"/>
          <p:nvPr/>
        </p:nvSpPr>
        <p:spPr>
          <a:xfrm>
            <a:off x="612371" y="877962"/>
            <a:ext cx="1537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かんそうぶん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D7290B-601C-5439-85EA-6280A7A8B4A5}"/>
              </a:ext>
            </a:extLst>
          </p:cNvPr>
          <p:cNvSpPr txBox="1"/>
          <p:nvPr/>
        </p:nvSpPr>
        <p:spPr>
          <a:xfrm>
            <a:off x="1933813" y="877962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しゅくだい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FB087D0-F185-AD9B-4E4C-C74A4B170867}"/>
              </a:ext>
            </a:extLst>
          </p:cNvPr>
          <p:cNvSpPr txBox="1"/>
          <p:nvPr/>
        </p:nvSpPr>
        <p:spPr>
          <a:xfrm>
            <a:off x="3243100" y="877962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633169F-9CE6-4291-B64C-C4DC6DF512B7}"/>
              </a:ext>
            </a:extLst>
          </p:cNvPr>
          <p:cNvSpPr txBox="1"/>
          <p:nvPr/>
        </p:nvSpPr>
        <p:spPr>
          <a:xfrm>
            <a:off x="3955930" y="877962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く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C3CA701-6CAA-E2F2-2AB3-AC8DF0E1BEBA}"/>
              </a:ext>
            </a:extLst>
          </p:cNvPr>
          <p:cNvSpPr txBox="1"/>
          <p:nvPr/>
        </p:nvSpPr>
        <p:spPr>
          <a:xfrm>
            <a:off x="5726176" y="877962"/>
            <a:ext cx="9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 なみ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348F125-724D-C089-1CA1-32FCAF9017FD}"/>
              </a:ext>
            </a:extLst>
          </p:cNvPr>
          <p:cNvSpPr txBox="1"/>
          <p:nvPr/>
        </p:nvSpPr>
        <p:spPr>
          <a:xfrm>
            <a:off x="4314480" y="1484650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83A62E9-BF6E-9C68-841E-C9B7DAB7019F}"/>
              </a:ext>
            </a:extLst>
          </p:cNvPr>
          <p:cNvSpPr txBox="1"/>
          <p:nvPr/>
        </p:nvSpPr>
        <p:spPr>
          <a:xfrm>
            <a:off x="7095272" y="1473649"/>
            <a:ext cx="972000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かんそう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87996C7-1A51-5159-C287-32DD3CCDAD3E}"/>
              </a:ext>
            </a:extLst>
          </p:cNvPr>
          <p:cNvSpPr txBox="1"/>
          <p:nvPr/>
        </p:nvSpPr>
        <p:spPr>
          <a:xfrm>
            <a:off x="1143625" y="3809523"/>
            <a:ext cx="1224000" cy="25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かんそうぶん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9BEA16F-FA4C-2BFF-3963-B3FB5405E0CC}"/>
              </a:ext>
            </a:extLst>
          </p:cNvPr>
          <p:cNvSpPr txBox="1"/>
          <p:nvPr/>
        </p:nvSpPr>
        <p:spPr>
          <a:xfrm>
            <a:off x="-139887" y="877962"/>
            <a:ext cx="13299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どくしょ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A2D56BF-795D-E98C-A1E7-6AEE4FDA6D55}"/>
              </a:ext>
            </a:extLst>
          </p:cNvPr>
          <p:cNvSpPr txBox="1"/>
          <p:nvPr/>
        </p:nvSpPr>
        <p:spPr>
          <a:xfrm>
            <a:off x="543283" y="29502"/>
            <a:ext cx="90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どくしょ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15627F5-DA25-1087-3DE9-8F91AAD5A853}"/>
              </a:ext>
            </a:extLst>
          </p:cNvPr>
          <p:cNvSpPr txBox="1"/>
          <p:nvPr/>
        </p:nvSpPr>
        <p:spPr>
          <a:xfrm>
            <a:off x="2299409" y="29502"/>
            <a:ext cx="136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ちょさく　けん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05C4FF4-3DE1-BF36-BA2E-53FBE2F44776}"/>
              </a:ext>
            </a:extLst>
          </p:cNvPr>
          <p:cNvSpPr txBox="1"/>
          <p:nvPr/>
        </p:nvSpPr>
        <p:spPr>
          <a:xfrm>
            <a:off x="1165611" y="29502"/>
            <a:ext cx="1153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かんそうぶん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71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名刺, ボックス, 部屋 が含まれている画像&#10;&#10;自動的に生成された説明">
            <a:extLst>
              <a:ext uri="{FF2B5EF4-FFF2-40B4-BE49-F238E27FC236}">
                <a16:creationId xmlns:a16="http://schemas.microsoft.com/office/drawing/2014/main" id="{127BFBFB-8B42-4E77-A4A3-076F52A7F9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01"/>
          <a:stretch/>
        </p:blipFill>
        <p:spPr>
          <a:xfrm>
            <a:off x="183241" y="-23533"/>
            <a:ext cx="8777515" cy="68815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20. </a:t>
            </a:r>
            <a:r>
              <a:rPr lang="ja-JP" altLang="en-US" dirty="0"/>
              <a:t>読書感想文と著作権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49" y="1048261"/>
            <a:ext cx="88434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自分の書こうとしたことと内容が似ていたので、その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感想文をそのまま書き写して、自分の感想として提出することにしました。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31" name="グループ化 30"/>
          <p:cNvGrpSpPr/>
          <p:nvPr/>
        </p:nvGrpSpPr>
        <p:grpSpPr>
          <a:xfrm>
            <a:off x="5260720" y="2278819"/>
            <a:ext cx="3700036" cy="2276827"/>
            <a:chOff x="4586714" y="2114549"/>
            <a:chExt cx="3700036" cy="2276827"/>
          </a:xfrm>
        </p:grpSpPr>
        <p:sp>
          <p:nvSpPr>
            <p:cNvPr id="32" name="円形吹き出し 3"/>
            <p:cNvSpPr/>
            <p:nvPr/>
          </p:nvSpPr>
          <p:spPr>
            <a:xfrm>
              <a:off x="4586714" y="2114549"/>
              <a:ext cx="3700036" cy="2276827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879056" y="2549817"/>
              <a:ext cx="326736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これマネしちゃおう！</a:t>
              </a:r>
              <a:endParaRPr lang="en-US" altLang="ja-JP" sz="240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>
                <a:spcAft>
                  <a:spcPts val="1200"/>
                </a:spcAft>
              </a:pPr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そのまま書いても</a:t>
              </a:r>
              <a:br>
                <a:rPr lang="en-US" altLang="ja-JP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いいよね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9DCEC6-C96C-5DA8-D26C-050F005AAA17}"/>
              </a:ext>
            </a:extLst>
          </p:cNvPr>
          <p:cNvSpPr txBox="1"/>
          <p:nvPr/>
        </p:nvSpPr>
        <p:spPr>
          <a:xfrm>
            <a:off x="119293" y="871711"/>
            <a:ext cx="81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じぶん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829434-793C-D0EC-14E5-8F446E99A20D}"/>
              </a:ext>
            </a:extLst>
          </p:cNvPr>
          <p:cNvSpPr txBox="1"/>
          <p:nvPr/>
        </p:nvSpPr>
        <p:spPr>
          <a:xfrm>
            <a:off x="989778" y="871711"/>
            <a:ext cx="81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94EFEF5-96AF-2492-8F77-71C51AE21482}"/>
              </a:ext>
            </a:extLst>
          </p:cNvPr>
          <p:cNvSpPr txBox="1"/>
          <p:nvPr/>
        </p:nvSpPr>
        <p:spPr>
          <a:xfrm>
            <a:off x="5267320" y="871711"/>
            <a:ext cx="8179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2D2A07-05E3-50D3-8C7E-F7B82F72C740}"/>
              </a:ext>
            </a:extLst>
          </p:cNvPr>
          <p:cNvSpPr txBox="1"/>
          <p:nvPr/>
        </p:nvSpPr>
        <p:spPr>
          <a:xfrm>
            <a:off x="4351020" y="871711"/>
            <a:ext cx="86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ないよう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9F3FFB-451F-4A53-00A1-53AA9456A6AB}"/>
              </a:ext>
            </a:extLst>
          </p:cNvPr>
          <p:cNvSpPr txBox="1"/>
          <p:nvPr/>
        </p:nvSpPr>
        <p:spPr>
          <a:xfrm>
            <a:off x="126091" y="1460429"/>
            <a:ext cx="111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かんそうぶん</a:t>
            </a:r>
            <a:endParaRPr lang="en-US" altLang="ja-JP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kumimoji="1" lang="ja-JP" altLang="en-US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F04C380-25F1-2884-3458-728848F6741C}"/>
              </a:ext>
            </a:extLst>
          </p:cNvPr>
          <p:cNvSpPr txBox="1"/>
          <p:nvPr/>
        </p:nvSpPr>
        <p:spPr>
          <a:xfrm>
            <a:off x="2981776" y="1460429"/>
            <a:ext cx="3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endParaRPr lang="en-US" altLang="ja-JP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endParaRPr kumimoji="1" lang="ja-JP" altLang="en-US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E663606-CDB9-E8E2-7B89-40A63F4C4FF3}"/>
              </a:ext>
            </a:extLst>
          </p:cNvPr>
          <p:cNvSpPr txBox="1"/>
          <p:nvPr/>
        </p:nvSpPr>
        <p:spPr>
          <a:xfrm>
            <a:off x="3601294" y="1460429"/>
            <a:ext cx="6092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うつ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7DCE46E-BB06-D2F1-90BF-57F4A536C382}"/>
              </a:ext>
            </a:extLst>
          </p:cNvPr>
          <p:cNvSpPr txBox="1"/>
          <p:nvPr/>
        </p:nvSpPr>
        <p:spPr>
          <a:xfrm>
            <a:off x="5075772" y="1460429"/>
            <a:ext cx="82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じぶん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6BC2DE5-DD36-AC46-BBC4-9DD4A94F9F0F}"/>
              </a:ext>
            </a:extLst>
          </p:cNvPr>
          <p:cNvSpPr txBox="1"/>
          <p:nvPr/>
        </p:nvSpPr>
        <p:spPr>
          <a:xfrm>
            <a:off x="6082442" y="1460429"/>
            <a:ext cx="9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かんそう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A9C5A9C-3828-613F-4BC8-927ABC98E05C}"/>
              </a:ext>
            </a:extLst>
          </p:cNvPr>
          <p:cNvSpPr txBox="1"/>
          <p:nvPr/>
        </p:nvSpPr>
        <p:spPr>
          <a:xfrm>
            <a:off x="7846093" y="1460429"/>
            <a:ext cx="9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ていしゅつ</a:t>
            </a:r>
            <a:endParaRPr kumimoji="1" lang="ja-JP" altLang="en-US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11AC22A-CDDE-DE5B-3207-646DC314E3A6}"/>
              </a:ext>
            </a:extLst>
          </p:cNvPr>
          <p:cNvSpPr txBox="1"/>
          <p:nvPr/>
        </p:nvSpPr>
        <p:spPr>
          <a:xfrm>
            <a:off x="6821226" y="3083716"/>
            <a:ext cx="3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C55A1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93D544-97DA-2A87-3CC3-55C3EF09899C}"/>
              </a:ext>
            </a:extLst>
          </p:cNvPr>
          <p:cNvSpPr txBox="1"/>
          <p:nvPr/>
        </p:nvSpPr>
        <p:spPr>
          <a:xfrm>
            <a:off x="543283" y="29502"/>
            <a:ext cx="90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どくしょ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02DF518-7ED6-2630-5A22-90516B1D6154}"/>
              </a:ext>
            </a:extLst>
          </p:cNvPr>
          <p:cNvSpPr txBox="1"/>
          <p:nvPr/>
        </p:nvSpPr>
        <p:spPr>
          <a:xfrm>
            <a:off x="2299409" y="29502"/>
            <a:ext cx="136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ちょさく　けん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E3C89C3-1758-EA4B-5417-1AF4382166D2}"/>
              </a:ext>
            </a:extLst>
          </p:cNvPr>
          <p:cNvSpPr txBox="1"/>
          <p:nvPr/>
        </p:nvSpPr>
        <p:spPr>
          <a:xfrm>
            <a:off x="1165611" y="29502"/>
            <a:ext cx="1153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かんそうぶん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0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20. </a:t>
            </a:r>
            <a:r>
              <a:rPr lang="ja-JP" altLang="en-US" dirty="0"/>
              <a:t>読書感想文と著作権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349" y="1048261"/>
            <a:ext cx="88434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ところが、先生から「ほかの人の感想をそのまま書き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写してはいけない」と、しかられてしまいました。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4" name="図 3" descr="人形, 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3E53E5B7-D8DA-4F32-AABD-9C88575AFA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27"/>
          <a:stretch/>
        </p:blipFill>
        <p:spPr>
          <a:xfrm>
            <a:off x="1500762" y="1758323"/>
            <a:ext cx="6065804" cy="5099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3" name="グループ化 62"/>
          <p:cNvGrpSpPr/>
          <p:nvPr/>
        </p:nvGrpSpPr>
        <p:grpSpPr>
          <a:xfrm rot="20878048">
            <a:off x="-230299" y="1833929"/>
            <a:ext cx="4734303" cy="2266898"/>
            <a:chOff x="4376679" y="1307507"/>
            <a:chExt cx="5067300" cy="2426345"/>
          </a:xfrm>
        </p:grpSpPr>
        <p:grpSp>
          <p:nvGrpSpPr>
            <p:cNvPr id="64" name="グループ化 63"/>
            <p:cNvGrpSpPr/>
            <p:nvPr/>
          </p:nvGrpSpPr>
          <p:grpSpPr>
            <a:xfrm rot="1673048" flipH="1">
              <a:off x="4376679" y="1307507"/>
              <a:ext cx="5067300" cy="2426345"/>
              <a:chOff x="7733542" y="1357198"/>
              <a:chExt cx="5067300" cy="2426345"/>
            </a:xfrm>
          </p:grpSpPr>
          <p:sp>
            <p:nvSpPr>
              <p:cNvPr id="66" name="雲 31"/>
              <p:cNvSpPr/>
              <p:nvPr/>
            </p:nvSpPr>
            <p:spPr>
              <a:xfrm rot="6158944">
                <a:off x="8672359" y="771506"/>
                <a:ext cx="2143692" cy="388038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313 w 43256"/>
                  <a:gd name="connsiteY13" fmla="*/ 36007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982 w 43256"/>
                  <a:gd name="connsiteY14" fmla="*/ 35098 h 43219"/>
                  <a:gd name="connsiteX15" fmla="*/ 35606 w 43256"/>
                  <a:gd name="connsiteY15" fmla="*/ 35594 h 43219"/>
                  <a:gd name="connsiteX16" fmla="*/ 35118 w 43256"/>
                  <a:gd name="connsiteY16" fmla="*/ 36183 h 43219"/>
                  <a:gd name="connsiteX17" fmla="*/ 28591 w 43256"/>
                  <a:gd name="connsiteY17" fmla="*/ 36674 h 43219"/>
                  <a:gd name="connsiteX18" fmla="*/ 23703 w 43256"/>
                  <a:gd name="connsiteY18" fmla="*/ 42965 h 43219"/>
                  <a:gd name="connsiteX19" fmla="*/ 16516 w 43256"/>
                  <a:gd name="connsiteY19" fmla="*/ 39125 h 43219"/>
                  <a:gd name="connsiteX20" fmla="*/ 5840 w 43256"/>
                  <a:gd name="connsiteY20" fmla="*/ 35331 h 43219"/>
                  <a:gd name="connsiteX21" fmla="*/ 1146 w 43256"/>
                  <a:gd name="connsiteY21" fmla="*/ 31109 h 43219"/>
                  <a:gd name="connsiteX22" fmla="*/ 2149 w 43256"/>
                  <a:gd name="connsiteY22" fmla="*/ 25410 h 43219"/>
                  <a:gd name="connsiteX23" fmla="*/ 31 w 43256"/>
                  <a:gd name="connsiteY23" fmla="*/ 19563 h 43219"/>
                  <a:gd name="connsiteX24" fmla="*/ 3899 w 43256"/>
                  <a:gd name="connsiteY24" fmla="*/ 14366 h 43219"/>
                  <a:gd name="connsiteX25" fmla="*/ 3936 w 43256"/>
                  <a:gd name="connsiteY25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606 w 43256"/>
                  <a:gd name="connsiteY14" fmla="*/ 35594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41144 w 43256"/>
                  <a:gd name="connsiteY13" fmla="*/ 37651 h 43219"/>
                  <a:gd name="connsiteX14" fmla="*/ 35118 w 43256"/>
                  <a:gd name="connsiteY14" fmla="*/ 36183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1144 w 43256"/>
                  <a:gd name="connsiteY12" fmla="*/ 37651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5118 w 43256"/>
                  <a:gd name="connsiteY13" fmla="*/ 36183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42175 w 43256"/>
                  <a:gd name="connsiteY12" fmla="*/ 39794 h 43219"/>
                  <a:gd name="connsiteX13" fmla="*/ 34806 w 43256"/>
                  <a:gd name="connsiteY13" fmla="*/ 35056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175 w 43367"/>
                  <a:gd name="connsiteY12" fmla="*/ 39794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06 w 43367"/>
                  <a:gd name="connsiteY13" fmla="*/ 35056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42820 w 43367"/>
                  <a:gd name="connsiteY12" fmla="*/ 40458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446"/>
                  <a:gd name="connsiteY0" fmla="*/ 14229 h 43219"/>
                  <a:gd name="connsiteX1" fmla="*/ 5659 w 43446"/>
                  <a:gd name="connsiteY1" fmla="*/ 6766 h 43219"/>
                  <a:gd name="connsiteX2" fmla="*/ 14041 w 43446"/>
                  <a:gd name="connsiteY2" fmla="*/ 5061 h 43219"/>
                  <a:gd name="connsiteX3" fmla="*/ 22492 w 43446"/>
                  <a:gd name="connsiteY3" fmla="*/ 3291 h 43219"/>
                  <a:gd name="connsiteX4" fmla="*/ 25785 w 43446"/>
                  <a:gd name="connsiteY4" fmla="*/ 59 h 43219"/>
                  <a:gd name="connsiteX5" fmla="*/ 29869 w 43446"/>
                  <a:gd name="connsiteY5" fmla="*/ 2340 h 43219"/>
                  <a:gd name="connsiteX6" fmla="*/ 35499 w 43446"/>
                  <a:gd name="connsiteY6" fmla="*/ 549 h 43219"/>
                  <a:gd name="connsiteX7" fmla="*/ 38354 w 43446"/>
                  <a:gd name="connsiteY7" fmla="*/ 5435 h 43219"/>
                  <a:gd name="connsiteX8" fmla="*/ 42018 w 43446"/>
                  <a:gd name="connsiteY8" fmla="*/ 10177 h 43219"/>
                  <a:gd name="connsiteX9" fmla="*/ 41854 w 43446"/>
                  <a:gd name="connsiteY9" fmla="*/ 15319 h 43219"/>
                  <a:gd name="connsiteX10" fmla="*/ 43052 w 43446"/>
                  <a:gd name="connsiteY10" fmla="*/ 23181 h 43219"/>
                  <a:gd name="connsiteX11" fmla="*/ 37286 w 43446"/>
                  <a:gd name="connsiteY11" fmla="*/ 30591 h 43219"/>
                  <a:gd name="connsiteX12" fmla="*/ 43446 w 43446"/>
                  <a:gd name="connsiteY12" fmla="*/ 40687 h 43219"/>
                  <a:gd name="connsiteX13" fmla="*/ 34840 w 43446"/>
                  <a:gd name="connsiteY13" fmla="*/ 35172 h 43219"/>
                  <a:gd name="connsiteX14" fmla="*/ 28591 w 43446"/>
                  <a:gd name="connsiteY14" fmla="*/ 36674 h 43219"/>
                  <a:gd name="connsiteX15" fmla="*/ 23703 w 43446"/>
                  <a:gd name="connsiteY15" fmla="*/ 42965 h 43219"/>
                  <a:gd name="connsiteX16" fmla="*/ 16516 w 43446"/>
                  <a:gd name="connsiteY16" fmla="*/ 39125 h 43219"/>
                  <a:gd name="connsiteX17" fmla="*/ 5840 w 43446"/>
                  <a:gd name="connsiteY17" fmla="*/ 35331 h 43219"/>
                  <a:gd name="connsiteX18" fmla="*/ 1146 w 43446"/>
                  <a:gd name="connsiteY18" fmla="*/ 31109 h 43219"/>
                  <a:gd name="connsiteX19" fmla="*/ 2149 w 43446"/>
                  <a:gd name="connsiteY19" fmla="*/ 25410 h 43219"/>
                  <a:gd name="connsiteX20" fmla="*/ 31 w 43446"/>
                  <a:gd name="connsiteY20" fmla="*/ 19563 h 43219"/>
                  <a:gd name="connsiteX21" fmla="*/ 3899 w 43446"/>
                  <a:gd name="connsiteY21" fmla="*/ 14366 h 43219"/>
                  <a:gd name="connsiteX22" fmla="*/ 3936 w 43446"/>
                  <a:gd name="connsiteY22" fmla="*/ 14229 h 43219"/>
                  <a:gd name="connsiteX0" fmla="*/ 28619 w 43446"/>
                  <a:gd name="connsiteY0" fmla="*/ 36455 h 43219"/>
                  <a:gd name="connsiteX1" fmla="*/ 28596 w 43446"/>
                  <a:gd name="connsiteY1" fmla="*/ 36519 h 43219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888"/>
                  <a:gd name="connsiteX1" fmla="*/ 5659 w 43367"/>
                  <a:gd name="connsiteY1" fmla="*/ 6766 h 43888"/>
                  <a:gd name="connsiteX2" fmla="*/ 14041 w 43367"/>
                  <a:gd name="connsiteY2" fmla="*/ 5061 h 43888"/>
                  <a:gd name="connsiteX3" fmla="*/ 22492 w 43367"/>
                  <a:gd name="connsiteY3" fmla="*/ 3291 h 43888"/>
                  <a:gd name="connsiteX4" fmla="*/ 25785 w 43367"/>
                  <a:gd name="connsiteY4" fmla="*/ 59 h 43888"/>
                  <a:gd name="connsiteX5" fmla="*/ 29869 w 43367"/>
                  <a:gd name="connsiteY5" fmla="*/ 2340 h 43888"/>
                  <a:gd name="connsiteX6" fmla="*/ 35499 w 43367"/>
                  <a:gd name="connsiteY6" fmla="*/ 549 h 43888"/>
                  <a:gd name="connsiteX7" fmla="*/ 38354 w 43367"/>
                  <a:gd name="connsiteY7" fmla="*/ 5435 h 43888"/>
                  <a:gd name="connsiteX8" fmla="*/ 42018 w 43367"/>
                  <a:gd name="connsiteY8" fmla="*/ 10177 h 43888"/>
                  <a:gd name="connsiteX9" fmla="*/ 41854 w 43367"/>
                  <a:gd name="connsiteY9" fmla="*/ 15319 h 43888"/>
                  <a:gd name="connsiteX10" fmla="*/ 43052 w 43367"/>
                  <a:gd name="connsiteY10" fmla="*/ 23181 h 43888"/>
                  <a:gd name="connsiteX11" fmla="*/ 37286 w 43367"/>
                  <a:gd name="connsiteY11" fmla="*/ 30591 h 43888"/>
                  <a:gd name="connsiteX12" fmla="*/ 37570 w 43367"/>
                  <a:gd name="connsiteY12" fmla="*/ 43888 h 43888"/>
                  <a:gd name="connsiteX13" fmla="*/ 34840 w 43367"/>
                  <a:gd name="connsiteY13" fmla="*/ 35172 h 43888"/>
                  <a:gd name="connsiteX14" fmla="*/ 28591 w 43367"/>
                  <a:gd name="connsiteY14" fmla="*/ 36674 h 43888"/>
                  <a:gd name="connsiteX15" fmla="*/ 23703 w 43367"/>
                  <a:gd name="connsiteY15" fmla="*/ 42965 h 43888"/>
                  <a:gd name="connsiteX16" fmla="*/ 16516 w 43367"/>
                  <a:gd name="connsiteY16" fmla="*/ 39125 h 43888"/>
                  <a:gd name="connsiteX17" fmla="*/ 5840 w 43367"/>
                  <a:gd name="connsiteY17" fmla="*/ 35331 h 43888"/>
                  <a:gd name="connsiteX18" fmla="*/ 1146 w 43367"/>
                  <a:gd name="connsiteY18" fmla="*/ 31109 h 43888"/>
                  <a:gd name="connsiteX19" fmla="*/ 2149 w 43367"/>
                  <a:gd name="connsiteY19" fmla="*/ 25410 h 43888"/>
                  <a:gd name="connsiteX20" fmla="*/ 31 w 43367"/>
                  <a:gd name="connsiteY20" fmla="*/ 19563 h 43888"/>
                  <a:gd name="connsiteX21" fmla="*/ 3899 w 43367"/>
                  <a:gd name="connsiteY21" fmla="*/ 14366 h 43888"/>
                  <a:gd name="connsiteX22" fmla="*/ 3936 w 43367"/>
                  <a:gd name="connsiteY22" fmla="*/ 14229 h 43888"/>
                  <a:gd name="connsiteX0" fmla="*/ 28619 w 43367"/>
                  <a:gd name="connsiteY0" fmla="*/ 36455 h 43888"/>
                  <a:gd name="connsiteX1" fmla="*/ 28596 w 43367"/>
                  <a:gd name="connsiteY1" fmla="*/ 36519 h 43888"/>
                  <a:gd name="connsiteX0" fmla="*/ 3936 w 43367"/>
                  <a:gd name="connsiteY0" fmla="*/ 14229 h 43219"/>
                  <a:gd name="connsiteX1" fmla="*/ 5659 w 43367"/>
                  <a:gd name="connsiteY1" fmla="*/ 6766 h 43219"/>
                  <a:gd name="connsiteX2" fmla="*/ 14041 w 43367"/>
                  <a:gd name="connsiteY2" fmla="*/ 5061 h 43219"/>
                  <a:gd name="connsiteX3" fmla="*/ 22492 w 43367"/>
                  <a:gd name="connsiteY3" fmla="*/ 3291 h 43219"/>
                  <a:gd name="connsiteX4" fmla="*/ 25785 w 43367"/>
                  <a:gd name="connsiteY4" fmla="*/ 59 h 43219"/>
                  <a:gd name="connsiteX5" fmla="*/ 29869 w 43367"/>
                  <a:gd name="connsiteY5" fmla="*/ 2340 h 43219"/>
                  <a:gd name="connsiteX6" fmla="*/ 35499 w 43367"/>
                  <a:gd name="connsiteY6" fmla="*/ 549 h 43219"/>
                  <a:gd name="connsiteX7" fmla="*/ 38354 w 43367"/>
                  <a:gd name="connsiteY7" fmla="*/ 5435 h 43219"/>
                  <a:gd name="connsiteX8" fmla="*/ 42018 w 43367"/>
                  <a:gd name="connsiteY8" fmla="*/ 10177 h 43219"/>
                  <a:gd name="connsiteX9" fmla="*/ 41854 w 43367"/>
                  <a:gd name="connsiteY9" fmla="*/ 15319 h 43219"/>
                  <a:gd name="connsiteX10" fmla="*/ 43052 w 43367"/>
                  <a:gd name="connsiteY10" fmla="*/ 23181 h 43219"/>
                  <a:gd name="connsiteX11" fmla="*/ 37286 w 43367"/>
                  <a:gd name="connsiteY11" fmla="*/ 30591 h 43219"/>
                  <a:gd name="connsiteX12" fmla="*/ 36183 w 43367"/>
                  <a:gd name="connsiteY12" fmla="*/ 41947 h 43219"/>
                  <a:gd name="connsiteX13" fmla="*/ 34840 w 43367"/>
                  <a:gd name="connsiteY13" fmla="*/ 35172 h 43219"/>
                  <a:gd name="connsiteX14" fmla="*/ 28591 w 43367"/>
                  <a:gd name="connsiteY14" fmla="*/ 36674 h 43219"/>
                  <a:gd name="connsiteX15" fmla="*/ 23703 w 43367"/>
                  <a:gd name="connsiteY15" fmla="*/ 42965 h 43219"/>
                  <a:gd name="connsiteX16" fmla="*/ 16516 w 43367"/>
                  <a:gd name="connsiteY16" fmla="*/ 39125 h 43219"/>
                  <a:gd name="connsiteX17" fmla="*/ 5840 w 43367"/>
                  <a:gd name="connsiteY17" fmla="*/ 35331 h 43219"/>
                  <a:gd name="connsiteX18" fmla="*/ 1146 w 43367"/>
                  <a:gd name="connsiteY18" fmla="*/ 31109 h 43219"/>
                  <a:gd name="connsiteX19" fmla="*/ 2149 w 43367"/>
                  <a:gd name="connsiteY19" fmla="*/ 25410 h 43219"/>
                  <a:gd name="connsiteX20" fmla="*/ 31 w 43367"/>
                  <a:gd name="connsiteY20" fmla="*/ 19563 h 43219"/>
                  <a:gd name="connsiteX21" fmla="*/ 3899 w 43367"/>
                  <a:gd name="connsiteY21" fmla="*/ 14366 h 43219"/>
                  <a:gd name="connsiteX22" fmla="*/ 3936 w 43367"/>
                  <a:gd name="connsiteY22" fmla="*/ 14229 h 43219"/>
                  <a:gd name="connsiteX0" fmla="*/ 28619 w 43367"/>
                  <a:gd name="connsiteY0" fmla="*/ 36455 h 43219"/>
                  <a:gd name="connsiteX1" fmla="*/ 28596 w 43367"/>
                  <a:gd name="connsiteY1" fmla="*/ 36519 h 43219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3367"/>
                  <a:gd name="connsiteY0" fmla="*/ 14229 h 47824"/>
                  <a:gd name="connsiteX1" fmla="*/ 5659 w 43367"/>
                  <a:gd name="connsiteY1" fmla="*/ 6766 h 47824"/>
                  <a:gd name="connsiteX2" fmla="*/ 14041 w 43367"/>
                  <a:gd name="connsiteY2" fmla="*/ 5061 h 47824"/>
                  <a:gd name="connsiteX3" fmla="*/ 22492 w 43367"/>
                  <a:gd name="connsiteY3" fmla="*/ 3291 h 47824"/>
                  <a:gd name="connsiteX4" fmla="*/ 25785 w 43367"/>
                  <a:gd name="connsiteY4" fmla="*/ 59 h 47824"/>
                  <a:gd name="connsiteX5" fmla="*/ 29869 w 43367"/>
                  <a:gd name="connsiteY5" fmla="*/ 2340 h 47824"/>
                  <a:gd name="connsiteX6" fmla="*/ 35499 w 43367"/>
                  <a:gd name="connsiteY6" fmla="*/ 549 h 47824"/>
                  <a:gd name="connsiteX7" fmla="*/ 38354 w 43367"/>
                  <a:gd name="connsiteY7" fmla="*/ 5435 h 47824"/>
                  <a:gd name="connsiteX8" fmla="*/ 42018 w 43367"/>
                  <a:gd name="connsiteY8" fmla="*/ 10177 h 47824"/>
                  <a:gd name="connsiteX9" fmla="*/ 41854 w 43367"/>
                  <a:gd name="connsiteY9" fmla="*/ 15319 h 47824"/>
                  <a:gd name="connsiteX10" fmla="*/ 43052 w 43367"/>
                  <a:gd name="connsiteY10" fmla="*/ 23181 h 47824"/>
                  <a:gd name="connsiteX11" fmla="*/ 37286 w 43367"/>
                  <a:gd name="connsiteY11" fmla="*/ 30591 h 47824"/>
                  <a:gd name="connsiteX12" fmla="*/ 35257 w 43367"/>
                  <a:gd name="connsiteY12" fmla="*/ 47824 h 47824"/>
                  <a:gd name="connsiteX13" fmla="*/ 34840 w 43367"/>
                  <a:gd name="connsiteY13" fmla="*/ 35172 h 47824"/>
                  <a:gd name="connsiteX14" fmla="*/ 28591 w 43367"/>
                  <a:gd name="connsiteY14" fmla="*/ 36674 h 47824"/>
                  <a:gd name="connsiteX15" fmla="*/ 23703 w 43367"/>
                  <a:gd name="connsiteY15" fmla="*/ 42965 h 47824"/>
                  <a:gd name="connsiteX16" fmla="*/ 16516 w 43367"/>
                  <a:gd name="connsiteY16" fmla="*/ 39125 h 47824"/>
                  <a:gd name="connsiteX17" fmla="*/ 5840 w 43367"/>
                  <a:gd name="connsiteY17" fmla="*/ 35331 h 47824"/>
                  <a:gd name="connsiteX18" fmla="*/ 1146 w 43367"/>
                  <a:gd name="connsiteY18" fmla="*/ 31109 h 47824"/>
                  <a:gd name="connsiteX19" fmla="*/ 2149 w 43367"/>
                  <a:gd name="connsiteY19" fmla="*/ 25410 h 47824"/>
                  <a:gd name="connsiteX20" fmla="*/ 31 w 43367"/>
                  <a:gd name="connsiteY20" fmla="*/ 19563 h 47824"/>
                  <a:gd name="connsiteX21" fmla="*/ 3899 w 43367"/>
                  <a:gd name="connsiteY21" fmla="*/ 14366 h 47824"/>
                  <a:gd name="connsiteX22" fmla="*/ 3936 w 43367"/>
                  <a:gd name="connsiteY22" fmla="*/ 14229 h 47824"/>
                  <a:gd name="connsiteX0" fmla="*/ 28619 w 43367"/>
                  <a:gd name="connsiteY0" fmla="*/ 36455 h 47824"/>
                  <a:gd name="connsiteX1" fmla="*/ 28596 w 43367"/>
                  <a:gd name="connsiteY1" fmla="*/ 36519 h 47824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8181"/>
                  <a:gd name="connsiteY0" fmla="*/ 14229 h 43219"/>
                  <a:gd name="connsiteX1" fmla="*/ 5659 w 48181"/>
                  <a:gd name="connsiteY1" fmla="*/ 6766 h 43219"/>
                  <a:gd name="connsiteX2" fmla="*/ 14041 w 48181"/>
                  <a:gd name="connsiteY2" fmla="*/ 5061 h 43219"/>
                  <a:gd name="connsiteX3" fmla="*/ 22492 w 48181"/>
                  <a:gd name="connsiteY3" fmla="*/ 3291 h 43219"/>
                  <a:gd name="connsiteX4" fmla="*/ 25785 w 48181"/>
                  <a:gd name="connsiteY4" fmla="*/ 59 h 43219"/>
                  <a:gd name="connsiteX5" fmla="*/ 29869 w 48181"/>
                  <a:gd name="connsiteY5" fmla="*/ 2340 h 43219"/>
                  <a:gd name="connsiteX6" fmla="*/ 35499 w 48181"/>
                  <a:gd name="connsiteY6" fmla="*/ 549 h 43219"/>
                  <a:gd name="connsiteX7" fmla="*/ 38354 w 48181"/>
                  <a:gd name="connsiteY7" fmla="*/ 5435 h 43219"/>
                  <a:gd name="connsiteX8" fmla="*/ 42018 w 48181"/>
                  <a:gd name="connsiteY8" fmla="*/ 10177 h 43219"/>
                  <a:gd name="connsiteX9" fmla="*/ 41854 w 48181"/>
                  <a:gd name="connsiteY9" fmla="*/ 15319 h 43219"/>
                  <a:gd name="connsiteX10" fmla="*/ 43052 w 48181"/>
                  <a:gd name="connsiteY10" fmla="*/ 23181 h 43219"/>
                  <a:gd name="connsiteX11" fmla="*/ 37286 w 48181"/>
                  <a:gd name="connsiteY11" fmla="*/ 30591 h 43219"/>
                  <a:gd name="connsiteX12" fmla="*/ 45306 w 48181"/>
                  <a:gd name="connsiteY12" fmla="*/ 37718 h 43219"/>
                  <a:gd name="connsiteX13" fmla="*/ 34840 w 48181"/>
                  <a:gd name="connsiteY13" fmla="*/ 35172 h 43219"/>
                  <a:gd name="connsiteX14" fmla="*/ 28591 w 48181"/>
                  <a:gd name="connsiteY14" fmla="*/ 36674 h 43219"/>
                  <a:gd name="connsiteX15" fmla="*/ 23703 w 48181"/>
                  <a:gd name="connsiteY15" fmla="*/ 42965 h 43219"/>
                  <a:gd name="connsiteX16" fmla="*/ 16516 w 48181"/>
                  <a:gd name="connsiteY16" fmla="*/ 39125 h 43219"/>
                  <a:gd name="connsiteX17" fmla="*/ 5840 w 48181"/>
                  <a:gd name="connsiteY17" fmla="*/ 35331 h 43219"/>
                  <a:gd name="connsiteX18" fmla="*/ 1146 w 48181"/>
                  <a:gd name="connsiteY18" fmla="*/ 31109 h 43219"/>
                  <a:gd name="connsiteX19" fmla="*/ 2149 w 48181"/>
                  <a:gd name="connsiteY19" fmla="*/ 25410 h 43219"/>
                  <a:gd name="connsiteX20" fmla="*/ 31 w 48181"/>
                  <a:gd name="connsiteY20" fmla="*/ 19563 h 43219"/>
                  <a:gd name="connsiteX21" fmla="*/ 3899 w 48181"/>
                  <a:gd name="connsiteY21" fmla="*/ 14366 h 43219"/>
                  <a:gd name="connsiteX22" fmla="*/ 3936 w 48181"/>
                  <a:gd name="connsiteY22" fmla="*/ 14229 h 43219"/>
                  <a:gd name="connsiteX0" fmla="*/ 28619 w 48181"/>
                  <a:gd name="connsiteY0" fmla="*/ 36455 h 43219"/>
                  <a:gd name="connsiteX1" fmla="*/ 28596 w 48181"/>
                  <a:gd name="connsiteY1" fmla="*/ 36519 h 43219"/>
                  <a:gd name="connsiteX0" fmla="*/ 3936 w 45306"/>
                  <a:gd name="connsiteY0" fmla="*/ 14229 h 43219"/>
                  <a:gd name="connsiteX1" fmla="*/ 5659 w 45306"/>
                  <a:gd name="connsiteY1" fmla="*/ 6766 h 43219"/>
                  <a:gd name="connsiteX2" fmla="*/ 14041 w 45306"/>
                  <a:gd name="connsiteY2" fmla="*/ 5061 h 43219"/>
                  <a:gd name="connsiteX3" fmla="*/ 22492 w 45306"/>
                  <a:gd name="connsiteY3" fmla="*/ 3291 h 43219"/>
                  <a:gd name="connsiteX4" fmla="*/ 25785 w 45306"/>
                  <a:gd name="connsiteY4" fmla="*/ 59 h 43219"/>
                  <a:gd name="connsiteX5" fmla="*/ 29869 w 45306"/>
                  <a:gd name="connsiteY5" fmla="*/ 2340 h 43219"/>
                  <a:gd name="connsiteX6" fmla="*/ 35499 w 45306"/>
                  <a:gd name="connsiteY6" fmla="*/ 549 h 43219"/>
                  <a:gd name="connsiteX7" fmla="*/ 38354 w 45306"/>
                  <a:gd name="connsiteY7" fmla="*/ 5435 h 43219"/>
                  <a:gd name="connsiteX8" fmla="*/ 42018 w 45306"/>
                  <a:gd name="connsiteY8" fmla="*/ 10177 h 43219"/>
                  <a:gd name="connsiteX9" fmla="*/ 41854 w 45306"/>
                  <a:gd name="connsiteY9" fmla="*/ 15319 h 43219"/>
                  <a:gd name="connsiteX10" fmla="*/ 43052 w 45306"/>
                  <a:gd name="connsiteY10" fmla="*/ 23181 h 43219"/>
                  <a:gd name="connsiteX11" fmla="*/ 37286 w 45306"/>
                  <a:gd name="connsiteY11" fmla="*/ 30591 h 43219"/>
                  <a:gd name="connsiteX12" fmla="*/ 45306 w 45306"/>
                  <a:gd name="connsiteY12" fmla="*/ 37718 h 43219"/>
                  <a:gd name="connsiteX13" fmla="*/ 34840 w 45306"/>
                  <a:gd name="connsiteY13" fmla="*/ 35172 h 43219"/>
                  <a:gd name="connsiteX14" fmla="*/ 28591 w 45306"/>
                  <a:gd name="connsiteY14" fmla="*/ 36674 h 43219"/>
                  <a:gd name="connsiteX15" fmla="*/ 23703 w 45306"/>
                  <a:gd name="connsiteY15" fmla="*/ 42965 h 43219"/>
                  <a:gd name="connsiteX16" fmla="*/ 16516 w 45306"/>
                  <a:gd name="connsiteY16" fmla="*/ 39125 h 43219"/>
                  <a:gd name="connsiteX17" fmla="*/ 5840 w 45306"/>
                  <a:gd name="connsiteY17" fmla="*/ 35331 h 43219"/>
                  <a:gd name="connsiteX18" fmla="*/ 1146 w 45306"/>
                  <a:gd name="connsiteY18" fmla="*/ 31109 h 43219"/>
                  <a:gd name="connsiteX19" fmla="*/ 2149 w 45306"/>
                  <a:gd name="connsiteY19" fmla="*/ 25410 h 43219"/>
                  <a:gd name="connsiteX20" fmla="*/ 31 w 45306"/>
                  <a:gd name="connsiteY20" fmla="*/ 19563 h 43219"/>
                  <a:gd name="connsiteX21" fmla="*/ 3899 w 45306"/>
                  <a:gd name="connsiteY21" fmla="*/ 14366 h 43219"/>
                  <a:gd name="connsiteX22" fmla="*/ 3936 w 45306"/>
                  <a:gd name="connsiteY22" fmla="*/ 14229 h 43219"/>
                  <a:gd name="connsiteX0" fmla="*/ 28619 w 45306"/>
                  <a:gd name="connsiteY0" fmla="*/ 36455 h 43219"/>
                  <a:gd name="connsiteX1" fmla="*/ 28596 w 45306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9110"/>
                  <a:gd name="connsiteY0" fmla="*/ 14229 h 43219"/>
                  <a:gd name="connsiteX1" fmla="*/ 5659 w 49110"/>
                  <a:gd name="connsiteY1" fmla="*/ 6766 h 43219"/>
                  <a:gd name="connsiteX2" fmla="*/ 14041 w 49110"/>
                  <a:gd name="connsiteY2" fmla="*/ 5061 h 43219"/>
                  <a:gd name="connsiteX3" fmla="*/ 22492 w 49110"/>
                  <a:gd name="connsiteY3" fmla="*/ 3291 h 43219"/>
                  <a:gd name="connsiteX4" fmla="*/ 25785 w 49110"/>
                  <a:gd name="connsiteY4" fmla="*/ 59 h 43219"/>
                  <a:gd name="connsiteX5" fmla="*/ 29869 w 49110"/>
                  <a:gd name="connsiteY5" fmla="*/ 2340 h 43219"/>
                  <a:gd name="connsiteX6" fmla="*/ 35499 w 49110"/>
                  <a:gd name="connsiteY6" fmla="*/ 549 h 43219"/>
                  <a:gd name="connsiteX7" fmla="*/ 38354 w 49110"/>
                  <a:gd name="connsiteY7" fmla="*/ 5435 h 43219"/>
                  <a:gd name="connsiteX8" fmla="*/ 42018 w 49110"/>
                  <a:gd name="connsiteY8" fmla="*/ 10177 h 43219"/>
                  <a:gd name="connsiteX9" fmla="*/ 41854 w 49110"/>
                  <a:gd name="connsiteY9" fmla="*/ 15319 h 43219"/>
                  <a:gd name="connsiteX10" fmla="*/ 43052 w 49110"/>
                  <a:gd name="connsiteY10" fmla="*/ 23181 h 43219"/>
                  <a:gd name="connsiteX11" fmla="*/ 37286 w 49110"/>
                  <a:gd name="connsiteY11" fmla="*/ 30591 h 43219"/>
                  <a:gd name="connsiteX12" fmla="*/ 49110 w 49110"/>
                  <a:gd name="connsiteY12" fmla="*/ 31161 h 43219"/>
                  <a:gd name="connsiteX13" fmla="*/ 34840 w 49110"/>
                  <a:gd name="connsiteY13" fmla="*/ 35172 h 43219"/>
                  <a:gd name="connsiteX14" fmla="*/ 28591 w 49110"/>
                  <a:gd name="connsiteY14" fmla="*/ 36674 h 43219"/>
                  <a:gd name="connsiteX15" fmla="*/ 23703 w 49110"/>
                  <a:gd name="connsiteY15" fmla="*/ 42965 h 43219"/>
                  <a:gd name="connsiteX16" fmla="*/ 16516 w 49110"/>
                  <a:gd name="connsiteY16" fmla="*/ 39125 h 43219"/>
                  <a:gd name="connsiteX17" fmla="*/ 5840 w 49110"/>
                  <a:gd name="connsiteY17" fmla="*/ 35331 h 43219"/>
                  <a:gd name="connsiteX18" fmla="*/ 1146 w 49110"/>
                  <a:gd name="connsiteY18" fmla="*/ 31109 h 43219"/>
                  <a:gd name="connsiteX19" fmla="*/ 2149 w 49110"/>
                  <a:gd name="connsiteY19" fmla="*/ 25410 h 43219"/>
                  <a:gd name="connsiteX20" fmla="*/ 31 w 49110"/>
                  <a:gd name="connsiteY20" fmla="*/ 19563 h 43219"/>
                  <a:gd name="connsiteX21" fmla="*/ 3899 w 49110"/>
                  <a:gd name="connsiteY21" fmla="*/ 14366 h 43219"/>
                  <a:gd name="connsiteX22" fmla="*/ 3936 w 49110"/>
                  <a:gd name="connsiteY22" fmla="*/ 14229 h 43219"/>
                  <a:gd name="connsiteX0" fmla="*/ 28619 w 49110"/>
                  <a:gd name="connsiteY0" fmla="*/ 36455 h 43219"/>
                  <a:gd name="connsiteX1" fmla="*/ 28596 w 49110"/>
                  <a:gd name="connsiteY1" fmla="*/ 36519 h 43219"/>
                  <a:gd name="connsiteX0" fmla="*/ 3936 w 48174"/>
                  <a:gd name="connsiteY0" fmla="*/ 14229 h 43219"/>
                  <a:gd name="connsiteX1" fmla="*/ 5659 w 48174"/>
                  <a:gd name="connsiteY1" fmla="*/ 6766 h 43219"/>
                  <a:gd name="connsiteX2" fmla="*/ 14041 w 48174"/>
                  <a:gd name="connsiteY2" fmla="*/ 5061 h 43219"/>
                  <a:gd name="connsiteX3" fmla="*/ 22492 w 48174"/>
                  <a:gd name="connsiteY3" fmla="*/ 3291 h 43219"/>
                  <a:gd name="connsiteX4" fmla="*/ 25785 w 48174"/>
                  <a:gd name="connsiteY4" fmla="*/ 59 h 43219"/>
                  <a:gd name="connsiteX5" fmla="*/ 29869 w 48174"/>
                  <a:gd name="connsiteY5" fmla="*/ 2340 h 43219"/>
                  <a:gd name="connsiteX6" fmla="*/ 35499 w 48174"/>
                  <a:gd name="connsiteY6" fmla="*/ 549 h 43219"/>
                  <a:gd name="connsiteX7" fmla="*/ 38354 w 48174"/>
                  <a:gd name="connsiteY7" fmla="*/ 5435 h 43219"/>
                  <a:gd name="connsiteX8" fmla="*/ 42018 w 48174"/>
                  <a:gd name="connsiteY8" fmla="*/ 10177 h 43219"/>
                  <a:gd name="connsiteX9" fmla="*/ 41854 w 48174"/>
                  <a:gd name="connsiteY9" fmla="*/ 15319 h 43219"/>
                  <a:gd name="connsiteX10" fmla="*/ 43052 w 48174"/>
                  <a:gd name="connsiteY10" fmla="*/ 23181 h 43219"/>
                  <a:gd name="connsiteX11" fmla="*/ 37286 w 48174"/>
                  <a:gd name="connsiteY11" fmla="*/ 30591 h 43219"/>
                  <a:gd name="connsiteX12" fmla="*/ 48174 w 48174"/>
                  <a:gd name="connsiteY12" fmla="*/ 29939 h 43219"/>
                  <a:gd name="connsiteX13" fmla="*/ 34840 w 48174"/>
                  <a:gd name="connsiteY13" fmla="*/ 35172 h 43219"/>
                  <a:gd name="connsiteX14" fmla="*/ 28591 w 48174"/>
                  <a:gd name="connsiteY14" fmla="*/ 36674 h 43219"/>
                  <a:gd name="connsiteX15" fmla="*/ 23703 w 48174"/>
                  <a:gd name="connsiteY15" fmla="*/ 42965 h 43219"/>
                  <a:gd name="connsiteX16" fmla="*/ 16516 w 48174"/>
                  <a:gd name="connsiteY16" fmla="*/ 39125 h 43219"/>
                  <a:gd name="connsiteX17" fmla="*/ 5840 w 48174"/>
                  <a:gd name="connsiteY17" fmla="*/ 35331 h 43219"/>
                  <a:gd name="connsiteX18" fmla="*/ 1146 w 48174"/>
                  <a:gd name="connsiteY18" fmla="*/ 31109 h 43219"/>
                  <a:gd name="connsiteX19" fmla="*/ 2149 w 48174"/>
                  <a:gd name="connsiteY19" fmla="*/ 25410 h 43219"/>
                  <a:gd name="connsiteX20" fmla="*/ 31 w 48174"/>
                  <a:gd name="connsiteY20" fmla="*/ 19563 h 43219"/>
                  <a:gd name="connsiteX21" fmla="*/ 3899 w 48174"/>
                  <a:gd name="connsiteY21" fmla="*/ 14366 h 43219"/>
                  <a:gd name="connsiteX22" fmla="*/ 3936 w 48174"/>
                  <a:gd name="connsiteY22" fmla="*/ 14229 h 43219"/>
                  <a:gd name="connsiteX0" fmla="*/ 28619 w 48174"/>
                  <a:gd name="connsiteY0" fmla="*/ 36455 h 43219"/>
                  <a:gd name="connsiteX1" fmla="*/ 28596 w 48174"/>
                  <a:gd name="connsiteY1" fmla="*/ 36519 h 43219"/>
                  <a:gd name="connsiteX0" fmla="*/ 3936 w 48174"/>
                  <a:gd name="connsiteY0" fmla="*/ 14229 h 43219"/>
                  <a:gd name="connsiteX1" fmla="*/ 5659 w 48174"/>
                  <a:gd name="connsiteY1" fmla="*/ 6766 h 43219"/>
                  <a:gd name="connsiteX2" fmla="*/ 14041 w 48174"/>
                  <a:gd name="connsiteY2" fmla="*/ 5061 h 43219"/>
                  <a:gd name="connsiteX3" fmla="*/ 22492 w 48174"/>
                  <a:gd name="connsiteY3" fmla="*/ 3291 h 43219"/>
                  <a:gd name="connsiteX4" fmla="*/ 25785 w 48174"/>
                  <a:gd name="connsiteY4" fmla="*/ 59 h 43219"/>
                  <a:gd name="connsiteX5" fmla="*/ 29869 w 48174"/>
                  <a:gd name="connsiteY5" fmla="*/ 2340 h 43219"/>
                  <a:gd name="connsiteX6" fmla="*/ 35499 w 48174"/>
                  <a:gd name="connsiteY6" fmla="*/ 549 h 43219"/>
                  <a:gd name="connsiteX7" fmla="*/ 38354 w 48174"/>
                  <a:gd name="connsiteY7" fmla="*/ 5435 h 43219"/>
                  <a:gd name="connsiteX8" fmla="*/ 42018 w 48174"/>
                  <a:gd name="connsiteY8" fmla="*/ 10177 h 43219"/>
                  <a:gd name="connsiteX9" fmla="*/ 41854 w 48174"/>
                  <a:gd name="connsiteY9" fmla="*/ 15319 h 43219"/>
                  <a:gd name="connsiteX10" fmla="*/ 43052 w 48174"/>
                  <a:gd name="connsiteY10" fmla="*/ 23181 h 43219"/>
                  <a:gd name="connsiteX11" fmla="*/ 37286 w 48174"/>
                  <a:gd name="connsiteY11" fmla="*/ 30591 h 43219"/>
                  <a:gd name="connsiteX12" fmla="*/ 48174 w 48174"/>
                  <a:gd name="connsiteY12" fmla="*/ 29939 h 43219"/>
                  <a:gd name="connsiteX13" fmla="*/ 34840 w 48174"/>
                  <a:gd name="connsiteY13" fmla="*/ 35172 h 43219"/>
                  <a:gd name="connsiteX14" fmla="*/ 28591 w 48174"/>
                  <a:gd name="connsiteY14" fmla="*/ 36674 h 43219"/>
                  <a:gd name="connsiteX15" fmla="*/ 23703 w 48174"/>
                  <a:gd name="connsiteY15" fmla="*/ 42965 h 43219"/>
                  <a:gd name="connsiteX16" fmla="*/ 16516 w 48174"/>
                  <a:gd name="connsiteY16" fmla="*/ 39125 h 43219"/>
                  <a:gd name="connsiteX17" fmla="*/ 5840 w 48174"/>
                  <a:gd name="connsiteY17" fmla="*/ 35331 h 43219"/>
                  <a:gd name="connsiteX18" fmla="*/ 1146 w 48174"/>
                  <a:gd name="connsiteY18" fmla="*/ 31109 h 43219"/>
                  <a:gd name="connsiteX19" fmla="*/ 2149 w 48174"/>
                  <a:gd name="connsiteY19" fmla="*/ 25410 h 43219"/>
                  <a:gd name="connsiteX20" fmla="*/ 31 w 48174"/>
                  <a:gd name="connsiteY20" fmla="*/ 19563 h 43219"/>
                  <a:gd name="connsiteX21" fmla="*/ 3899 w 48174"/>
                  <a:gd name="connsiteY21" fmla="*/ 14366 h 43219"/>
                  <a:gd name="connsiteX22" fmla="*/ 3936 w 48174"/>
                  <a:gd name="connsiteY22" fmla="*/ 14229 h 43219"/>
                  <a:gd name="connsiteX0" fmla="*/ 28619 w 48174"/>
                  <a:gd name="connsiteY0" fmla="*/ 36455 h 43219"/>
                  <a:gd name="connsiteX1" fmla="*/ 28596 w 48174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8174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813" y="20636"/>
                      <a:pt x="43052" y="23181"/>
                    </a:cubicBezTo>
                    <a:cubicBezTo>
                      <a:pt x="42291" y="25726"/>
                      <a:pt x="40010" y="30061"/>
                      <a:pt x="37286" y="30591"/>
                    </a:cubicBezTo>
                    <a:cubicBezTo>
                      <a:pt x="40761" y="32955"/>
                      <a:pt x="43787" y="31499"/>
                      <a:pt x="48174" y="29939"/>
                    </a:cubicBezTo>
                    <a:cubicBezTo>
                      <a:pt x="41679" y="34310"/>
                      <a:pt x="37294" y="34135"/>
                      <a:pt x="34840" y="35172"/>
                    </a:cubicBezTo>
                    <a:cubicBezTo>
                      <a:pt x="34186" y="37306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8174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57150" cap="rnd">
                <a:solidFill>
                  <a:schemeClr val="accent5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>
                  <a:solidFill>
                    <a:schemeClr val="lt1"/>
                  </a:solidFill>
                </a:endParaRPr>
              </a:p>
            </p:txBody>
          </p:sp>
          <p:pic>
            <p:nvPicPr>
              <p:cNvPr id="67" name="Picture 3" descr="D:\ryuno\_徳島\コンテンツ制作\ストライプ_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1235"/>
              <a:stretch/>
            </p:blipFill>
            <p:spPr bwMode="auto">
              <a:xfrm>
                <a:off x="7733542" y="1357198"/>
                <a:ext cx="5067300" cy="1781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5" name="テキスト ボックス 64"/>
            <p:cNvSpPr txBox="1"/>
            <p:nvPr/>
          </p:nvSpPr>
          <p:spPr>
            <a:xfrm rot="902826">
              <a:off x="5704207" y="2613279"/>
              <a:ext cx="3438805" cy="51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ごめんなさい・・・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894D1F-7DE5-23BF-5543-6C04525FA847}"/>
              </a:ext>
            </a:extLst>
          </p:cNvPr>
          <p:cNvSpPr txBox="1"/>
          <p:nvPr/>
        </p:nvSpPr>
        <p:spPr>
          <a:xfrm>
            <a:off x="5148325" y="863738"/>
            <a:ext cx="1389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かんそう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A9A8E2-29B5-C3FF-0EA6-CF2B675D2BA6}"/>
              </a:ext>
            </a:extLst>
          </p:cNvPr>
          <p:cNvSpPr txBox="1"/>
          <p:nvPr/>
        </p:nvSpPr>
        <p:spPr>
          <a:xfrm>
            <a:off x="7703819" y="863738"/>
            <a:ext cx="9056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721EA9A-F472-7461-913D-5E8FB7E3300D}"/>
              </a:ext>
            </a:extLst>
          </p:cNvPr>
          <p:cNvSpPr txBox="1"/>
          <p:nvPr/>
        </p:nvSpPr>
        <p:spPr>
          <a:xfrm>
            <a:off x="64409" y="1477686"/>
            <a:ext cx="57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うつ</a:t>
            </a:r>
            <a:endParaRPr kumimoji="1" lang="ja-JP" altLang="en-US" sz="120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D0D531-F65F-FD0F-FA68-30FE9C3F06F1}"/>
              </a:ext>
            </a:extLst>
          </p:cNvPr>
          <p:cNvSpPr txBox="1"/>
          <p:nvPr/>
        </p:nvSpPr>
        <p:spPr>
          <a:xfrm>
            <a:off x="543283" y="29502"/>
            <a:ext cx="90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どくしょ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D5E368B-689A-329D-7FD8-78655E3918E3}"/>
              </a:ext>
            </a:extLst>
          </p:cNvPr>
          <p:cNvSpPr txBox="1"/>
          <p:nvPr/>
        </p:nvSpPr>
        <p:spPr>
          <a:xfrm>
            <a:off x="2299409" y="29502"/>
            <a:ext cx="136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ちょさく　けん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2C6C405-1C22-31A8-2A88-505CBB6CF25A}"/>
              </a:ext>
            </a:extLst>
          </p:cNvPr>
          <p:cNvSpPr txBox="1"/>
          <p:nvPr/>
        </p:nvSpPr>
        <p:spPr>
          <a:xfrm>
            <a:off x="1165611" y="29502"/>
            <a:ext cx="1153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かんそうぶん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55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20. </a:t>
            </a:r>
            <a:r>
              <a:rPr lang="ja-JP" altLang="en-US" dirty="0"/>
              <a:t>読書感想文と著作権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08E7BCC-B3FB-CA73-C67A-F3E4C3B0C8DC}"/>
              </a:ext>
            </a:extLst>
          </p:cNvPr>
          <p:cNvGrpSpPr/>
          <p:nvPr/>
        </p:nvGrpSpPr>
        <p:grpSpPr>
          <a:xfrm>
            <a:off x="672641" y="321590"/>
            <a:ext cx="7625858" cy="2143125"/>
            <a:chOff x="672641" y="387544"/>
            <a:chExt cx="7625858" cy="214312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43A9E8D4-E073-BB19-1AAE-B5926070CDAE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12" name="図 11">
                <a:extLst>
                  <a:ext uri="{FF2B5EF4-FFF2-40B4-BE49-F238E27FC236}">
                    <a16:creationId xmlns:a16="http://schemas.microsoft.com/office/drawing/2014/main" id="{9B47661E-54FC-D1D0-2D83-D5515E218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3" name="グループ化 12">
                <a:extLst>
                  <a:ext uri="{FF2B5EF4-FFF2-40B4-BE49-F238E27FC236}">
                    <a16:creationId xmlns:a16="http://schemas.microsoft.com/office/drawing/2014/main" id="{445D6250-BB37-A2FF-E361-7F8ED42E1534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4" name="角丸四角形 28">
                  <a:extLst>
                    <a:ext uri="{FF2B5EF4-FFF2-40B4-BE49-F238E27FC236}">
                      <a16:creationId xmlns:a16="http://schemas.microsoft.com/office/drawing/2014/main" id="{FDBACFFB-48FC-C6C7-09BA-DF9BBB9C7CAB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5" name="テキスト ボックス 14">
                  <a:extLst>
                    <a:ext uri="{FF2B5EF4-FFF2-40B4-BE49-F238E27FC236}">
                      <a16:creationId xmlns:a16="http://schemas.microsoft.com/office/drawing/2014/main" id="{EB87DFAB-6A96-0595-A79F-501041DDCBF1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9F706D63-0EEC-F965-F391-A8D2CCF6A7AF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367C5028-DD64-4342-91F5-ACAFBF05647A}"/>
              </a:ext>
            </a:extLst>
          </p:cNvPr>
          <p:cNvGrpSpPr/>
          <p:nvPr/>
        </p:nvGrpSpPr>
        <p:grpSpPr>
          <a:xfrm>
            <a:off x="286007" y="2317263"/>
            <a:ext cx="8571987" cy="2314283"/>
            <a:chOff x="286007" y="2317263"/>
            <a:chExt cx="8571987" cy="2314283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286007" y="2317263"/>
              <a:ext cx="8571987" cy="2314283"/>
              <a:chOff x="286007" y="2330191"/>
              <a:chExt cx="8571987" cy="2240768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286007" y="2330191"/>
                <a:ext cx="8571987" cy="222911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3268045" y="2489446"/>
                <a:ext cx="5478077" cy="2026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人が書いたすべての文章には、「著作権」があります。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小説やシナリオのような物語になっていない、感想文でもおなじです。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たとえ、みじかい感想文でも、それは書いた人の作品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であり、他人が勝手に使って良いものではありません。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pic>
            <p:nvPicPr>
              <p:cNvPr id="4" name="図 3" descr="コンピュータ が含まれている画像&#10;&#10;自動的に生成された説明">
                <a:extLst>
                  <a:ext uri="{FF2B5EF4-FFF2-40B4-BE49-F238E27FC236}">
                    <a16:creationId xmlns:a16="http://schemas.microsoft.com/office/drawing/2014/main" id="{BDFBA446-6B77-41DD-9744-1E7B28D3DC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6276" y="2391635"/>
                <a:ext cx="2903531" cy="21793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7" name="グループ化 6"/>
            <p:cNvGrpSpPr/>
            <p:nvPr/>
          </p:nvGrpSpPr>
          <p:grpSpPr>
            <a:xfrm>
              <a:off x="1544264" y="2569856"/>
              <a:ext cx="1555368" cy="859144"/>
              <a:chOff x="1544264" y="2569856"/>
              <a:chExt cx="1555368" cy="859144"/>
            </a:xfrm>
          </p:grpSpPr>
          <p:sp>
            <p:nvSpPr>
              <p:cNvPr id="26" name="楕円 25"/>
              <p:cNvSpPr/>
              <p:nvPr/>
            </p:nvSpPr>
            <p:spPr>
              <a:xfrm>
                <a:off x="1649101" y="2569856"/>
                <a:ext cx="1345695" cy="859144"/>
              </a:xfrm>
              <a:prstGeom prst="ellipse">
                <a:avLst/>
              </a:prstGeom>
              <a:solidFill>
                <a:srgbClr val="449424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108000" bIns="36000" rtlCol="0" anchor="ctr"/>
              <a:lstStyle/>
              <a:p>
                <a:pPr algn="ctr"/>
                <a:endParaRPr lang="ja-JP" altLang="en-US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1544264" y="2883577"/>
                <a:ext cx="1555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メイリオ" panose="020B0604030504040204" pitchFamily="50" charset="-128"/>
                  </a:rPr>
                  <a:t>著作権</a:t>
                </a:r>
              </a:p>
            </p:txBody>
          </p:sp>
        </p:grp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1E0BC4C6-F492-7F0C-276D-48F1E2A89137}"/>
                </a:ext>
              </a:extLst>
            </p:cNvPr>
            <p:cNvSpPr txBox="1"/>
            <p:nvPr/>
          </p:nvSpPr>
          <p:spPr>
            <a:xfrm>
              <a:off x="1584255" y="2741189"/>
              <a:ext cx="14837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ちょさくけん</a:t>
              </a: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A7A0A2D1-4D8F-784C-77E5-44D1134B8020}"/>
                </a:ext>
              </a:extLst>
            </p:cNvPr>
            <p:cNvGrpSpPr/>
            <p:nvPr/>
          </p:nvGrpSpPr>
          <p:grpSpPr>
            <a:xfrm>
              <a:off x="3067954" y="2363672"/>
              <a:ext cx="5673035" cy="1946721"/>
              <a:chOff x="3067954" y="2363672"/>
              <a:chExt cx="5673035" cy="1946721"/>
            </a:xfrm>
          </p:grpSpPr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861ECA99-9A13-D4A8-0653-D2359EC39044}"/>
                  </a:ext>
                </a:extLst>
              </p:cNvPr>
              <p:cNvSpPr txBox="1"/>
              <p:nvPr/>
            </p:nvSpPr>
            <p:spPr>
              <a:xfrm>
                <a:off x="3448220" y="2363672"/>
                <a:ext cx="9661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</a:t>
                </a: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F44A6CBC-4D97-896D-E8AD-6A73BD799BFF}"/>
                  </a:ext>
                </a:extLst>
              </p:cNvPr>
              <p:cNvSpPr txBox="1"/>
              <p:nvPr/>
            </p:nvSpPr>
            <p:spPr>
              <a:xfrm>
                <a:off x="5099326" y="2363672"/>
                <a:ext cx="9661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ぶんしょう</a:t>
                </a:r>
                <a:endPara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C324BD7-F04B-7209-DDCB-31185A7DEE91}"/>
                  </a:ext>
                </a:extLst>
              </p:cNvPr>
              <p:cNvSpPr txBox="1"/>
              <p:nvPr/>
            </p:nvSpPr>
            <p:spPr>
              <a:xfrm>
                <a:off x="6156843" y="2363672"/>
                <a:ext cx="148372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ちょさくけん</a:t>
                </a: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870EBDC-0F13-A762-B057-806A54FDA5FC}"/>
                  </a:ext>
                </a:extLst>
              </p:cNvPr>
              <p:cNvSpPr txBox="1"/>
              <p:nvPr/>
            </p:nvSpPr>
            <p:spPr>
              <a:xfrm>
                <a:off x="3067954" y="2825504"/>
                <a:ext cx="111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しょうせつ</a:t>
                </a:r>
                <a:endPara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EA41AA7-0761-B6FB-392C-43F420893E3B}"/>
                  </a:ext>
                </a:extLst>
              </p:cNvPr>
              <p:cNvSpPr txBox="1"/>
              <p:nvPr/>
            </p:nvSpPr>
            <p:spPr>
              <a:xfrm>
                <a:off x="5278172" y="2825504"/>
                <a:ext cx="111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ものがたり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53CB7934-F827-C016-8F35-0AEFCAC03ABD}"/>
                  </a:ext>
                </a:extLst>
              </p:cNvPr>
              <p:cNvSpPr txBox="1"/>
              <p:nvPr/>
            </p:nvSpPr>
            <p:spPr>
              <a:xfrm>
                <a:off x="7485391" y="2825504"/>
                <a:ext cx="111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かんそうぶん</a:t>
                </a:r>
                <a:endPara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6C28C4E5-5DBF-6C78-55FE-FAFA687957A6}"/>
                  </a:ext>
                </a:extLst>
              </p:cNvPr>
              <p:cNvSpPr txBox="1"/>
              <p:nvPr/>
            </p:nvSpPr>
            <p:spPr>
              <a:xfrm>
                <a:off x="4731158" y="3582415"/>
                <a:ext cx="111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かんそうぶん</a:t>
                </a:r>
                <a:endPara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38D370A0-8BC2-9912-8691-84E39C8DB254}"/>
                  </a:ext>
                </a:extLst>
              </p:cNvPr>
              <p:cNvSpPr txBox="1"/>
              <p:nvPr/>
            </p:nvSpPr>
            <p:spPr>
              <a:xfrm>
                <a:off x="6735512" y="3582415"/>
                <a:ext cx="54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</a:t>
                </a:r>
                <a:endPara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ECC183C-2937-7DAA-09B1-931B5223D755}"/>
                  </a:ext>
                </a:extLst>
              </p:cNvPr>
              <p:cNvSpPr txBox="1"/>
              <p:nvPr/>
            </p:nvSpPr>
            <p:spPr>
              <a:xfrm>
                <a:off x="7754198" y="3582415"/>
                <a:ext cx="98679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さくひん</a:t>
                </a: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10745979-7786-6617-EBE2-5B0B64C94A76}"/>
                  </a:ext>
                </a:extLst>
              </p:cNvPr>
              <p:cNvSpPr txBox="1"/>
              <p:nvPr/>
            </p:nvSpPr>
            <p:spPr>
              <a:xfrm>
                <a:off x="3853626" y="4033394"/>
                <a:ext cx="9661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たにん</a:t>
                </a: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E599BAC7-5BA3-114A-0709-B87984A008FC}"/>
                  </a:ext>
                </a:extLst>
              </p:cNvPr>
              <p:cNvSpPr txBox="1"/>
              <p:nvPr/>
            </p:nvSpPr>
            <p:spPr>
              <a:xfrm>
                <a:off x="4561727" y="4033394"/>
                <a:ext cx="9661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かって</a:t>
                </a:r>
                <a:endPara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448579B-7708-50D4-E263-113FF8F814B9}"/>
                  </a:ext>
                </a:extLst>
              </p:cNvPr>
              <p:cNvSpPr txBox="1"/>
              <p:nvPr/>
            </p:nvSpPr>
            <p:spPr>
              <a:xfrm>
                <a:off x="5165767" y="4033394"/>
                <a:ext cx="96618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つか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04D8FB5D-1EA0-1276-018E-6F71BC690EA0}"/>
                  </a:ext>
                </a:extLst>
              </p:cNvPr>
              <p:cNvSpPr txBox="1"/>
              <p:nvPr/>
            </p:nvSpPr>
            <p:spPr>
              <a:xfrm>
                <a:off x="5921576" y="4033394"/>
                <a:ext cx="68509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よ</a:t>
                </a:r>
              </a:p>
            </p:txBody>
          </p:sp>
        </p:grp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7C34986-B960-43EE-94D4-4246DA80FE8B}"/>
              </a:ext>
            </a:extLst>
          </p:cNvPr>
          <p:cNvGrpSpPr/>
          <p:nvPr/>
        </p:nvGrpSpPr>
        <p:grpSpPr>
          <a:xfrm>
            <a:off x="286007" y="4686938"/>
            <a:ext cx="8633230" cy="1995264"/>
            <a:chOff x="286007" y="4686938"/>
            <a:chExt cx="8633230" cy="1995264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286007" y="4686938"/>
              <a:ext cx="8633230" cy="1995264"/>
              <a:chOff x="286007" y="4686938"/>
              <a:chExt cx="8633230" cy="1995264"/>
            </a:xfrm>
          </p:grpSpPr>
          <p:sp>
            <p:nvSpPr>
              <p:cNvPr id="42" name="角丸四角形 41"/>
              <p:cNvSpPr/>
              <p:nvPr/>
            </p:nvSpPr>
            <p:spPr>
              <a:xfrm>
                <a:off x="286007" y="4724729"/>
                <a:ext cx="8571987" cy="1956819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11449" y="4949851"/>
                <a:ext cx="5370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505775" y="4897098"/>
                <a:ext cx="6199825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だれかが書いた文章を、そのまま「自分のもの」として使う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ことは、絶対にやめましょう。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どうしてもその文章を紹介したいときは、「だれが書いたのか」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をきちんと書いたうえで、「引用」するようにしましょう。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pic>
            <p:nvPicPr>
              <p:cNvPr id="9" name="図 8" descr="黒い背景と白い文字&#10;&#10;自動的に生成された説明">
                <a:extLst>
                  <a:ext uri="{FF2B5EF4-FFF2-40B4-BE49-F238E27FC236}">
                    <a16:creationId xmlns:a16="http://schemas.microsoft.com/office/drawing/2014/main" id="{A55C7B4E-4AEF-45B6-B2F4-B0638B09D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73313" y="4686938"/>
                <a:ext cx="1645924" cy="195682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8" name="グループ化 7"/>
            <p:cNvGrpSpPr/>
            <p:nvPr/>
          </p:nvGrpSpPr>
          <p:grpSpPr>
            <a:xfrm>
              <a:off x="6333818" y="5075034"/>
              <a:ext cx="1555368" cy="935398"/>
              <a:chOff x="6146222" y="5049498"/>
              <a:chExt cx="1555368" cy="935398"/>
            </a:xfrm>
          </p:grpSpPr>
          <p:sp>
            <p:nvSpPr>
              <p:cNvPr id="28" name="円形吹き出し 27"/>
              <p:cNvSpPr/>
              <p:nvPr/>
            </p:nvSpPr>
            <p:spPr>
              <a:xfrm>
                <a:off x="6441118" y="5049498"/>
                <a:ext cx="989046" cy="935398"/>
              </a:xfrm>
              <a:prstGeom prst="wedgeEllipseCallout">
                <a:avLst>
                  <a:gd name="adj1" fmla="val 59060"/>
                  <a:gd name="adj2" fmla="val 38855"/>
                </a:avLst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  <a:round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schemeClr val="dk1"/>
                  </a:solidFill>
                </a:endParaRPr>
              </a:p>
            </p:txBody>
          </p:sp>
          <p:sp>
            <p:nvSpPr>
              <p:cNvPr id="29" name="テキスト ボックス 28"/>
              <p:cNvSpPr txBox="1"/>
              <p:nvPr/>
            </p:nvSpPr>
            <p:spPr>
              <a:xfrm>
                <a:off x="6146222" y="5408731"/>
                <a:ext cx="155536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2000" b="1" dirty="0">
                    <a:solidFill>
                      <a:srgbClr val="C0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メイリオ" panose="020B0604030504040204" pitchFamily="50" charset="-128"/>
                  </a:rPr>
                  <a:t>引用</a:t>
                </a:r>
              </a:p>
            </p:txBody>
          </p:sp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EB126A71-76E2-CA90-040F-8F32EE6A0775}"/>
                </a:ext>
              </a:extLst>
            </p:cNvPr>
            <p:cNvGrpSpPr/>
            <p:nvPr/>
          </p:nvGrpSpPr>
          <p:grpSpPr>
            <a:xfrm>
              <a:off x="1110775" y="4776820"/>
              <a:ext cx="5156887" cy="1645876"/>
              <a:chOff x="1110775" y="4776820"/>
              <a:chExt cx="5156887" cy="1645876"/>
            </a:xfrm>
          </p:grpSpPr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24692C45-3C69-8925-EA0B-676A05A7D2D4}"/>
                  </a:ext>
                </a:extLst>
              </p:cNvPr>
              <p:cNvSpPr txBox="1"/>
              <p:nvPr/>
            </p:nvSpPr>
            <p:spPr>
              <a:xfrm>
                <a:off x="1303053" y="4776820"/>
                <a:ext cx="54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</a:t>
                </a:r>
                <a:endPara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84820A8A-507E-9CB2-6A86-7E8E5E325A7E}"/>
                  </a:ext>
                </a:extLst>
              </p:cNvPr>
              <p:cNvSpPr txBox="1"/>
              <p:nvPr/>
            </p:nvSpPr>
            <p:spPr>
              <a:xfrm>
                <a:off x="1906666" y="4776820"/>
                <a:ext cx="9567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ぶんしょう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DD2038F8-B429-8CC2-DF42-3FB8688A67DC}"/>
                  </a:ext>
                </a:extLst>
              </p:cNvPr>
              <p:cNvSpPr txBox="1"/>
              <p:nvPr/>
            </p:nvSpPr>
            <p:spPr>
              <a:xfrm>
                <a:off x="3638486" y="4776820"/>
                <a:ext cx="9567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じぶん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9C68D727-2354-A16C-5F7C-7FDEEC7021DA}"/>
                  </a:ext>
                </a:extLst>
              </p:cNvPr>
              <p:cNvSpPr txBox="1"/>
              <p:nvPr/>
            </p:nvSpPr>
            <p:spPr>
              <a:xfrm>
                <a:off x="5310902" y="4776820"/>
                <a:ext cx="9567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つか</a:t>
                </a: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FE91783D-E5C0-4698-C1A9-96133AEC4855}"/>
                  </a:ext>
                </a:extLst>
              </p:cNvPr>
              <p:cNvSpPr txBox="1"/>
              <p:nvPr/>
            </p:nvSpPr>
            <p:spPr>
              <a:xfrm>
                <a:off x="1110775" y="5225444"/>
                <a:ext cx="95676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ぜったい</a:t>
                </a:r>
                <a:endPara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415FB04-CD6F-A3C0-4324-C571344BDF52}"/>
                  </a:ext>
                </a:extLst>
              </p:cNvPr>
              <p:cNvSpPr txBox="1"/>
              <p:nvPr/>
            </p:nvSpPr>
            <p:spPr>
              <a:xfrm>
                <a:off x="1468011" y="5684324"/>
                <a:ext cx="12193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ぶんしょう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EDC491FA-B520-FD4C-8C24-0A1942963A54}"/>
                  </a:ext>
                </a:extLst>
              </p:cNvPr>
              <p:cNvSpPr txBox="1"/>
              <p:nvPr/>
            </p:nvSpPr>
            <p:spPr>
              <a:xfrm>
                <a:off x="2274537" y="5684324"/>
                <a:ext cx="12193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しょうかい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13CAB3EC-EF94-8F66-4097-76F4588FB020}"/>
                  </a:ext>
                </a:extLst>
              </p:cNvPr>
              <p:cNvSpPr txBox="1"/>
              <p:nvPr/>
            </p:nvSpPr>
            <p:spPr>
              <a:xfrm>
                <a:off x="5039351" y="5684324"/>
                <a:ext cx="54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</a:t>
                </a:r>
                <a:endPara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138487DA-E927-60F9-4C87-03D0F13EB1B7}"/>
                  </a:ext>
                </a:extLst>
              </p:cNvPr>
              <p:cNvSpPr txBox="1"/>
              <p:nvPr/>
            </p:nvSpPr>
            <p:spPr>
              <a:xfrm>
                <a:off x="1400062" y="6145697"/>
                <a:ext cx="54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</a:t>
                </a:r>
                <a:endPara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C666D257-E800-FC45-5F1A-7138A3895B97}"/>
                  </a:ext>
                </a:extLst>
              </p:cNvPr>
              <p:cNvSpPr txBox="1"/>
              <p:nvPr/>
            </p:nvSpPr>
            <p:spPr>
              <a:xfrm>
                <a:off x="2812222" y="6145697"/>
                <a:ext cx="105878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いんよう</a:t>
                </a:r>
              </a:p>
            </p:txBody>
          </p:sp>
        </p:grp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36FB1DCE-2F36-A64E-859A-F3700A163590}"/>
                </a:ext>
              </a:extLst>
            </p:cNvPr>
            <p:cNvSpPr txBox="1"/>
            <p:nvPr/>
          </p:nvSpPr>
          <p:spPr>
            <a:xfrm>
              <a:off x="6589171" y="5303219"/>
              <a:ext cx="10587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rgbClr val="C0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いんよう</a:t>
              </a: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E2E6A8E-44C6-FCE6-78FF-2ECC981FB536}"/>
              </a:ext>
            </a:extLst>
          </p:cNvPr>
          <p:cNvSpPr txBox="1"/>
          <p:nvPr/>
        </p:nvSpPr>
        <p:spPr>
          <a:xfrm>
            <a:off x="543283" y="29502"/>
            <a:ext cx="90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どくしょ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08A72A1-0FCC-6DB9-A507-4892B998E75A}"/>
              </a:ext>
            </a:extLst>
          </p:cNvPr>
          <p:cNvSpPr txBox="1"/>
          <p:nvPr/>
        </p:nvSpPr>
        <p:spPr>
          <a:xfrm>
            <a:off x="2299409" y="29502"/>
            <a:ext cx="136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ちょさく　けん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64FC484-A315-6A75-C28E-F01BCA42F045}"/>
              </a:ext>
            </a:extLst>
          </p:cNvPr>
          <p:cNvSpPr txBox="1"/>
          <p:nvPr/>
        </p:nvSpPr>
        <p:spPr>
          <a:xfrm>
            <a:off x="1165611" y="29502"/>
            <a:ext cx="1153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かんそうぶん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4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/>
        </p:nvGrpSpPr>
        <p:grpSpPr>
          <a:xfrm>
            <a:off x="-291944" y="3634560"/>
            <a:ext cx="4572000" cy="2240620"/>
            <a:chOff x="-319825" y="3991848"/>
            <a:chExt cx="4572000" cy="2240620"/>
          </a:xfrm>
        </p:grpSpPr>
        <p:sp>
          <p:nvSpPr>
            <p:cNvPr id="7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dk1"/>
                </a:solidFill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 rot="21333461">
              <a:off x="-319825" y="4514454"/>
              <a:ext cx="4572000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自分の感想は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自分の言葉で</a:t>
              </a:r>
            </a:p>
          </p:txBody>
        </p:sp>
      </p:grpSp>
      <p:sp>
        <p:nvSpPr>
          <p:cNvPr id="20" name="角丸四角形 19"/>
          <p:cNvSpPr/>
          <p:nvPr/>
        </p:nvSpPr>
        <p:spPr>
          <a:xfrm>
            <a:off x="261066" y="812799"/>
            <a:ext cx="8621868" cy="302039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28641" y="1397675"/>
            <a:ext cx="7286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だれかの作品を「自分のものだ」とウソをつくこと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は、「盗作」というとても悪質な行為です。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だれかのものを盗んだりせず、自分の言葉で、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自分らしい文章を書きましょう。</a:t>
            </a: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20. </a:t>
            </a:r>
            <a:r>
              <a:rPr lang="ja-JP" altLang="en-US" dirty="0"/>
              <a:t>読書感想文と著作権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F27A203-3096-4AA9-BB49-D78618EB25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0522" y="2743200"/>
            <a:ext cx="6353532" cy="4114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570" y="4265422"/>
            <a:ext cx="2562067" cy="2443818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243FF8-A3BD-3FF0-A3ED-36EE8688A22B}"/>
              </a:ext>
            </a:extLst>
          </p:cNvPr>
          <p:cNvSpPr txBox="1"/>
          <p:nvPr/>
        </p:nvSpPr>
        <p:spPr>
          <a:xfrm>
            <a:off x="1682462" y="1215272"/>
            <a:ext cx="174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さくひん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EF2AC0D-D3D5-78F1-87A8-F54C0CE9C41A}"/>
              </a:ext>
            </a:extLst>
          </p:cNvPr>
          <p:cNvSpPr txBox="1"/>
          <p:nvPr/>
        </p:nvSpPr>
        <p:spPr>
          <a:xfrm>
            <a:off x="2891236" y="1215272"/>
            <a:ext cx="174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じぶん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FA8B9EE-9B91-B949-FCF6-4103595094E2}"/>
              </a:ext>
            </a:extLst>
          </p:cNvPr>
          <p:cNvSpPr txBox="1"/>
          <p:nvPr/>
        </p:nvSpPr>
        <p:spPr>
          <a:xfrm>
            <a:off x="1351996" y="1749479"/>
            <a:ext cx="174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とうさく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B2FC713-0D7D-DBF5-2305-7BFB19F222D8}"/>
              </a:ext>
            </a:extLst>
          </p:cNvPr>
          <p:cNvSpPr txBox="1"/>
          <p:nvPr/>
        </p:nvSpPr>
        <p:spPr>
          <a:xfrm>
            <a:off x="4072336" y="1749479"/>
            <a:ext cx="174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あくしつ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840074A-2E13-63CD-0E1C-23A3CAD14F76}"/>
              </a:ext>
            </a:extLst>
          </p:cNvPr>
          <p:cNvSpPr txBox="1"/>
          <p:nvPr/>
        </p:nvSpPr>
        <p:spPr>
          <a:xfrm>
            <a:off x="5035005" y="1749479"/>
            <a:ext cx="174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こうい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07C144-3CBE-773B-EE85-AE7E8A2F38FD}"/>
              </a:ext>
            </a:extLst>
          </p:cNvPr>
          <p:cNvSpPr txBox="1"/>
          <p:nvPr/>
        </p:nvSpPr>
        <p:spPr>
          <a:xfrm>
            <a:off x="2810932" y="2272679"/>
            <a:ext cx="1020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ぬす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7D957A-ABD6-421D-6B6B-5D49B1C3C12B}"/>
              </a:ext>
            </a:extLst>
          </p:cNvPr>
          <p:cNvSpPr txBox="1"/>
          <p:nvPr/>
        </p:nvSpPr>
        <p:spPr>
          <a:xfrm>
            <a:off x="5942048" y="2272679"/>
            <a:ext cx="110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ことば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D7385FA-C40B-B6BD-0BDB-3D7CA0D4AF1B}"/>
              </a:ext>
            </a:extLst>
          </p:cNvPr>
          <p:cNvSpPr txBox="1"/>
          <p:nvPr/>
        </p:nvSpPr>
        <p:spPr>
          <a:xfrm>
            <a:off x="2237993" y="2791460"/>
            <a:ext cx="1306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ぶんしょう</a:t>
            </a:r>
            <a:endParaRPr kumimoji="1" lang="en-US" altLang="ja-JP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EB28728-F034-4EC0-6435-D9FF80173937}"/>
              </a:ext>
            </a:extLst>
          </p:cNvPr>
          <p:cNvSpPr txBox="1"/>
          <p:nvPr/>
        </p:nvSpPr>
        <p:spPr>
          <a:xfrm>
            <a:off x="3178474" y="2791460"/>
            <a:ext cx="8046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endParaRPr kumimoji="1" lang="en-US" altLang="ja-JP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F617874-064A-3F69-4709-81F40CB6F85E}"/>
              </a:ext>
            </a:extLst>
          </p:cNvPr>
          <p:cNvSpPr txBox="1"/>
          <p:nvPr/>
        </p:nvSpPr>
        <p:spPr>
          <a:xfrm>
            <a:off x="543283" y="29502"/>
            <a:ext cx="905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どくしょ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DCE1B5B8-933B-E5AD-6C6C-FE9B7343D679}"/>
              </a:ext>
            </a:extLst>
          </p:cNvPr>
          <p:cNvSpPr txBox="1"/>
          <p:nvPr/>
        </p:nvSpPr>
        <p:spPr>
          <a:xfrm>
            <a:off x="2299409" y="29502"/>
            <a:ext cx="1361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ちょさく　けん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0F63A04-AC16-3EE9-DF9E-246330B7AEC7}"/>
              </a:ext>
            </a:extLst>
          </p:cNvPr>
          <p:cNvSpPr txBox="1"/>
          <p:nvPr/>
        </p:nvSpPr>
        <p:spPr>
          <a:xfrm>
            <a:off x="1165611" y="29502"/>
            <a:ext cx="11532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かんそうぶん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279122F-C330-1FB7-7D24-317FFF41CB63}"/>
              </a:ext>
            </a:extLst>
          </p:cNvPr>
          <p:cNvSpPr txBox="1"/>
          <p:nvPr/>
        </p:nvSpPr>
        <p:spPr>
          <a:xfrm>
            <a:off x="5053942" y="2272679"/>
            <a:ext cx="11086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じぶん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882BF2D-FAB6-C1E9-705C-373C4EAA43FE}"/>
              </a:ext>
            </a:extLst>
          </p:cNvPr>
          <p:cNvSpPr txBox="1"/>
          <p:nvPr/>
        </p:nvSpPr>
        <p:spPr>
          <a:xfrm>
            <a:off x="677521" y="2791460"/>
            <a:ext cx="1306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じぶん</a:t>
            </a:r>
            <a:endParaRPr kumimoji="1" lang="en-US" altLang="ja-JP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058BA40-AD8E-C3B9-F7B0-6BBC16EE27BE}"/>
              </a:ext>
            </a:extLst>
          </p:cNvPr>
          <p:cNvGrpSpPr/>
          <p:nvPr/>
        </p:nvGrpSpPr>
        <p:grpSpPr>
          <a:xfrm>
            <a:off x="463974" y="3958974"/>
            <a:ext cx="2568862" cy="1010002"/>
            <a:chOff x="463974" y="3958974"/>
            <a:chExt cx="2568862" cy="1010002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B7E4D40-25B8-C87D-7473-8EF8B8305DDC}"/>
                </a:ext>
              </a:extLst>
            </p:cNvPr>
            <p:cNvSpPr txBox="1"/>
            <p:nvPr/>
          </p:nvSpPr>
          <p:spPr>
            <a:xfrm rot="21360000">
              <a:off x="1657454" y="3958974"/>
              <a:ext cx="1375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かんそう</a:t>
              </a:r>
              <a:endPara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B4CE10F7-40C5-4EDC-12CE-B50613CBBA0D}"/>
                </a:ext>
              </a:extLst>
            </p:cNvPr>
            <p:cNvSpPr txBox="1"/>
            <p:nvPr/>
          </p:nvSpPr>
          <p:spPr>
            <a:xfrm rot="21360000">
              <a:off x="1774028" y="4604456"/>
              <a:ext cx="1216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ことば</a:t>
              </a:r>
              <a:endPara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3F17AAF-9A48-178F-D119-DE693A36C585}"/>
                </a:ext>
              </a:extLst>
            </p:cNvPr>
            <p:cNvSpPr txBox="1"/>
            <p:nvPr/>
          </p:nvSpPr>
          <p:spPr>
            <a:xfrm rot="21360000">
              <a:off x="463974" y="4046495"/>
              <a:ext cx="1375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じぶん</a:t>
              </a:r>
              <a:endPara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D908E9D-7900-B734-A568-3EFA46A678C8}"/>
                </a:ext>
              </a:extLst>
            </p:cNvPr>
            <p:cNvSpPr txBox="1"/>
            <p:nvPr/>
          </p:nvSpPr>
          <p:spPr>
            <a:xfrm rot="21360000">
              <a:off x="580548" y="4691977"/>
              <a:ext cx="1216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じぶん</a:t>
              </a:r>
              <a:endParaRPr kumimoji="1" lang="en-US" altLang="ja-JP" sz="1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633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20話 読書感想文と著作権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475</Words>
  <Application>Microsoft Office PowerPoint</Application>
  <PresentationFormat>画面に合わせる (4:3)</PresentationFormat>
  <Paragraphs>122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だい20話  読書感想文と著作権</vt:lpstr>
      <vt:lpstr>20. 読書感想文と著作権</vt:lpstr>
      <vt:lpstr>20. 読書感想文と著作権</vt:lpstr>
      <vt:lpstr>20. 読書感想文と著作権</vt:lpstr>
      <vt:lpstr>20. 読書感想文と著作権</vt:lpstr>
      <vt:lpstr>20. 読書感想文と著作権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2023-02-17T01:47:04Z</dcterms:created>
  <dcterms:modified xsi:type="dcterms:W3CDTF">2023-02-17T01:47:08Z</dcterms:modified>
</cp:coreProperties>
</file>