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58" r:id="rId2"/>
    <p:sldId id="459" r:id="rId3"/>
    <p:sldId id="463" r:id="rId4"/>
    <p:sldId id="460" r:id="rId5"/>
    <p:sldId id="461" r:id="rId6"/>
    <p:sldId id="462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474747"/>
    <a:srgbClr val="494138"/>
    <a:srgbClr val="000000"/>
    <a:srgbClr val="44AF35"/>
    <a:srgbClr val="9DC3E6"/>
    <a:srgbClr val="F9D5BD"/>
    <a:srgbClr val="449424"/>
    <a:srgbClr val="CBA163"/>
    <a:srgbClr val="C9A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3586" autoAdjust="0"/>
  </p:normalViewPr>
  <p:slideViewPr>
    <p:cSldViewPr snapToGrid="0">
      <p:cViewPr varScale="1">
        <p:scale>
          <a:sx n="73" d="100"/>
          <a:sy n="73" d="100"/>
        </p:scale>
        <p:origin x="1790" y="43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25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615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441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20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66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974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microsoft.com/office/2007/relationships/hdphoto" Target="../media/hdphoto7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75166" y="3613666"/>
            <a:ext cx="7202134" cy="3051964"/>
          </a:xfrm>
        </p:spPr>
        <p:txBody>
          <a:bodyPr/>
          <a:lstStyle/>
          <a:p>
            <a:pPr>
              <a:lnSpc>
                <a:spcPts val="76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21</a:t>
            </a:r>
            <a:r>
              <a:rPr lang="ja-JP" altLang="en-US" sz="4000" dirty="0"/>
              <a:t>話  </a:t>
            </a:r>
            <a:r>
              <a:rPr lang="ja-JP" altLang="en-US" dirty="0"/>
              <a:t>ウイルスに</a:t>
            </a:r>
            <a:br>
              <a:rPr lang="en-US" altLang="ja-JP" dirty="0"/>
            </a:br>
            <a:r>
              <a:rPr lang="ja-JP" altLang="en-US" dirty="0"/>
              <a:t>感染してしまったら？</a:t>
            </a:r>
            <a:br>
              <a:rPr lang="en-US" altLang="ja-JP" dirty="0"/>
            </a:br>
            <a:r>
              <a:rPr lang="ja-JP" altLang="en-US" dirty="0"/>
              <a:t>その２</a:t>
            </a:r>
            <a:endParaRPr lang="ja-JP" altLang="en-US" sz="4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C2025D-EE52-DBA5-7112-AAF1A1612130}"/>
              </a:ext>
            </a:extLst>
          </p:cNvPr>
          <p:cNvSpPr txBox="1"/>
          <p:nvPr/>
        </p:nvSpPr>
        <p:spPr>
          <a:xfrm>
            <a:off x="1782771" y="4444901"/>
            <a:ext cx="15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</a:t>
            </a:r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せん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664829-8451-25FC-4155-B9DA5671B182}"/>
              </a:ext>
            </a:extLst>
          </p:cNvPr>
          <p:cNvSpPr txBox="1"/>
          <p:nvPr/>
        </p:nvSpPr>
        <p:spPr>
          <a:xfrm>
            <a:off x="3830469" y="3644146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8BA87F-5F68-C990-927E-DFDDD08684A1}"/>
              </a:ext>
            </a:extLst>
          </p:cNvPr>
          <p:cNvSpPr txBox="1"/>
          <p:nvPr/>
        </p:nvSpPr>
        <p:spPr>
          <a:xfrm>
            <a:off x="16666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A0CE26-F22F-7C6C-44D6-706BDB8FF78C}"/>
              </a:ext>
            </a:extLst>
          </p:cNvPr>
          <p:cNvSpPr txBox="1"/>
          <p:nvPr/>
        </p:nvSpPr>
        <p:spPr>
          <a:xfrm>
            <a:off x="169320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81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DEC4E3DE-5A89-C64D-950D-2DBF757DB0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9076" y="2942564"/>
            <a:ext cx="3898900" cy="3915436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45BEF01-D988-41FB-8FC5-134AF48F4962}"/>
              </a:ext>
            </a:extLst>
          </p:cNvPr>
          <p:cNvGrpSpPr/>
          <p:nvPr/>
        </p:nvGrpSpPr>
        <p:grpSpPr>
          <a:xfrm rot="20733622">
            <a:off x="3101560" y="3866116"/>
            <a:ext cx="2174315" cy="2276661"/>
            <a:chOff x="186012" y="4603517"/>
            <a:chExt cx="2174315" cy="2276661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CDED4F5-F229-4FE7-BE19-144261A6A2A3}"/>
                </a:ext>
              </a:extLst>
            </p:cNvPr>
            <p:cNvSpPr txBox="1"/>
            <p:nvPr/>
          </p:nvSpPr>
          <p:spPr>
            <a:xfrm>
              <a:off x="186012" y="4603517"/>
              <a:ext cx="1936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From: </a:t>
              </a:r>
              <a:r>
                <a:rPr kumimoji="1" lang="ja-JP" altLang="en-US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〇〇</a:t>
              </a:r>
              <a:r>
                <a:rPr kumimoji="1" lang="en-US" altLang="ja-JP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unnyu.com</a:t>
              </a:r>
              <a:endPara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64C7AD6-6298-4831-811B-1E9E5997581D}"/>
                </a:ext>
              </a:extLst>
            </p:cNvPr>
            <p:cNvSpPr txBox="1"/>
            <p:nvPr/>
          </p:nvSpPr>
          <p:spPr>
            <a:xfrm>
              <a:off x="323011" y="5039952"/>
              <a:ext cx="193642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配達</a:t>
              </a:r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しましたが</a:t>
              </a:r>
              <a:endParaRPr lang="en-US" altLang="ja-JP" sz="1800" b="0" i="0" u="none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不在でした。 　</a:t>
              </a:r>
              <a:endParaRPr lang="en-US" altLang="ja-JP" sz="1800" b="0" i="0" u="none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○○運輸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2EA3A9B-BC30-4261-82FC-12E403102373}"/>
                </a:ext>
              </a:extLst>
            </p:cNvPr>
            <p:cNvSpPr txBox="1"/>
            <p:nvPr/>
          </p:nvSpPr>
          <p:spPr>
            <a:xfrm>
              <a:off x="220168" y="6233847"/>
              <a:ext cx="214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http://</a:t>
              </a:r>
              <a:r>
                <a:rPr lang="ja-JP" altLang="en-US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〇〇</a:t>
              </a:r>
              <a:r>
                <a:rPr lang="en-US" altLang="ja-JP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unyu-abc.com</a:t>
              </a:r>
              <a:endParaRPr lang="ja-JP" altLang="en-US" sz="1800" b="0" i="0" u="sng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CED1F97B-A817-4FBD-A03A-5289520246D2}"/>
                </a:ext>
              </a:extLst>
            </p:cNvPr>
            <p:cNvCxnSpPr/>
            <p:nvPr/>
          </p:nvCxnSpPr>
          <p:spPr>
            <a:xfrm>
              <a:off x="298301" y="4880516"/>
              <a:ext cx="174747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 dirty="0"/>
              <a:t> ウイルスに感染してしまったら？ その２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1048261"/>
            <a:ext cx="9021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美波さんのスマートフォンに、運送会社からメールが届き</a:t>
            </a:r>
            <a:endParaRPr lang="en-US" altLang="ja-JP" dirty="0"/>
          </a:p>
          <a:p>
            <a:r>
              <a:rPr lang="ja-JP" altLang="en-US" dirty="0"/>
              <a:t>ました。ですが、今日は荷物が届く予定はありません。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572682" y="2228285"/>
            <a:ext cx="2843646" cy="1709408"/>
            <a:chOff x="5443104" y="2114550"/>
            <a:chExt cx="2843646" cy="1709408"/>
          </a:xfrm>
        </p:grpSpPr>
        <p:sp>
          <p:nvSpPr>
            <p:cNvPr id="7" name="円形吹き出し 3"/>
            <p:cNvSpPr/>
            <p:nvPr/>
          </p:nvSpPr>
          <p:spPr>
            <a:xfrm>
              <a:off x="5443104" y="2114550"/>
              <a:ext cx="2843646" cy="170940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443104" y="2409808"/>
              <a:ext cx="284364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今日は</a:t>
              </a:r>
              <a:r>
                <a:rPr kumimoji="1"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日中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家にいたけどなあ</a:t>
              </a:r>
            </a:p>
          </p:txBody>
        </p:sp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48A610AF-6EAD-9942-96FC-E29B8C9001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1"/>
          <a:stretch/>
        </p:blipFill>
        <p:spPr>
          <a:xfrm>
            <a:off x="4549731" y="4173412"/>
            <a:ext cx="4417410" cy="2696162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88927" y="2616200"/>
            <a:ext cx="3004216" cy="1887798"/>
            <a:chOff x="188927" y="2616200"/>
            <a:chExt cx="3004216" cy="1887798"/>
          </a:xfrm>
        </p:grpSpPr>
        <p:sp>
          <p:nvSpPr>
            <p:cNvPr id="10" name="円形吹き出し 3"/>
            <p:cNvSpPr/>
            <p:nvPr/>
          </p:nvSpPr>
          <p:spPr>
            <a:xfrm flipH="1">
              <a:off x="188927" y="2616200"/>
              <a:ext cx="3004216" cy="188779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08080" y="3190456"/>
              <a:ext cx="2785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運送会社さん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からメールだ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885214" y="4359909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DEB8C45-9EAF-E6AD-A9D2-C532CF91AE83}"/>
              </a:ext>
            </a:extLst>
          </p:cNvPr>
          <p:cNvSpPr txBox="1"/>
          <p:nvPr/>
        </p:nvSpPr>
        <p:spPr>
          <a:xfrm>
            <a:off x="4383145" y="856068"/>
            <a:ext cx="216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うんそうがいしゃ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F10D48-8C9A-EE6F-75EC-43F60DA21A09}"/>
              </a:ext>
            </a:extLst>
          </p:cNvPr>
          <p:cNvSpPr txBox="1"/>
          <p:nvPr/>
        </p:nvSpPr>
        <p:spPr>
          <a:xfrm>
            <a:off x="7971810" y="856068"/>
            <a:ext cx="6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とど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D74053-7279-F66D-EA03-88AA3B54C1E8}"/>
              </a:ext>
            </a:extLst>
          </p:cNvPr>
          <p:cNvSpPr txBox="1"/>
          <p:nvPr/>
        </p:nvSpPr>
        <p:spPr>
          <a:xfrm>
            <a:off x="2761354" y="1429459"/>
            <a:ext cx="88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きょう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84DC27-245C-18F3-17F2-003C639D6E92}"/>
              </a:ext>
            </a:extLst>
          </p:cNvPr>
          <p:cNvSpPr txBox="1"/>
          <p:nvPr/>
        </p:nvSpPr>
        <p:spPr>
          <a:xfrm>
            <a:off x="3706031" y="1429459"/>
            <a:ext cx="88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にもつ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B86DF5B-BCEB-0CDC-37BB-210077C35D4D}"/>
              </a:ext>
            </a:extLst>
          </p:cNvPr>
          <p:cNvSpPr txBox="1"/>
          <p:nvPr/>
        </p:nvSpPr>
        <p:spPr>
          <a:xfrm>
            <a:off x="4549731" y="1429459"/>
            <a:ext cx="88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とど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50416F1-7CC8-9CC3-BD55-0DA692ED177B}"/>
              </a:ext>
            </a:extLst>
          </p:cNvPr>
          <p:cNvSpPr txBox="1"/>
          <p:nvPr/>
        </p:nvSpPr>
        <p:spPr>
          <a:xfrm>
            <a:off x="5392163" y="1429459"/>
            <a:ext cx="88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よてい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1838578-71C3-BC1B-89AB-C6A0CD0EC591}"/>
              </a:ext>
            </a:extLst>
          </p:cNvPr>
          <p:cNvSpPr txBox="1"/>
          <p:nvPr/>
        </p:nvSpPr>
        <p:spPr>
          <a:xfrm>
            <a:off x="639936" y="3014756"/>
            <a:ext cx="1487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うんそうがいしゃ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3016115-932A-4871-D484-52662989D73D}"/>
              </a:ext>
            </a:extLst>
          </p:cNvPr>
          <p:cNvGrpSpPr/>
          <p:nvPr/>
        </p:nvGrpSpPr>
        <p:grpSpPr>
          <a:xfrm>
            <a:off x="5557442" y="2360941"/>
            <a:ext cx="1252651" cy="792314"/>
            <a:chOff x="5557442" y="2360941"/>
            <a:chExt cx="1252651" cy="792314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DAC5DC3-23B6-A575-9F09-5405D19233A4}"/>
                </a:ext>
              </a:extLst>
            </p:cNvPr>
            <p:cNvSpPr txBox="1"/>
            <p:nvPr/>
          </p:nvSpPr>
          <p:spPr>
            <a:xfrm>
              <a:off x="6055960" y="2360941"/>
              <a:ext cx="754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きょう</a:t>
              </a:r>
              <a:endParaRPr kumimoji="1" lang="ja-JP" altLang="en-US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AABD6E4-47C0-5880-2D3E-5ABAC37C95A0}"/>
                </a:ext>
              </a:extLst>
            </p:cNvPr>
            <p:cNvSpPr txBox="1"/>
            <p:nvPr/>
          </p:nvSpPr>
          <p:spPr>
            <a:xfrm>
              <a:off x="5557442" y="2876256"/>
              <a:ext cx="754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いえ</a:t>
              </a: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36C3BCC-919E-509C-BD17-AE416E478C6A}"/>
              </a:ext>
            </a:extLst>
          </p:cNvPr>
          <p:cNvSpPr txBox="1"/>
          <p:nvPr/>
        </p:nvSpPr>
        <p:spPr>
          <a:xfrm>
            <a:off x="65582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721FEB9-EB58-E7DC-1303-16B7696B28EA}"/>
              </a:ext>
            </a:extLst>
          </p:cNvPr>
          <p:cNvSpPr txBox="1"/>
          <p:nvPr/>
        </p:nvSpPr>
        <p:spPr>
          <a:xfrm rot="20760000">
            <a:off x="3043382" y="4362864"/>
            <a:ext cx="679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はいたつ</a:t>
            </a:r>
            <a:endParaRPr kumimoji="1"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DA0A7C4-2362-8767-934E-42B436116EE6}"/>
              </a:ext>
            </a:extLst>
          </p:cNvPr>
          <p:cNvSpPr txBox="1"/>
          <p:nvPr/>
        </p:nvSpPr>
        <p:spPr>
          <a:xfrm rot="20760000">
            <a:off x="3164175" y="4787047"/>
            <a:ext cx="679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ふざい</a:t>
            </a:r>
            <a:endParaRPr kumimoji="1"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108D178-952A-AA56-A6E6-33F8752AE9C3}"/>
              </a:ext>
            </a:extLst>
          </p:cNvPr>
          <p:cNvSpPr txBox="1"/>
          <p:nvPr/>
        </p:nvSpPr>
        <p:spPr>
          <a:xfrm rot="20760000">
            <a:off x="4370775" y="4892398"/>
            <a:ext cx="679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うんゆ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04DD13F-5439-6055-BB45-5CC84F9A7941}"/>
              </a:ext>
            </a:extLst>
          </p:cNvPr>
          <p:cNvSpPr txBox="1"/>
          <p:nvPr/>
        </p:nvSpPr>
        <p:spPr>
          <a:xfrm>
            <a:off x="2002358" y="44742"/>
            <a:ext cx="102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かんせん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7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FC19BAF3-9FB0-D248-8C99-807A800BE43D}"/>
              </a:ext>
            </a:extLst>
          </p:cNvPr>
          <p:cNvSpPr/>
          <p:nvPr/>
        </p:nvSpPr>
        <p:spPr>
          <a:xfrm>
            <a:off x="-1" y="2222592"/>
            <a:ext cx="4690190" cy="4635408"/>
          </a:xfrm>
          <a:custGeom>
            <a:avLst/>
            <a:gdLst>
              <a:gd name="connsiteX0" fmla="*/ 1632665 w 4690190"/>
              <a:gd name="connsiteY0" fmla="*/ 0 h 4635408"/>
              <a:gd name="connsiteX1" fmla="*/ 4690190 w 4690190"/>
              <a:gd name="connsiteY1" fmla="*/ 3057525 h 4635408"/>
              <a:gd name="connsiteX2" fmla="*/ 4321163 w 4690190"/>
              <a:gd name="connsiteY2" fmla="*/ 4514923 h 4635408"/>
              <a:gd name="connsiteX3" fmla="*/ 4247967 w 4690190"/>
              <a:gd name="connsiteY3" fmla="*/ 4635408 h 4635408"/>
              <a:gd name="connsiteX4" fmla="*/ 0 w 4690190"/>
              <a:gd name="connsiteY4" fmla="*/ 4635408 h 4635408"/>
              <a:gd name="connsiteX5" fmla="*/ 0 w 4690190"/>
              <a:gd name="connsiteY5" fmla="*/ 475504 h 4635408"/>
              <a:gd name="connsiteX6" fmla="*/ 175267 w 4690190"/>
              <a:gd name="connsiteY6" fmla="*/ 369027 h 4635408"/>
              <a:gd name="connsiteX7" fmla="*/ 1632665 w 4690190"/>
              <a:gd name="connsiteY7" fmla="*/ 0 h 463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0190" h="4635408">
                <a:moveTo>
                  <a:pt x="1632665" y="0"/>
                </a:moveTo>
                <a:cubicBezTo>
                  <a:pt x="3321289" y="0"/>
                  <a:pt x="4690190" y="1368901"/>
                  <a:pt x="4690190" y="3057525"/>
                </a:cubicBezTo>
                <a:cubicBezTo>
                  <a:pt x="4690190" y="3585220"/>
                  <a:pt x="4556509" y="4081692"/>
                  <a:pt x="4321163" y="4514923"/>
                </a:cubicBezTo>
                <a:lnTo>
                  <a:pt x="4247967" y="4635408"/>
                </a:lnTo>
                <a:lnTo>
                  <a:pt x="0" y="4635408"/>
                </a:lnTo>
                <a:lnTo>
                  <a:pt x="0" y="475504"/>
                </a:lnTo>
                <a:lnTo>
                  <a:pt x="175267" y="369027"/>
                </a:lnTo>
                <a:cubicBezTo>
                  <a:pt x="608498" y="133682"/>
                  <a:pt x="1104970" y="0"/>
                  <a:pt x="1632665" y="0"/>
                </a:cubicBezTo>
                <a:close/>
              </a:path>
            </a:pathLst>
          </a:custGeom>
          <a:solidFill>
            <a:srgbClr val="9DC3E6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0820F22E-3B5A-F44C-A948-797E141B07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038" y="2901688"/>
            <a:ext cx="3898900" cy="3956312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BAEEE91-A34E-42B6-86EF-D2D4998407EA}"/>
              </a:ext>
            </a:extLst>
          </p:cNvPr>
          <p:cNvGrpSpPr/>
          <p:nvPr/>
        </p:nvGrpSpPr>
        <p:grpSpPr>
          <a:xfrm rot="20733622">
            <a:off x="1156210" y="3854828"/>
            <a:ext cx="2198265" cy="2397209"/>
            <a:chOff x="186012" y="4603517"/>
            <a:chExt cx="2198265" cy="2397209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2DA3709-D8A1-4726-AC44-F9772207293A}"/>
                </a:ext>
              </a:extLst>
            </p:cNvPr>
            <p:cNvSpPr txBox="1"/>
            <p:nvPr/>
          </p:nvSpPr>
          <p:spPr>
            <a:xfrm>
              <a:off x="186012" y="4603517"/>
              <a:ext cx="1936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From: </a:t>
              </a:r>
              <a:r>
                <a:rPr kumimoji="1" lang="ja-JP" altLang="en-US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〇〇</a:t>
              </a:r>
              <a:r>
                <a:rPr kumimoji="1" lang="en-US" altLang="ja-JP" sz="12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unnyu.com</a:t>
              </a:r>
              <a:endPara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EA29B05-DFBB-4077-B5A6-67F689170F44}"/>
                </a:ext>
              </a:extLst>
            </p:cNvPr>
            <p:cNvSpPr txBox="1"/>
            <p:nvPr/>
          </p:nvSpPr>
          <p:spPr>
            <a:xfrm>
              <a:off x="290967" y="5094740"/>
              <a:ext cx="193642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配達</a:t>
              </a:r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しましたが</a:t>
              </a:r>
              <a:endParaRPr lang="en-US" altLang="ja-JP" sz="1800" b="0" i="0" u="none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不在でした。 　</a:t>
              </a:r>
              <a:endParaRPr lang="en-US" altLang="ja-JP" sz="1800" b="0" i="0" u="none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r>
                <a:rPr lang="ja-JP" altLang="en-US" sz="1800" b="0" i="0" u="none" strike="noStrike" baseline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○○運輸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A4A4991-1D2C-4A29-A95F-1A9CDDC4D600}"/>
                </a:ext>
              </a:extLst>
            </p:cNvPr>
            <p:cNvSpPr txBox="1"/>
            <p:nvPr/>
          </p:nvSpPr>
          <p:spPr>
            <a:xfrm>
              <a:off x="244118" y="6354395"/>
              <a:ext cx="214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http://</a:t>
              </a:r>
              <a:r>
                <a:rPr lang="ja-JP" altLang="en-US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〇〇</a:t>
              </a:r>
              <a:r>
                <a:rPr lang="en-US" altLang="ja-JP" sz="1800" b="0" i="0" u="sng" strike="noStrike" baseline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unyu-abc.com</a:t>
              </a:r>
              <a:endParaRPr lang="ja-JP" altLang="en-US" sz="1800" b="0" i="0" u="sng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8CF31200-B19C-4DBD-A3AE-C54ADFCDDF12}"/>
                </a:ext>
              </a:extLst>
            </p:cNvPr>
            <p:cNvCxnSpPr/>
            <p:nvPr/>
          </p:nvCxnSpPr>
          <p:spPr>
            <a:xfrm>
              <a:off x="298301" y="4880516"/>
              <a:ext cx="174747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 dirty="0"/>
              <a:t> ウイルスに感染してしまったら？ その２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1048261"/>
            <a:ext cx="8944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知っている会社だったので、美波さんは安心して表示され</a:t>
            </a:r>
            <a:endParaRPr lang="en-US" altLang="ja-JP" dirty="0"/>
          </a:p>
          <a:p>
            <a:r>
              <a:rPr lang="ja-JP" altLang="en-US" dirty="0"/>
              <a:t>ている</a:t>
            </a:r>
            <a:r>
              <a:rPr lang="en-US" altLang="ja-JP" dirty="0"/>
              <a:t>URL</a:t>
            </a:r>
            <a:r>
              <a:rPr lang="ja-JP" altLang="en-US" dirty="0"/>
              <a:t>を、おしました。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232005" y="1842643"/>
            <a:ext cx="2843646" cy="1709408"/>
            <a:chOff x="5443104" y="2114550"/>
            <a:chExt cx="2843646" cy="1709408"/>
          </a:xfrm>
        </p:grpSpPr>
        <p:sp>
          <p:nvSpPr>
            <p:cNvPr id="7" name="円形吹き出し 3"/>
            <p:cNvSpPr/>
            <p:nvPr/>
          </p:nvSpPr>
          <p:spPr>
            <a:xfrm>
              <a:off x="5443104" y="2114550"/>
              <a:ext cx="2843646" cy="170940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505497" y="2476811"/>
              <a:ext cx="271886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〇〇運輸さんなら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安心だね</a:t>
              </a:r>
              <a:endParaRPr kumimoji="1" lang="ja-JP" altLang="en-US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501777" y="2227571"/>
            <a:ext cx="3004216" cy="1887798"/>
            <a:chOff x="188927" y="2616200"/>
            <a:chExt cx="3004216" cy="1887798"/>
          </a:xfrm>
        </p:grpSpPr>
        <p:sp>
          <p:nvSpPr>
            <p:cNvPr id="10" name="円形吹き出し 3"/>
            <p:cNvSpPr/>
            <p:nvPr/>
          </p:nvSpPr>
          <p:spPr>
            <a:xfrm flipH="1">
              <a:off x="188927" y="2616200"/>
              <a:ext cx="3004216" cy="188779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98301" y="3054533"/>
              <a:ext cx="2785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このリンクを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おせばいいのかな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9532F232-8D93-4EA0-B6D0-2E91F67F0C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8672" r="20232" b="9562"/>
          <a:stretch/>
        </p:blipFill>
        <p:spPr>
          <a:xfrm>
            <a:off x="4756202" y="3284526"/>
            <a:ext cx="2777633" cy="3564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A8458C3-FBB5-EB48-B9E4-5BEE68BB93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033"/>
          <a:stretch/>
        </p:blipFill>
        <p:spPr>
          <a:xfrm>
            <a:off x="2762135" y="5687930"/>
            <a:ext cx="1752382" cy="118112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F50E5D-8B0B-EBB0-F1DF-A69B8A2F562B}"/>
              </a:ext>
            </a:extLst>
          </p:cNvPr>
          <p:cNvSpPr txBox="1"/>
          <p:nvPr/>
        </p:nvSpPr>
        <p:spPr>
          <a:xfrm rot="20760000">
            <a:off x="1069368" y="4404524"/>
            <a:ext cx="679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はいたつ</a:t>
            </a:r>
            <a:endParaRPr kumimoji="1"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4F2F838-80A3-AC91-9E73-037C8670EC6B}"/>
              </a:ext>
            </a:extLst>
          </p:cNvPr>
          <p:cNvSpPr txBox="1"/>
          <p:nvPr/>
        </p:nvSpPr>
        <p:spPr>
          <a:xfrm rot="20760000">
            <a:off x="1190161" y="4828707"/>
            <a:ext cx="679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ふざい</a:t>
            </a:r>
            <a:endParaRPr kumimoji="1" lang="ja-JP" altLang="en-US" sz="9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E9E39A-EB00-1CC9-3213-FF9FF9EADE71}"/>
              </a:ext>
            </a:extLst>
          </p:cNvPr>
          <p:cNvSpPr txBox="1"/>
          <p:nvPr/>
        </p:nvSpPr>
        <p:spPr>
          <a:xfrm rot="20760000">
            <a:off x="2396761" y="4934058"/>
            <a:ext cx="679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うんゆ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C354F2B-FB73-9BF8-573D-FC7AFD475A5B}"/>
              </a:ext>
            </a:extLst>
          </p:cNvPr>
          <p:cNvGrpSpPr/>
          <p:nvPr/>
        </p:nvGrpSpPr>
        <p:grpSpPr>
          <a:xfrm>
            <a:off x="6808961" y="2045695"/>
            <a:ext cx="1059745" cy="797807"/>
            <a:chOff x="6808961" y="2045695"/>
            <a:chExt cx="1059745" cy="797807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2B6EAE7-5942-E7DB-BC56-1E385EA43E5F}"/>
                </a:ext>
              </a:extLst>
            </p:cNvPr>
            <p:cNvSpPr txBox="1"/>
            <p:nvPr/>
          </p:nvSpPr>
          <p:spPr>
            <a:xfrm>
              <a:off x="6948026" y="2045695"/>
              <a:ext cx="754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うんゆ</a:t>
              </a:r>
              <a:endParaRPr kumimoji="1" lang="ja-JP" altLang="en-US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AD35899-8DA3-5D03-85FE-044D8EC36ACC}"/>
                </a:ext>
              </a:extLst>
            </p:cNvPr>
            <p:cNvSpPr txBox="1"/>
            <p:nvPr/>
          </p:nvSpPr>
          <p:spPr>
            <a:xfrm>
              <a:off x="6808961" y="2566503"/>
              <a:ext cx="1059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あんしん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90463B3-F9B7-0AFB-A475-A002B68362AD}"/>
              </a:ext>
            </a:extLst>
          </p:cNvPr>
          <p:cNvSpPr txBox="1"/>
          <p:nvPr/>
        </p:nvSpPr>
        <p:spPr>
          <a:xfrm>
            <a:off x="1069861" y="856068"/>
            <a:ext cx="216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かいしゃ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5CDAB3D-C8A1-10F2-6506-B3A2741DCFA0}"/>
              </a:ext>
            </a:extLst>
          </p:cNvPr>
          <p:cNvSpPr txBox="1"/>
          <p:nvPr/>
        </p:nvSpPr>
        <p:spPr>
          <a:xfrm>
            <a:off x="5989397" y="856068"/>
            <a:ext cx="958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あんしん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B392780-6992-6781-1412-83D78BCD6D8B}"/>
              </a:ext>
            </a:extLst>
          </p:cNvPr>
          <p:cNvSpPr txBox="1"/>
          <p:nvPr/>
        </p:nvSpPr>
        <p:spPr>
          <a:xfrm>
            <a:off x="4362563" y="856068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77A4017-E5E5-6D42-8534-92A40B2D015D}"/>
              </a:ext>
            </a:extLst>
          </p:cNvPr>
          <p:cNvSpPr txBox="1"/>
          <p:nvPr/>
        </p:nvSpPr>
        <p:spPr>
          <a:xfrm>
            <a:off x="7325092" y="856068"/>
            <a:ext cx="958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ひょうじ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307E596-7A2B-7A7A-A8DB-C2BD1C678E11}"/>
              </a:ext>
            </a:extLst>
          </p:cNvPr>
          <p:cNvSpPr txBox="1"/>
          <p:nvPr/>
        </p:nvSpPr>
        <p:spPr>
          <a:xfrm>
            <a:off x="-22340" y="856068"/>
            <a:ext cx="737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EC5BAAC-BAC3-3BA2-F959-18315BCB4C2B}"/>
              </a:ext>
            </a:extLst>
          </p:cNvPr>
          <p:cNvSpPr txBox="1"/>
          <p:nvPr/>
        </p:nvSpPr>
        <p:spPr>
          <a:xfrm>
            <a:off x="2002358" y="44742"/>
            <a:ext cx="102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かんせん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0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690A91B-BCC2-41F6-BB80-A357775E5B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800" l="1800" r="97700">
                        <a14:foregroundMark x1="16900" y1="68000" x2="9800" y2="69900"/>
                        <a14:foregroundMark x1="9800" y1="69900" x2="4500" y2="66500"/>
                        <a14:foregroundMark x1="4500" y1="66500" x2="7600" y2="60700"/>
                        <a14:foregroundMark x1="7600" y1="60700" x2="14800" y2="60600"/>
                        <a14:foregroundMark x1="14800" y1="60600" x2="15800" y2="67400"/>
                        <a14:foregroundMark x1="15800" y1="67400" x2="13900" y2="69700"/>
                        <a14:foregroundMark x1="3700" y1="70100" x2="2900" y2="63400"/>
                        <a14:foregroundMark x1="2900" y1="63400" x2="3500" y2="69100"/>
                        <a14:foregroundMark x1="3900" y1="70400" x2="1800" y2="64300"/>
                        <a14:foregroundMark x1="1800" y1="64300" x2="14100" y2="59400"/>
                        <a14:foregroundMark x1="14100" y1="59400" x2="18000" y2="64300"/>
                        <a14:foregroundMark x1="18000" y1="64300" x2="14900" y2="69900"/>
                        <a14:foregroundMark x1="14900" y1="69900" x2="9400" y2="73200"/>
                        <a14:foregroundMark x1="9400" y1="73200" x2="5600" y2="70800"/>
                        <a14:foregroundMark x1="7800" y1="72000" x2="4200" y2="69900"/>
                        <a14:foregroundMark x1="3800" y1="69800" x2="6800" y2="72700"/>
                        <a14:foregroundMark x1="6000" y1="73700" x2="4800" y2="73200"/>
                        <a14:foregroundMark x1="3400" y1="63500" x2="15300" y2="56600"/>
                        <a14:foregroundMark x1="15300" y1="56600" x2="6400" y2="60900"/>
                        <a14:foregroundMark x1="6400" y1="60900" x2="12000" y2="57800"/>
                        <a14:foregroundMark x1="12000" y1="57800" x2="6900" y2="61800"/>
                        <a14:foregroundMark x1="6900" y1="61800" x2="13500" y2="59500"/>
                        <a14:foregroundMark x1="13500" y1="59500" x2="6100" y2="63700"/>
                        <a14:foregroundMark x1="6100" y1="63700" x2="16300" y2="59800"/>
                        <a14:foregroundMark x1="16300" y1="59800" x2="19900" y2="65300"/>
                        <a14:foregroundMark x1="19900" y1="65300" x2="16600" y2="58800"/>
                        <a14:foregroundMark x1="16600" y1="58800" x2="17800" y2="65300"/>
                        <a14:foregroundMark x1="17800" y1="65300" x2="16500" y2="57800"/>
                        <a14:foregroundMark x1="16500" y1="57800" x2="19800" y2="63800"/>
                        <a14:foregroundMark x1="19800" y1="63800" x2="19300" y2="68700"/>
                        <a14:foregroundMark x1="5200" y1="61100" x2="3100" y2="64200"/>
                        <a14:foregroundMark x1="2900" y1="59600" x2="9900" y2="59600"/>
                        <a14:foregroundMark x1="9900" y1="59600" x2="3400" y2="64200"/>
                        <a14:foregroundMark x1="3400" y1="64200" x2="5600" y2="64800"/>
                        <a14:foregroundMark x1="19900" y1="66400" x2="13800" y2="70500"/>
                        <a14:foregroundMark x1="13800" y1="70500" x2="19200" y2="65700"/>
                        <a14:foregroundMark x1="19200" y1="65700" x2="19500" y2="68200"/>
                        <a14:foregroundMark x1="26600" y1="66100" x2="20300" y2="65100"/>
                        <a14:foregroundMark x1="20300" y1="65100" x2="21300" y2="67600"/>
                        <a14:foregroundMark x1="28400" y1="55900" x2="28400" y2="55900"/>
                        <a14:foregroundMark x1="28400" y1="56000" x2="23400" y2="62800"/>
                        <a14:foregroundMark x1="23400" y1="62800" x2="27100" y2="55400"/>
                        <a14:foregroundMark x1="27100" y1="55400" x2="19600" y2="66800"/>
                        <a14:foregroundMark x1="19600" y1="66800" x2="25600" y2="57700"/>
                        <a14:foregroundMark x1="25600" y1="57700" x2="23700" y2="64300"/>
                        <a14:foregroundMark x1="23700" y1="64300" x2="27600" y2="57400"/>
                        <a14:foregroundMark x1="27600" y1="57400" x2="22500" y2="66700"/>
                        <a14:foregroundMark x1="22500" y1="66700" x2="26800" y2="59100"/>
                        <a14:foregroundMark x1="26800" y1="59100" x2="27700" y2="59100"/>
                        <a14:foregroundMark x1="28800" y1="59500" x2="27400" y2="59800"/>
                        <a14:foregroundMark x1="27700" y1="65000" x2="30800" y2="66700"/>
                        <a14:foregroundMark x1="27200" y1="62700" x2="34000" y2="63300"/>
                        <a14:foregroundMark x1="34000" y1="63300" x2="28100" y2="60100"/>
                        <a14:foregroundMark x1="28100" y1="60100" x2="34000" y2="62400"/>
                        <a14:foregroundMark x1="34000" y1="62400" x2="33500" y2="62700"/>
                        <a14:foregroundMark x1="34426" y1="62603" x2="28700" y2="59400"/>
                        <a14:foregroundMark x1="28700" y1="59400" x2="31000" y2="60800"/>
                        <a14:foregroundMark x1="17900" y1="74700" x2="15800" y2="81500"/>
                        <a14:foregroundMark x1="15800" y1="81500" x2="21800" y2="77400"/>
                        <a14:foregroundMark x1="21800" y1="77400" x2="21800" y2="85600"/>
                        <a14:foregroundMark x1="21800" y1="85600" x2="25400" y2="78100"/>
                        <a14:foregroundMark x1="25400" y1="78100" x2="25300" y2="84800"/>
                        <a14:foregroundMark x1="25300" y1="84800" x2="30400" y2="81100"/>
                        <a14:foregroundMark x1="30400" y1="81100" x2="29500" y2="88700"/>
                        <a14:foregroundMark x1="29500" y1="88700" x2="30400" y2="88400"/>
                        <a14:foregroundMark x1="16700" y1="74900" x2="15500" y2="81200"/>
                        <a14:foregroundMark x1="15500" y1="81200" x2="20200" y2="85900"/>
                        <a14:foregroundMark x1="20200" y1="85900" x2="26300" y2="87600"/>
                        <a14:foregroundMark x1="26300" y1="87600" x2="19700" y2="87300"/>
                        <a14:foregroundMark x1="19700" y1="87300" x2="13800" y2="84600"/>
                        <a14:foregroundMark x1="13800" y1="84600" x2="16400" y2="77700"/>
                        <a14:foregroundMark x1="21900" y1="87200" x2="28600" y2="88300"/>
                        <a14:foregroundMark x1="28600" y1="88300" x2="22200" y2="87800"/>
                        <a14:foregroundMark x1="22200" y1="87800" x2="22200" y2="87800"/>
                        <a14:foregroundMark x1="25900" y1="88500" x2="28300" y2="89200"/>
                        <a14:foregroundMark x1="3600" y1="91300" x2="13000" y2="88800"/>
                        <a14:foregroundMark x1="13000" y1="88800" x2="6200" y2="92500"/>
                        <a14:foregroundMark x1="6200" y1="92500" x2="12400" y2="89400"/>
                        <a14:foregroundMark x1="12400" y1="89400" x2="7600" y2="93500"/>
                        <a14:foregroundMark x1="7600" y1="93500" x2="14800" y2="91600"/>
                        <a14:foregroundMark x1="14800" y1="91600" x2="6500" y2="95100"/>
                        <a14:foregroundMark x1="6500" y1="95100" x2="15500" y2="93800"/>
                        <a14:foregroundMark x1="15500" y1="93800" x2="8500" y2="96800"/>
                        <a14:foregroundMark x1="8500" y1="96800" x2="16500" y2="93900"/>
                        <a14:foregroundMark x1="16500" y1="93900" x2="6700" y2="96400"/>
                        <a14:foregroundMark x1="6700" y1="96400" x2="8700" y2="96800"/>
                        <a14:foregroundMark x1="60900" y1="67300" x2="67400" y2="65800"/>
                        <a14:foregroundMark x1="67400" y1="65800" x2="72500" y2="69600"/>
                        <a14:foregroundMark x1="72500" y1="69600" x2="67100" y2="73000"/>
                        <a14:foregroundMark x1="67100" y1="73000" x2="61400" y2="70200"/>
                        <a14:foregroundMark x1="61400" y1="70200" x2="68100" y2="66800"/>
                        <a14:foregroundMark x1="68100" y1="66800" x2="63800" y2="71400"/>
                        <a14:foregroundMark x1="63800" y1="71400" x2="70700" y2="71000"/>
                        <a14:foregroundMark x1="70700" y1="71000" x2="71500" y2="70700"/>
                        <a14:foregroundMark x1="66400" y1="65600" x2="73200" y2="64300"/>
                        <a14:foregroundMark x1="73200" y1="64300" x2="67500" y2="66900"/>
                        <a14:foregroundMark x1="67500" y1="66900" x2="73300" y2="70400"/>
                        <a14:foregroundMark x1="73300" y1="70400" x2="72900" y2="72400"/>
                        <a14:foregroundMark x1="71700" y1="66800" x2="73500" y2="70200"/>
                        <a14:foregroundMark x1="71900" y1="70900" x2="63200" y2="73400"/>
                        <a14:foregroundMark x1="66400" y1="73400" x2="74400" y2="71500"/>
                        <a14:foregroundMark x1="74400" y1="71500" x2="67500" y2="72500"/>
                        <a14:foregroundMark x1="67500" y1="72500" x2="75100" y2="70500"/>
                        <a14:foregroundMark x1="75100" y1="70500" x2="66000" y2="72800"/>
                        <a14:foregroundMark x1="66900" y1="73500" x2="61800" y2="67600"/>
                        <a14:foregroundMark x1="61800" y1="67600" x2="62900" y2="74000"/>
                        <a14:foregroundMark x1="62900" y1="74000" x2="61800" y2="67800"/>
                        <a14:foregroundMark x1="61800" y1="67800" x2="61800" y2="67800"/>
                        <a14:foregroundMark x1="60400" y1="67900" x2="63100" y2="75400"/>
                        <a14:foregroundMark x1="63100" y1="75400" x2="61900" y2="69000"/>
                        <a14:foregroundMark x1="61900" y1="69000" x2="60600" y2="69200"/>
                        <a14:foregroundMark x1="78600" y1="64800" x2="81500" y2="58500"/>
                        <a14:foregroundMark x1="81500" y1="58500" x2="78600" y2="66700"/>
                        <a14:foregroundMark x1="78600" y1="66700" x2="81800" y2="58700"/>
                        <a14:foregroundMark x1="81800" y1="58700" x2="77100" y2="67400"/>
                        <a14:foregroundMark x1="77100" y1="67400" x2="79700" y2="60700"/>
                        <a14:foregroundMark x1="79700" y1="60700" x2="77800" y2="67000"/>
                        <a14:foregroundMark x1="77800" y1="67000" x2="82100" y2="59600"/>
                        <a14:foregroundMark x1="82100" y1="59600" x2="78000" y2="66800"/>
                        <a14:foregroundMark x1="78000" y1="66800" x2="81100" y2="58200"/>
                        <a14:foregroundMark x1="81100" y1="58200" x2="78900" y2="65700"/>
                        <a14:foregroundMark x1="78900" y1="65700" x2="82100" y2="59100"/>
                        <a14:foregroundMark x1="82100" y1="59100" x2="78500" y2="67300"/>
                        <a14:foregroundMark x1="78500" y1="67300" x2="82200" y2="57700"/>
                        <a14:foregroundMark x1="82200" y1="57700" x2="77600" y2="68100"/>
                        <a14:foregroundMark x1="77600" y1="68100" x2="81800" y2="61400"/>
                        <a14:foregroundMark x1="81800" y1="61400" x2="77300" y2="70800"/>
                        <a14:foregroundMark x1="77300" y1="70800" x2="82400" y2="60600"/>
                        <a14:foregroundMark x1="82400" y1="60600" x2="82500" y2="60800"/>
                        <a14:foregroundMark x1="80600" y1="57500" x2="92900" y2="64400"/>
                        <a14:foregroundMark x1="92900" y1="64400" x2="85900" y2="58100"/>
                        <a14:foregroundMark x1="85900" y1="58100" x2="90300" y2="63300"/>
                        <a14:foregroundMark x1="90300" y1="63300" x2="80800" y2="57100"/>
                        <a14:foregroundMark x1="80800" y1="57100" x2="87600" y2="60300"/>
                        <a14:foregroundMark x1="87600" y1="60300" x2="81900" y2="56300"/>
                        <a14:foregroundMark x1="81900" y1="56300" x2="95300" y2="63900"/>
                        <a14:foregroundMark x1="95300" y1="63900" x2="94700" y2="63500"/>
                        <a14:foregroundMark x1="96400" y1="64900" x2="93600" y2="71100"/>
                        <a14:foregroundMark x1="93600" y1="71100" x2="97700" y2="63900"/>
                        <a14:foregroundMark x1="97700" y1="63900" x2="94900" y2="70300"/>
                        <a14:foregroundMark x1="94900" y1="70300" x2="83200" y2="69000"/>
                        <a14:foregroundMark x1="83200" y1="69000" x2="91100" y2="74800"/>
                        <a14:foregroundMark x1="91100" y1="74800" x2="82700" y2="68400"/>
                        <a14:foregroundMark x1="82700" y1="68400" x2="90200" y2="72700"/>
                        <a14:foregroundMark x1="90200" y1="72700" x2="83200" y2="70700"/>
                        <a14:foregroundMark x1="83200" y1="70700" x2="87800" y2="72900"/>
                        <a14:foregroundMark x1="84300" y1="47700" x2="90000" y2="44500"/>
                        <a14:foregroundMark x1="90000" y1="44500" x2="85700" y2="47800"/>
                        <a14:foregroundMark x1="84400" y1="49200" x2="85300" y2="43000"/>
                        <a14:foregroundMark x1="85300" y1="43000" x2="93400" y2="45000"/>
                        <a14:foregroundMark x1="93400" y1="45000" x2="86300" y2="47000"/>
                        <a14:foregroundMark x1="86300" y1="47000" x2="93300" y2="44900"/>
                        <a14:foregroundMark x1="93300" y1="44900" x2="87300" y2="47000"/>
                        <a14:foregroundMark x1="87300" y1="47000" x2="94000" y2="45000"/>
                        <a14:foregroundMark x1="94000" y1="45000" x2="87700" y2="47600"/>
                        <a14:foregroundMark x1="87700" y1="47600" x2="87700" y2="47600"/>
                        <a14:foregroundMark x1="92800" y1="47700" x2="88900" y2="42900"/>
                        <a14:foregroundMark x1="88900" y1="42900" x2="86800" y2="42300"/>
                        <a14:foregroundMark x1="92000" y1="45900" x2="85900" y2="42600"/>
                        <a14:foregroundMark x1="85900" y1="42600" x2="92500" y2="44600"/>
                        <a14:foregroundMark x1="92500" y1="44600" x2="85600" y2="41600"/>
                        <a14:foregroundMark x1="85600" y1="41600" x2="82500" y2="49000"/>
                        <a14:foregroundMark x1="82500" y1="49000" x2="82100" y2="49600"/>
                        <a14:foregroundMark x1="86000" y1="41900" x2="92700" y2="44600"/>
                        <a14:foregroundMark x1="92700" y1="44600" x2="86300" y2="40100"/>
                        <a14:foregroundMark x1="86300" y1="40100" x2="85500" y2="42400"/>
                        <a14:foregroundMark x1="54700" y1="46100" x2="57600" y2="54400"/>
                        <a14:foregroundMark x1="57600" y1="54400" x2="56900" y2="46200"/>
                        <a14:foregroundMark x1="56900" y1="46200" x2="58400" y2="56100"/>
                        <a14:foregroundMark x1="58400" y1="56100" x2="56900" y2="48300"/>
                        <a14:foregroundMark x1="56900" y1="48300" x2="57400" y2="55100"/>
                        <a14:foregroundMark x1="57400" y1="55100" x2="57200" y2="47600"/>
                        <a14:foregroundMark x1="57200" y1="47600" x2="59400" y2="57600"/>
                        <a14:foregroundMark x1="59400" y1="57600" x2="70500" y2="54000"/>
                        <a14:foregroundMark x1="70500" y1="54000" x2="62400" y2="58300"/>
                        <a14:foregroundMark x1="62400" y1="58300" x2="74400" y2="52900"/>
                        <a14:foregroundMark x1="74400" y1="52900" x2="63900" y2="56100"/>
                        <a14:foregroundMark x1="63900" y1="56100" x2="74000" y2="51500"/>
                        <a14:foregroundMark x1="74000" y1="51500" x2="64400" y2="54800"/>
                        <a14:foregroundMark x1="64400" y1="54800" x2="72100" y2="50800"/>
                        <a14:foregroundMark x1="72100" y1="50800" x2="62900" y2="53100"/>
                        <a14:foregroundMark x1="62900" y1="53100" x2="62900" y2="53100"/>
                        <a14:foregroundMark x1="73000" y1="52900" x2="71300" y2="46900"/>
                        <a14:foregroundMark x1="71300" y1="46900" x2="73100" y2="53700"/>
                        <a14:foregroundMark x1="73100" y1="53700" x2="69600" y2="42900"/>
                        <a14:foregroundMark x1="69600" y1="42900" x2="73000" y2="51900"/>
                        <a14:foregroundMark x1="73000" y1="51900" x2="70200" y2="42000"/>
                        <a14:foregroundMark x1="70200" y1="42000" x2="71500" y2="49400"/>
                        <a14:foregroundMark x1="71500" y1="49400" x2="71500" y2="42700"/>
                        <a14:foregroundMark x1="71500" y1="42700" x2="73500" y2="53000"/>
                        <a14:foregroundMark x1="73500" y1="53000" x2="71300" y2="43500"/>
                        <a14:foregroundMark x1="71300" y1="43500" x2="73400" y2="50300"/>
                        <a14:foregroundMark x1="73400" y1="50300" x2="70500" y2="43100"/>
                        <a14:foregroundMark x1="70500" y1="43100" x2="72700" y2="50600"/>
                        <a14:foregroundMark x1="72700" y1="50600" x2="70600" y2="41700"/>
                        <a14:foregroundMark x1="65500" y1="48200" x2="70200" y2="41700"/>
                        <a14:foregroundMark x1="70200" y1="41700" x2="55400" y2="46200"/>
                        <a14:foregroundMark x1="55400" y1="46200" x2="64300" y2="43100"/>
                        <a14:foregroundMark x1="64300" y1="43100" x2="58200" y2="46500"/>
                        <a14:foregroundMark x1="58200" y1="46500" x2="68500" y2="43900"/>
                        <a14:foregroundMark x1="68500" y1="43900" x2="61500" y2="45900"/>
                        <a14:foregroundMark x1="61500" y1="45900" x2="70900" y2="41900"/>
                        <a14:foregroundMark x1="70900" y1="41900" x2="62900" y2="45100"/>
                        <a14:foregroundMark x1="62900" y1="45100" x2="69600" y2="42700"/>
                        <a14:foregroundMark x1="69600" y1="42700" x2="63600" y2="45000"/>
                        <a14:foregroundMark x1="63600" y1="45000" x2="63700" y2="45400"/>
                        <a14:foregroundMark x1="27200" y1="66100" x2="32700" y2="70300"/>
                        <a14:foregroundMark x1="27000" y1="78700" x2="30800" y2="83800"/>
                        <a14:foregroundMark x1="30800" y1="83800" x2="33700" y2="77600"/>
                        <a14:foregroundMark x1="33700" y1="77600" x2="33500" y2="77600"/>
                        <a14:foregroundMark x1="32400" y1="80800" x2="29800" y2="89800"/>
                        <a14:foregroundMark x1="29800" y1="89800" x2="31700" y2="81800"/>
                        <a14:foregroundMark x1="31700" y1="81800" x2="29500" y2="91000"/>
                        <a14:foregroundMark x1="32000" y1="66700" x2="35000" y2="61000"/>
                        <a14:foregroundMark x1="35000" y1="61000" x2="34305" y2="64195"/>
                        <a14:foregroundMark x1="31700" y1="68900" x2="31000" y2="70300"/>
                        <a14:foregroundMark x1="32200" y1="67200" x2="31700" y2="70300"/>
                        <a14:foregroundMark x1="31200" y1="68600" x2="31500" y2="70100"/>
                        <a14:foregroundMark x1="35000" y1="64800" x2="33200" y2="65500"/>
                        <a14:foregroundMark x1="55000" y1="50700" x2="58000" y2="57100"/>
                        <a14:foregroundMark x1="58000" y1="57100" x2="58100" y2="55700"/>
                        <a14:foregroundMark x1="93400" y1="70300" x2="90300" y2="76400"/>
                        <a14:foregroundMark x1="90300" y1="76400" x2="93900" y2="70900"/>
                        <a14:foregroundMark x1="93900" y1="70900" x2="90800" y2="77000"/>
                        <a14:foregroundMark x1="90800" y1="77000" x2="94400" y2="70400"/>
                        <a14:foregroundMark x1="94400" y1="70400" x2="92700" y2="74700"/>
                        <a14:foregroundMark x1="33400" y1="79000" x2="30900" y2="85800"/>
                        <a14:foregroundMark x1="30900" y1="85800" x2="33300" y2="78500"/>
                        <a14:foregroundMark x1="33300" y1="78500" x2="30000" y2="89500"/>
                        <a14:backgroundMark x1="41800" y1="80600" x2="41700" y2="66000"/>
                        <a14:backgroundMark x1="41700" y1="66000" x2="45100" y2="59800"/>
                        <a14:backgroundMark x1="45100" y1="59800" x2="47400" y2="79200"/>
                        <a14:backgroundMark x1="46400" y1="83300" x2="38800" y2="71900"/>
                        <a14:backgroundMark x1="38800" y1="71900" x2="42800" y2="58200"/>
                        <a14:backgroundMark x1="42800" y1="58200" x2="49400" y2="59600"/>
                        <a14:backgroundMark x1="49400" y1="59600" x2="55200" y2="63600"/>
                        <a14:backgroundMark x1="55200" y1="63600" x2="55500" y2="71500"/>
                        <a14:backgroundMark x1="55500" y1="71500" x2="50300" y2="81400"/>
                        <a14:backgroundMark x1="47400" y1="80200" x2="47000" y2="65900"/>
                        <a14:backgroundMark x1="47000" y1="65900" x2="52300" y2="69600"/>
                        <a14:backgroundMark x1="52300" y1="69600" x2="50700" y2="77700"/>
                        <a14:backgroundMark x1="50700" y1="77700" x2="49800" y2="78500"/>
                        <a14:backgroundMark x1="52700" y1="58000" x2="56800" y2="63100"/>
                        <a14:backgroundMark x1="56800" y1="63100" x2="56800" y2="63300"/>
                        <a14:backgroundMark x1="53100" y1="57500" x2="56500" y2="63500"/>
                        <a14:backgroundMark x1="56500" y1="63500" x2="56700" y2="70200"/>
                        <a14:backgroundMark x1="56700" y1="70200" x2="52500" y2="80400"/>
                        <a14:backgroundMark x1="53600" y1="58800" x2="55300" y2="60800"/>
                        <a14:backgroundMark x1="53600" y1="58600" x2="53700" y2="58900"/>
                        <a14:backgroundMark x1="52700" y1="59100" x2="56100" y2="63100"/>
                        <a14:backgroundMark x1="54000" y1="59000" x2="56300" y2="72200"/>
                        <a14:backgroundMark x1="56300" y1="72200" x2="54300" y2="78200"/>
                        <a14:backgroundMark x1="54300" y1="78200" x2="52000" y2="79800"/>
                        <a14:backgroundMark x1="54800" y1="59800" x2="52200" y2="57300"/>
                        <a14:backgroundMark x1="36492" y1="62142" x2="36400" y2="74300"/>
                        <a14:backgroundMark x1="36400" y1="74300" x2="36700" y2="75500"/>
                        <a14:backgroundMark x1="35400" y1="70100" x2="41500" y2="81500"/>
                        <a14:backgroundMark x1="41500" y1="81500" x2="42500" y2="80600"/>
                        <a14:backgroundMark x1="40700" y1="78900" x2="40700" y2="81100"/>
                        <a14:backgroundMark x1="38000" y1="96600" x2="38400" y2="99500"/>
                        <a14:backgroundMark x1="37600" y1="98100" x2="38800" y2="96800"/>
                        <a14:backgroundMark x1="36900" y1="98600" x2="30700" y2="96800"/>
                        <a14:backgroundMark x1="30700" y1="96800" x2="31500" y2="98000"/>
                        <a14:backgroundMark x1="31500" y1="97100" x2="30800" y2="94400"/>
                        <a14:backgroundMark x1="31500" y1="95800" x2="33100" y2="99300"/>
                        <a14:backgroundMark x1="35300" y1="86100" x2="31400" y2="92200"/>
                        <a14:backgroundMark x1="31400" y1="92200" x2="35200" y2="83600"/>
                        <a14:backgroundMark x1="35200" y1="83600" x2="29700" y2="97700"/>
                        <a14:backgroundMark x1="29700" y1="97700" x2="30100" y2="97100"/>
                        <a14:backgroundMark x1="35800" y1="84600" x2="39700" y2="82300"/>
                        <a14:backgroundMark x1="36300" y1="84400" x2="40700" y2="81800"/>
                        <a14:backgroundMark x1="40500" y1="81800" x2="34600" y2="85300"/>
                        <a14:backgroundMark x1="34600" y1="85300" x2="40400" y2="81600"/>
                        <a14:backgroundMark x1="40400" y1="81600" x2="40700" y2="81800"/>
                        <a14:backgroundMark x1="39300" y1="82400" x2="38600" y2="84500"/>
                        <a14:backgroundMark x1="37300" y1="81300" x2="38200" y2="84400"/>
                        <a14:backgroundMark x1="36412" y1="61302" x2="36400" y2="60000"/>
                        <a14:backgroundMark x1="36500" y1="71100" x2="36422" y2="62464"/>
                        <a14:backgroundMark x1="36083" y1="66109" x2="36000" y2="67700"/>
                        <a14:backgroundMark x1="36225" y1="63371" x2="36083" y2="66100"/>
                        <a14:backgroundMark x1="36400" y1="60000" x2="36333" y2="61285"/>
                        <a14:backgroundMark x1="36053" y1="66064" x2="36200" y2="61500"/>
                        <a14:backgroundMark x1="36000" y1="67700" x2="36051" y2="66122"/>
                        <a14:backgroundMark x1="35903" y1="66179" x2="35800" y2="67800"/>
                        <a14:backgroundMark x1="36200" y1="61500" x2="35920" y2="65905"/>
                        <a14:backgroundMark x1="36149" y1="66084" x2="37100" y2="61400"/>
                        <a14:backgroundMark x1="35800" y1="67800" x2="36133" y2="66160"/>
                        <a14:backgroundMark x1="37100" y1="61400" x2="37500" y2="70600"/>
                        <a14:backgroundMark x1="37600" y1="62700" x2="35900" y2="65600"/>
                        <a14:backgroundMark x1="35700" y1="66200" x2="36100" y2="71000"/>
                        <a14:backgroundMark x1="35947" y1="65937" x2="36000" y2="61200"/>
                        <a14:backgroundMark x1="35900" y1="70200" x2="35945" y2="66163"/>
                        <a14:backgroundMark x1="35535" y1="66323" x2="35400" y2="67300"/>
                        <a14:backgroundMark x1="35800" y1="64400" x2="35639" y2="65567"/>
                        <a14:backgroundMark x1="53300" y1="58300" x2="55800" y2="62900"/>
                        <a14:backgroundMark x1="56800" y1="62400" x2="51100" y2="55700"/>
                        <a14:backgroundMark x1="51100" y1="55700" x2="54500" y2="61800"/>
                        <a14:backgroundMark x1="54500" y1="61800" x2="51700" y2="56000"/>
                        <a14:backgroundMark x1="51700" y1="56000" x2="55700" y2="61900"/>
                        <a14:backgroundMark x1="55700" y1="61900" x2="52100" y2="56200"/>
                        <a14:backgroundMark x1="52100" y1="56200" x2="55800" y2="61400"/>
                        <a14:backgroundMark x1="55800" y1="61400" x2="54700" y2="62000"/>
                        <a14:backgroundMark x1="55100" y1="62100" x2="50800" y2="55600"/>
                        <a14:backgroundMark x1="50800" y1="55600" x2="54800" y2="60800"/>
                        <a14:backgroundMark x1="54800" y1="60800" x2="55500" y2="61300"/>
                        <a14:backgroundMark x1="54700" y1="62100" x2="51500" y2="56000"/>
                        <a14:backgroundMark x1="51500" y1="56000" x2="57700" y2="63900"/>
                        <a14:backgroundMark x1="57700" y1="63900" x2="53300" y2="56000"/>
                        <a14:backgroundMark x1="53300" y1="56000" x2="56800" y2="63100"/>
                        <a14:backgroundMark x1="56800" y1="63100" x2="52800" y2="56000"/>
                        <a14:backgroundMark x1="52800" y1="56000" x2="56600" y2="61900"/>
                        <a14:backgroundMark x1="56600" y1="61900" x2="53200" y2="56000"/>
                        <a14:backgroundMark x1="53200" y1="56000" x2="57400" y2="61400"/>
                        <a14:backgroundMark x1="57400" y1="61400" x2="54800" y2="55200"/>
                        <a14:backgroundMark x1="54800" y1="55200" x2="57700" y2="61200"/>
                        <a14:backgroundMark x1="57700" y1="61200" x2="54000" y2="54700"/>
                        <a14:backgroundMark x1="54000" y1="54700" x2="56700" y2="62200"/>
                        <a14:backgroundMark x1="56700" y1="62200" x2="56200" y2="61200"/>
                        <a14:backgroundMark x1="54300" y1="83000" x2="59800" y2="91600"/>
                        <a14:backgroundMark x1="59800" y1="91600" x2="54100" y2="83400"/>
                        <a14:backgroundMark x1="54100" y1="83400" x2="57700" y2="90400"/>
                        <a14:backgroundMark x1="57700" y1="90400" x2="53100" y2="83400"/>
                        <a14:backgroundMark x1="53100" y1="83400" x2="60600" y2="91700"/>
                        <a14:backgroundMark x1="60600" y1="91700" x2="56600" y2="84800"/>
                        <a14:backgroundMark x1="56600" y1="84800" x2="61400" y2="92200"/>
                        <a14:backgroundMark x1="61400" y1="92200" x2="55000" y2="84400"/>
                        <a14:backgroundMark x1="55000" y1="84400" x2="62000" y2="95800"/>
                        <a14:backgroundMark x1="61000" y1="90500" x2="58800" y2="98600"/>
                        <a14:backgroundMark x1="58800" y1="98600" x2="63000" y2="93000"/>
                        <a14:backgroundMark x1="63000" y1="93000" x2="55700" y2="99000"/>
                        <a14:backgroundMark x1="55700" y1="99000" x2="57900" y2="99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968"/>
          <a:stretch/>
        </p:blipFill>
        <p:spPr>
          <a:xfrm>
            <a:off x="1082540" y="2472316"/>
            <a:ext cx="6978919" cy="4398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18F7A1C-B214-43FC-99C8-02E96F7829F8}"/>
              </a:ext>
            </a:extLst>
          </p:cNvPr>
          <p:cNvGrpSpPr/>
          <p:nvPr/>
        </p:nvGrpSpPr>
        <p:grpSpPr>
          <a:xfrm>
            <a:off x="3392986" y="3240996"/>
            <a:ext cx="2414430" cy="3617004"/>
            <a:chOff x="9270276" y="3196882"/>
            <a:chExt cx="2414430" cy="3617004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19E29EE3-930A-4E00-920F-FEB5E1B44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70276" y="3196882"/>
              <a:ext cx="2414430" cy="361700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6132615F-F1DB-4675-82F9-DD56943B7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53978" y="4295714"/>
              <a:ext cx="346881" cy="413756"/>
            </a:xfrm>
            <a:prstGeom prst="rect">
              <a:avLst/>
            </a:prstGeom>
            <a:effectLst/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045EDF6-F60C-4FF0-9C22-36E6E87AF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01260" flipH="1">
              <a:off x="10686555" y="4359324"/>
              <a:ext cx="333956" cy="413756"/>
            </a:xfrm>
            <a:prstGeom prst="rect">
              <a:avLst/>
            </a:prstGeom>
            <a:effectLst/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D45A1FE9-0BE8-4100-ABFD-ED07C265F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0690" y1="0" x2="29310" y2="13793"/>
                          <a14:foregroundMark x1="87931" y1="0" x2="87931" y2="0"/>
                          <a14:foregroundMark x1="86207" y1="0" x2="34483" y2="17241"/>
                          <a14:foregroundMark x1="13793" y1="34483" x2="98276" y2="41379"/>
                          <a14:foregroundMark x1="6897" y1="37931" x2="96552" y2="13793"/>
                          <a14:foregroundMark x1="6897" y1="41379" x2="20690" y2="51724"/>
                          <a14:foregroundMark x1="0" y1="55172" x2="77586" y2="68966"/>
                          <a14:foregroundMark x1="0" y1="48276" x2="98276" y2="37931"/>
                          <a14:backgroundMark x1="93103" y1="93103" x2="93103" y2="965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08852">
              <a:off x="10132478" y="4993081"/>
              <a:ext cx="527191" cy="268469"/>
            </a:xfrm>
            <a:prstGeom prst="rect">
              <a:avLst/>
            </a:prstGeom>
            <a:effectLst/>
          </p:spPr>
        </p:pic>
      </p:grpSp>
      <p:grpSp>
        <p:nvGrpSpPr>
          <p:cNvPr id="4" name="グループ化 3"/>
          <p:cNvGrpSpPr/>
          <p:nvPr/>
        </p:nvGrpSpPr>
        <p:grpSpPr>
          <a:xfrm>
            <a:off x="5269691" y="4891576"/>
            <a:ext cx="3372496" cy="1840495"/>
            <a:chOff x="5269691" y="4891576"/>
            <a:chExt cx="3372496" cy="1840495"/>
          </a:xfrm>
        </p:grpSpPr>
        <p:sp>
          <p:nvSpPr>
            <p:cNvPr id="106" name="雲 31"/>
            <p:cNvSpPr/>
            <p:nvPr/>
          </p:nvSpPr>
          <p:spPr>
            <a:xfrm rot="5178419">
              <a:off x="5965895" y="4195372"/>
              <a:ext cx="1840495" cy="323290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6587 w 43367"/>
                <a:gd name="connsiteY16" fmla="*/ 37072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6587 w 43367"/>
                <a:gd name="connsiteY16" fmla="*/ 37072 h 43219"/>
                <a:gd name="connsiteX17" fmla="*/ 5840 w 43367"/>
                <a:gd name="connsiteY17" fmla="*/ 35331 h 43219"/>
                <a:gd name="connsiteX18" fmla="*/ 2985 w 43367"/>
                <a:gd name="connsiteY18" fmla="*/ 34284 h 43219"/>
                <a:gd name="connsiteX19" fmla="*/ 1146 w 43367"/>
                <a:gd name="connsiteY19" fmla="*/ 31109 h 43219"/>
                <a:gd name="connsiteX20" fmla="*/ 2149 w 43367"/>
                <a:gd name="connsiteY20" fmla="*/ 25410 h 43219"/>
                <a:gd name="connsiteX21" fmla="*/ 31 w 43367"/>
                <a:gd name="connsiteY21" fmla="*/ 19563 h 43219"/>
                <a:gd name="connsiteX22" fmla="*/ 3899 w 43367"/>
                <a:gd name="connsiteY22" fmla="*/ 14366 h 43219"/>
                <a:gd name="connsiteX23" fmla="*/ 3936 w 43367"/>
                <a:gd name="connsiteY23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10237 w 49668"/>
                <a:gd name="connsiteY0" fmla="*/ 14229 h 43219"/>
                <a:gd name="connsiteX1" fmla="*/ 11960 w 49668"/>
                <a:gd name="connsiteY1" fmla="*/ 6766 h 43219"/>
                <a:gd name="connsiteX2" fmla="*/ 20342 w 49668"/>
                <a:gd name="connsiteY2" fmla="*/ 5061 h 43219"/>
                <a:gd name="connsiteX3" fmla="*/ 28793 w 49668"/>
                <a:gd name="connsiteY3" fmla="*/ 3291 h 43219"/>
                <a:gd name="connsiteX4" fmla="*/ 32086 w 49668"/>
                <a:gd name="connsiteY4" fmla="*/ 59 h 43219"/>
                <a:gd name="connsiteX5" fmla="*/ 36170 w 49668"/>
                <a:gd name="connsiteY5" fmla="*/ 2340 h 43219"/>
                <a:gd name="connsiteX6" fmla="*/ 41800 w 49668"/>
                <a:gd name="connsiteY6" fmla="*/ 549 h 43219"/>
                <a:gd name="connsiteX7" fmla="*/ 44655 w 49668"/>
                <a:gd name="connsiteY7" fmla="*/ 5435 h 43219"/>
                <a:gd name="connsiteX8" fmla="*/ 48319 w 49668"/>
                <a:gd name="connsiteY8" fmla="*/ 10177 h 43219"/>
                <a:gd name="connsiteX9" fmla="*/ 48155 w 49668"/>
                <a:gd name="connsiteY9" fmla="*/ 15319 h 43219"/>
                <a:gd name="connsiteX10" fmla="*/ 49353 w 49668"/>
                <a:gd name="connsiteY10" fmla="*/ 23181 h 43219"/>
                <a:gd name="connsiteX11" fmla="*/ 43587 w 49668"/>
                <a:gd name="connsiteY11" fmla="*/ 30591 h 43219"/>
                <a:gd name="connsiteX12" fmla="*/ 41141 w 49668"/>
                <a:gd name="connsiteY12" fmla="*/ 35172 h 43219"/>
                <a:gd name="connsiteX13" fmla="*/ 34892 w 49668"/>
                <a:gd name="connsiteY13" fmla="*/ 36674 h 43219"/>
                <a:gd name="connsiteX14" fmla="*/ 30004 w 49668"/>
                <a:gd name="connsiteY14" fmla="*/ 42965 h 43219"/>
                <a:gd name="connsiteX15" fmla="*/ 22817 w 49668"/>
                <a:gd name="connsiteY15" fmla="*/ 39125 h 43219"/>
                <a:gd name="connsiteX16" fmla="*/ 12888 w 49668"/>
                <a:gd name="connsiteY16" fmla="*/ 37072 h 43219"/>
                <a:gd name="connsiteX17" fmla="*/ 24 w 49668"/>
                <a:gd name="connsiteY17" fmla="*/ 39578 h 43219"/>
                <a:gd name="connsiteX18" fmla="*/ 9286 w 49668"/>
                <a:gd name="connsiteY18" fmla="*/ 34284 h 43219"/>
                <a:gd name="connsiteX19" fmla="*/ 7447 w 49668"/>
                <a:gd name="connsiteY19" fmla="*/ 31109 h 43219"/>
                <a:gd name="connsiteX20" fmla="*/ 8450 w 49668"/>
                <a:gd name="connsiteY20" fmla="*/ 25410 h 43219"/>
                <a:gd name="connsiteX21" fmla="*/ 6332 w 49668"/>
                <a:gd name="connsiteY21" fmla="*/ 19563 h 43219"/>
                <a:gd name="connsiteX22" fmla="*/ 10200 w 49668"/>
                <a:gd name="connsiteY22" fmla="*/ 14366 h 43219"/>
                <a:gd name="connsiteX23" fmla="*/ 10237 w 49668"/>
                <a:gd name="connsiteY23" fmla="*/ 14229 h 43219"/>
                <a:gd name="connsiteX0" fmla="*/ 34920 w 49668"/>
                <a:gd name="connsiteY0" fmla="*/ 36455 h 43219"/>
                <a:gd name="connsiteX1" fmla="*/ 34897 w 49668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  <a:gd name="connsiteX0" fmla="*/ 10213 w 49644"/>
                <a:gd name="connsiteY0" fmla="*/ 14229 h 43219"/>
                <a:gd name="connsiteX1" fmla="*/ 11936 w 49644"/>
                <a:gd name="connsiteY1" fmla="*/ 6766 h 43219"/>
                <a:gd name="connsiteX2" fmla="*/ 20318 w 49644"/>
                <a:gd name="connsiteY2" fmla="*/ 5061 h 43219"/>
                <a:gd name="connsiteX3" fmla="*/ 28769 w 49644"/>
                <a:gd name="connsiteY3" fmla="*/ 3291 h 43219"/>
                <a:gd name="connsiteX4" fmla="*/ 32062 w 49644"/>
                <a:gd name="connsiteY4" fmla="*/ 59 h 43219"/>
                <a:gd name="connsiteX5" fmla="*/ 36146 w 49644"/>
                <a:gd name="connsiteY5" fmla="*/ 2340 h 43219"/>
                <a:gd name="connsiteX6" fmla="*/ 41776 w 49644"/>
                <a:gd name="connsiteY6" fmla="*/ 549 h 43219"/>
                <a:gd name="connsiteX7" fmla="*/ 44631 w 49644"/>
                <a:gd name="connsiteY7" fmla="*/ 5435 h 43219"/>
                <a:gd name="connsiteX8" fmla="*/ 48295 w 49644"/>
                <a:gd name="connsiteY8" fmla="*/ 10177 h 43219"/>
                <a:gd name="connsiteX9" fmla="*/ 48131 w 49644"/>
                <a:gd name="connsiteY9" fmla="*/ 15319 h 43219"/>
                <a:gd name="connsiteX10" fmla="*/ 49329 w 49644"/>
                <a:gd name="connsiteY10" fmla="*/ 23181 h 43219"/>
                <a:gd name="connsiteX11" fmla="*/ 43563 w 49644"/>
                <a:gd name="connsiteY11" fmla="*/ 30591 h 43219"/>
                <a:gd name="connsiteX12" fmla="*/ 41117 w 49644"/>
                <a:gd name="connsiteY12" fmla="*/ 35172 h 43219"/>
                <a:gd name="connsiteX13" fmla="*/ 34868 w 49644"/>
                <a:gd name="connsiteY13" fmla="*/ 36674 h 43219"/>
                <a:gd name="connsiteX14" fmla="*/ 29980 w 49644"/>
                <a:gd name="connsiteY14" fmla="*/ 42965 h 43219"/>
                <a:gd name="connsiteX15" fmla="*/ 22793 w 49644"/>
                <a:gd name="connsiteY15" fmla="*/ 39125 h 43219"/>
                <a:gd name="connsiteX16" fmla="*/ 12864 w 49644"/>
                <a:gd name="connsiteY16" fmla="*/ 37072 h 43219"/>
                <a:gd name="connsiteX17" fmla="*/ 0 w 49644"/>
                <a:gd name="connsiteY17" fmla="*/ 39578 h 43219"/>
                <a:gd name="connsiteX18" fmla="*/ 9262 w 49644"/>
                <a:gd name="connsiteY18" fmla="*/ 34284 h 43219"/>
                <a:gd name="connsiteX19" fmla="*/ 7423 w 49644"/>
                <a:gd name="connsiteY19" fmla="*/ 31109 h 43219"/>
                <a:gd name="connsiteX20" fmla="*/ 8426 w 49644"/>
                <a:gd name="connsiteY20" fmla="*/ 25410 h 43219"/>
                <a:gd name="connsiteX21" fmla="*/ 6308 w 49644"/>
                <a:gd name="connsiteY21" fmla="*/ 19563 h 43219"/>
                <a:gd name="connsiteX22" fmla="*/ 10176 w 49644"/>
                <a:gd name="connsiteY22" fmla="*/ 14366 h 43219"/>
                <a:gd name="connsiteX23" fmla="*/ 10213 w 49644"/>
                <a:gd name="connsiteY23" fmla="*/ 14229 h 43219"/>
                <a:gd name="connsiteX0" fmla="*/ 34896 w 49644"/>
                <a:gd name="connsiteY0" fmla="*/ 36455 h 43219"/>
                <a:gd name="connsiteX1" fmla="*/ 34873 w 49644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44" h="43219">
                  <a:moveTo>
                    <a:pt x="10213" y="14229"/>
                  </a:moveTo>
                  <a:cubicBezTo>
                    <a:pt x="9942" y="11516"/>
                    <a:pt x="10574" y="8780"/>
                    <a:pt x="11936" y="6766"/>
                  </a:cubicBezTo>
                  <a:cubicBezTo>
                    <a:pt x="14088" y="3585"/>
                    <a:pt x="17577" y="2876"/>
                    <a:pt x="20318" y="5061"/>
                  </a:cubicBezTo>
                  <a:cubicBezTo>
                    <a:pt x="21991" y="768"/>
                    <a:pt x="26227" y="-119"/>
                    <a:pt x="28769" y="3291"/>
                  </a:cubicBezTo>
                  <a:cubicBezTo>
                    <a:pt x="29410" y="1542"/>
                    <a:pt x="30641" y="333"/>
                    <a:pt x="32062" y="59"/>
                  </a:cubicBezTo>
                  <a:cubicBezTo>
                    <a:pt x="33626" y="-243"/>
                    <a:pt x="35188" y="629"/>
                    <a:pt x="36146" y="2340"/>
                  </a:cubicBezTo>
                  <a:cubicBezTo>
                    <a:pt x="37528" y="126"/>
                    <a:pt x="39814" y="-601"/>
                    <a:pt x="41776" y="549"/>
                  </a:cubicBezTo>
                  <a:cubicBezTo>
                    <a:pt x="43271" y="1425"/>
                    <a:pt x="44343" y="3259"/>
                    <a:pt x="44631" y="5435"/>
                  </a:cubicBezTo>
                  <a:cubicBezTo>
                    <a:pt x="46359" y="6077"/>
                    <a:pt x="47735" y="7857"/>
                    <a:pt x="48295" y="10177"/>
                  </a:cubicBezTo>
                  <a:cubicBezTo>
                    <a:pt x="48702" y="11861"/>
                    <a:pt x="48644" y="13690"/>
                    <a:pt x="48131" y="15319"/>
                  </a:cubicBezTo>
                  <a:cubicBezTo>
                    <a:pt x="49392" y="17553"/>
                    <a:pt x="50090" y="20636"/>
                    <a:pt x="49329" y="23181"/>
                  </a:cubicBezTo>
                  <a:cubicBezTo>
                    <a:pt x="48568" y="25726"/>
                    <a:pt x="46287" y="30061"/>
                    <a:pt x="43563" y="30591"/>
                  </a:cubicBezTo>
                  <a:cubicBezTo>
                    <a:pt x="42194" y="32590"/>
                    <a:pt x="42566" y="34158"/>
                    <a:pt x="41117" y="35172"/>
                  </a:cubicBezTo>
                  <a:cubicBezTo>
                    <a:pt x="40463" y="37306"/>
                    <a:pt x="37017" y="38498"/>
                    <a:pt x="34868" y="36674"/>
                  </a:cubicBezTo>
                  <a:cubicBezTo>
                    <a:pt x="34173" y="39807"/>
                    <a:pt x="32312" y="42202"/>
                    <a:pt x="29980" y="42965"/>
                  </a:cubicBezTo>
                  <a:cubicBezTo>
                    <a:pt x="27232" y="43864"/>
                    <a:pt x="24364" y="42332"/>
                    <a:pt x="22793" y="39125"/>
                  </a:cubicBezTo>
                  <a:cubicBezTo>
                    <a:pt x="18246" y="40216"/>
                    <a:pt x="13478" y="40298"/>
                    <a:pt x="12864" y="37072"/>
                  </a:cubicBezTo>
                  <a:cubicBezTo>
                    <a:pt x="11085" y="36440"/>
                    <a:pt x="6687" y="37336"/>
                    <a:pt x="0" y="39578"/>
                  </a:cubicBezTo>
                  <a:cubicBezTo>
                    <a:pt x="3413" y="36347"/>
                    <a:pt x="10044" y="34988"/>
                    <a:pt x="9262" y="34284"/>
                  </a:cubicBezTo>
                  <a:cubicBezTo>
                    <a:pt x="8480" y="33580"/>
                    <a:pt x="7562" y="32588"/>
                    <a:pt x="7423" y="31109"/>
                  </a:cubicBezTo>
                  <a:cubicBezTo>
                    <a:pt x="6992" y="29102"/>
                    <a:pt x="7373" y="26936"/>
                    <a:pt x="8426" y="25410"/>
                  </a:cubicBezTo>
                  <a:cubicBezTo>
                    <a:pt x="6932" y="24213"/>
                    <a:pt x="6100" y="21916"/>
                    <a:pt x="6308" y="19563"/>
                  </a:cubicBezTo>
                  <a:cubicBezTo>
                    <a:pt x="6552" y="16808"/>
                    <a:pt x="8158" y="14650"/>
                    <a:pt x="10176" y="14366"/>
                  </a:cubicBezTo>
                  <a:cubicBezTo>
                    <a:pt x="10188" y="14320"/>
                    <a:pt x="10201" y="14275"/>
                    <a:pt x="10213" y="14229"/>
                  </a:cubicBezTo>
                  <a:close/>
                </a:path>
                <a:path w="49644" h="43219" fill="none" extrusionOk="0">
                  <a:moveTo>
                    <a:pt x="34896" y="36455"/>
                  </a:moveTo>
                  <a:cubicBezTo>
                    <a:pt x="34857" y="37102"/>
                    <a:pt x="35011" y="35897"/>
                    <a:pt x="34873" y="36519"/>
                  </a:cubicBezTo>
                </a:path>
              </a:pathLst>
            </a:custGeom>
            <a:solidFill>
              <a:srgbClr val="FFFFFF"/>
            </a:solidFill>
            <a:ln w="508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5427081" y="5690996"/>
              <a:ext cx="321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動きもおかしいし、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どうしよう</a:t>
              </a:r>
              <a:r>
                <a:rPr kumimoji="1"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 dirty="0"/>
              <a:t> ウイルスに感染してしまったら？ その２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1048261"/>
            <a:ext cx="893595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ところが、そのあとからスマートフォンの動きがおかしく</a:t>
            </a:r>
            <a:endParaRPr lang="en-US" altLang="ja-JP" dirty="0"/>
          </a:p>
          <a:p>
            <a:r>
              <a:rPr lang="ja-JP" altLang="en-US" dirty="0"/>
              <a:t>なってしまいました。そのうえ、知らない人やお店から</a:t>
            </a:r>
            <a:endParaRPr lang="en-US" altLang="ja-JP" dirty="0"/>
          </a:p>
          <a:p>
            <a:r>
              <a:rPr lang="ja-JP" altLang="en-US" dirty="0"/>
              <a:t>大量にメールが届くようになったのです。</a:t>
            </a:r>
          </a:p>
        </p:txBody>
      </p:sp>
      <p:grpSp>
        <p:nvGrpSpPr>
          <p:cNvPr id="54" name="グループ化 53"/>
          <p:cNvGrpSpPr/>
          <p:nvPr/>
        </p:nvGrpSpPr>
        <p:grpSpPr>
          <a:xfrm rot="21056550">
            <a:off x="2389983" y="2887064"/>
            <a:ext cx="989180" cy="647607"/>
            <a:chOff x="6347189" y="1750532"/>
            <a:chExt cx="1555386" cy="1018297"/>
          </a:xfrm>
        </p:grpSpPr>
        <p:sp>
          <p:nvSpPr>
            <p:cNvPr id="55" name="正方形/長方形 54"/>
            <p:cNvSpPr/>
            <p:nvPr/>
          </p:nvSpPr>
          <p:spPr>
            <a:xfrm rot="21600000">
              <a:off x="6369180" y="1750937"/>
              <a:ext cx="1532168" cy="1017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6" name="直線コネクタ 55"/>
            <p:cNvCxnSpPr/>
            <p:nvPr/>
          </p:nvCxnSpPr>
          <p:spPr>
            <a:xfrm flipV="1">
              <a:off x="6369179" y="2194456"/>
              <a:ext cx="758951" cy="57437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 flipV="1">
              <a:off x="7135250" y="2196828"/>
              <a:ext cx="767325" cy="5685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二等辺三角形 57"/>
            <p:cNvSpPr/>
            <p:nvPr/>
          </p:nvSpPr>
          <p:spPr>
            <a:xfrm rot="21600000" flipH="1" flipV="1">
              <a:off x="6347189" y="1750532"/>
              <a:ext cx="1528269" cy="567627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-728572" y="2263996"/>
            <a:ext cx="4972779" cy="2388257"/>
            <a:chOff x="-667702" y="1859917"/>
            <a:chExt cx="4972779" cy="2388257"/>
          </a:xfrm>
        </p:grpSpPr>
        <p:grpSp>
          <p:nvGrpSpPr>
            <p:cNvPr id="100" name="グループ化 99"/>
            <p:cNvGrpSpPr/>
            <p:nvPr/>
          </p:nvGrpSpPr>
          <p:grpSpPr>
            <a:xfrm rot="898190" flipH="1">
              <a:off x="-667702" y="1859917"/>
              <a:ext cx="4972779" cy="2388257"/>
              <a:chOff x="5257801" y="2339800"/>
              <a:chExt cx="5067300" cy="2590800"/>
            </a:xfrm>
          </p:grpSpPr>
          <p:sp>
            <p:nvSpPr>
              <p:cNvPr id="101" name="雲 31"/>
              <p:cNvSpPr/>
              <p:nvPr/>
            </p:nvSpPr>
            <p:spPr>
              <a:xfrm rot="6158944">
                <a:off x="6253403" y="1704534"/>
                <a:ext cx="2016069" cy="388038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30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2987" y="30396"/>
                      <a:pt x="45306" y="37718"/>
                    </a:cubicBezTo>
                    <a:cubicBezTo>
                      <a:pt x="41915" y="32052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530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080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102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1" y="2339800"/>
                <a:ext cx="5067300" cy="259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3" name="テキスト ボックス 102"/>
            <p:cNvSpPr txBox="1"/>
            <p:nvPr/>
          </p:nvSpPr>
          <p:spPr>
            <a:xfrm>
              <a:off x="322939" y="2751197"/>
              <a:ext cx="3805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なんでこんなに</a:t>
              </a:r>
              <a:br>
                <a:rPr lang="en-US" altLang="ja-JP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メールがくるんだろう</a:t>
              </a:r>
            </a:p>
          </p:txBody>
        </p:sp>
      </p:grpSp>
      <p:pic>
        <p:nvPicPr>
          <p:cNvPr id="28" name="グラフィックス 11" descr="水">
            <a:extLst>
              <a:ext uri="{FF2B5EF4-FFF2-40B4-BE49-F238E27FC236}">
                <a16:creationId xmlns:a16="http://schemas.microsoft.com/office/drawing/2014/main" id="{3217754D-CA2B-40EB-9F3A-188513FF7C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34289" y="4763881"/>
            <a:ext cx="236865" cy="36820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E6DA5E-638A-B06F-1169-E9EDD428377E}"/>
              </a:ext>
            </a:extLst>
          </p:cNvPr>
          <p:cNvSpPr txBox="1"/>
          <p:nvPr/>
        </p:nvSpPr>
        <p:spPr>
          <a:xfrm>
            <a:off x="6126694" y="859848"/>
            <a:ext cx="932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うご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38D7BB-2BF9-42A7-EC61-3C7927165021}"/>
              </a:ext>
            </a:extLst>
          </p:cNvPr>
          <p:cNvSpPr txBox="1"/>
          <p:nvPr/>
        </p:nvSpPr>
        <p:spPr>
          <a:xfrm>
            <a:off x="4933571" y="1425359"/>
            <a:ext cx="767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2A9C30-D681-1C9D-186B-CAD4B2B040FD}"/>
              </a:ext>
            </a:extLst>
          </p:cNvPr>
          <p:cNvSpPr txBox="1"/>
          <p:nvPr/>
        </p:nvSpPr>
        <p:spPr>
          <a:xfrm>
            <a:off x="7194464" y="1425359"/>
            <a:ext cx="866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みせ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0365DD-0218-35FC-9DEC-898E516C3FF0}"/>
              </a:ext>
            </a:extLst>
          </p:cNvPr>
          <p:cNvSpPr txBox="1"/>
          <p:nvPr/>
        </p:nvSpPr>
        <p:spPr>
          <a:xfrm>
            <a:off x="68348" y="1993473"/>
            <a:ext cx="866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たいりょう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A656BE-6D39-2177-4FC7-FE6816D77FFA}"/>
              </a:ext>
            </a:extLst>
          </p:cNvPr>
          <p:cNvSpPr txBox="1"/>
          <p:nvPr/>
        </p:nvSpPr>
        <p:spPr>
          <a:xfrm>
            <a:off x="2220765" y="1993473"/>
            <a:ext cx="866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とど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6EE0CB-1774-7459-5C6A-DA14B6B22E67}"/>
              </a:ext>
            </a:extLst>
          </p:cNvPr>
          <p:cNvSpPr txBox="1"/>
          <p:nvPr/>
        </p:nvSpPr>
        <p:spPr>
          <a:xfrm>
            <a:off x="5485433" y="5503023"/>
            <a:ext cx="83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うご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FC292EA-EC65-D4F9-C1DB-34EC610B6884}"/>
              </a:ext>
            </a:extLst>
          </p:cNvPr>
          <p:cNvSpPr txBox="1"/>
          <p:nvPr/>
        </p:nvSpPr>
        <p:spPr>
          <a:xfrm>
            <a:off x="2002358" y="44742"/>
            <a:ext cx="102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かんせん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1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 dirty="0"/>
              <a:t> ウイルスに感染してしまったら？ その２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1E76CD6-E468-2107-C98D-C50B3AD3091D}"/>
              </a:ext>
            </a:extLst>
          </p:cNvPr>
          <p:cNvGrpSpPr/>
          <p:nvPr/>
        </p:nvGrpSpPr>
        <p:grpSpPr>
          <a:xfrm>
            <a:off x="672641" y="387544"/>
            <a:ext cx="7625858" cy="2143125"/>
            <a:chOff x="672641" y="387544"/>
            <a:chExt cx="7625858" cy="2143125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9D7F9AB6-71BB-F3AF-F41D-99DF16091111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973E21D8-86E4-EBAE-FB26-301365188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B79FCB3A-1798-B2E4-9E02-351425819E52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7" name="角丸四角形 28">
                  <a:extLst>
                    <a:ext uri="{FF2B5EF4-FFF2-40B4-BE49-F238E27FC236}">
                      <a16:creationId xmlns:a16="http://schemas.microsoft.com/office/drawing/2014/main" id="{5AB4F41B-BD9D-CB41-2104-3EBEA66ED2DB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2A567ACD-59A6-F126-EB76-ABA5190C61A1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EC919E9-962A-210B-2171-59877E4083C7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C202760-FDFD-421C-B777-FC9CB5269121}"/>
              </a:ext>
            </a:extLst>
          </p:cNvPr>
          <p:cNvGrpSpPr/>
          <p:nvPr/>
        </p:nvGrpSpPr>
        <p:grpSpPr>
          <a:xfrm>
            <a:off x="286006" y="4800290"/>
            <a:ext cx="8845725" cy="1942304"/>
            <a:chOff x="286006" y="4800290"/>
            <a:chExt cx="8845725" cy="1942304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6006" y="4800290"/>
              <a:ext cx="8571987" cy="1918876"/>
              <a:chOff x="286006" y="4800290"/>
              <a:chExt cx="8571987" cy="1918876"/>
            </a:xfrm>
          </p:grpSpPr>
          <p:sp>
            <p:nvSpPr>
              <p:cNvPr id="57" name="角丸四角形 56"/>
              <p:cNvSpPr/>
              <p:nvPr/>
            </p:nvSpPr>
            <p:spPr>
              <a:xfrm>
                <a:off x="286006" y="4800290"/>
                <a:ext cx="8571987" cy="19188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458782" y="4912856"/>
                <a:ext cx="587503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スマートフォンには、あなたや家族、友人の個人情報が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たくさん入っています。ウイルス対策をしっかり行いましょう。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710811" y="5832562"/>
                <a:ext cx="4868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ウイルス対策ソフトをインストールしておく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marL="266700" indent="-2667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ウイルス対策ソフトを毎日アップデートする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BB53D78-CD53-4EB1-883A-2278DEDE6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0978" y="4800290"/>
              <a:ext cx="3280753" cy="19423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215D071F-1AFD-3612-8C2D-8582CDBC5440}"/>
                </a:ext>
              </a:extLst>
            </p:cNvPr>
            <p:cNvGrpSpPr/>
            <p:nvPr/>
          </p:nvGrpSpPr>
          <p:grpSpPr>
            <a:xfrm>
              <a:off x="1684198" y="4818021"/>
              <a:ext cx="4172772" cy="1614856"/>
              <a:chOff x="1684198" y="4818021"/>
              <a:chExt cx="4172772" cy="1614856"/>
            </a:xfrm>
          </p:grpSpPr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6E08404B-822E-8B22-02FF-51F054AEAA1A}"/>
                  </a:ext>
                </a:extLst>
              </p:cNvPr>
              <p:cNvSpPr txBox="1"/>
              <p:nvPr/>
            </p:nvSpPr>
            <p:spPr>
              <a:xfrm>
                <a:off x="3137844" y="4818021"/>
                <a:ext cx="81455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かぞく</a:t>
                </a:r>
                <a:endParaRPr kumimoji="1" lang="ja-JP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2FCE4AB-F762-54A7-473F-60BAE49B85ED}"/>
                  </a:ext>
                </a:extLst>
              </p:cNvPr>
              <p:cNvSpPr txBox="1"/>
              <p:nvPr/>
            </p:nvSpPr>
            <p:spPr>
              <a:xfrm>
                <a:off x="3802419" y="4818021"/>
                <a:ext cx="83036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ゆうじん</a:t>
                </a: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16C49700-309E-739D-1F4E-A8A822D26100}"/>
                  </a:ext>
                </a:extLst>
              </p:cNvPr>
              <p:cNvSpPr txBox="1"/>
              <p:nvPr/>
            </p:nvSpPr>
            <p:spPr>
              <a:xfrm>
                <a:off x="4491675" y="4818021"/>
                <a:ext cx="136529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こじんじょうほう</a:t>
                </a:r>
                <a:endParaRPr kumimoji="1" lang="ja-JP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99B4AC4-CCFA-C232-082E-242EE18E81BC}"/>
                  </a:ext>
                </a:extLst>
              </p:cNvPr>
              <p:cNvSpPr txBox="1"/>
              <p:nvPr/>
            </p:nvSpPr>
            <p:spPr>
              <a:xfrm>
                <a:off x="3256561" y="5264977"/>
                <a:ext cx="86700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たいさく</a:t>
                </a:r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6BDDB926-C249-C4DB-B428-C7EF8FF5BF3D}"/>
                  </a:ext>
                </a:extLst>
              </p:cNvPr>
              <p:cNvSpPr txBox="1"/>
              <p:nvPr/>
            </p:nvSpPr>
            <p:spPr>
              <a:xfrm>
                <a:off x="1684198" y="5747773"/>
                <a:ext cx="86700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たいさく</a:t>
                </a:r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2F18A9F-75EC-492D-68B1-2649D0D76D04}"/>
                  </a:ext>
                </a:extLst>
              </p:cNvPr>
              <p:cNvSpPr txBox="1"/>
              <p:nvPr/>
            </p:nvSpPr>
            <p:spPr>
              <a:xfrm>
                <a:off x="1684198" y="6202045"/>
                <a:ext cx="86700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たいさく</a:t>
                </a:r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6FE91E8-A4E9-1B7A-D9E3-5FFEE10ED6A1}"/>
                  </a:ext>
                </a:extLst>
              </p:cNvPr>
              <p:cNvSpPr txBox="1"/>
              <p:nvPr/>
            </p:nvSpPr>
            <p:spPr>
              <a:xfrm>
                <a:off x="2902061" y="6202045"/>
                <a:ext cx="86700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まいにち</a:t>
                </a:r>
                <a:endParaRPr kumimoji="1" lang="en-US" altLang="ja-JP"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134C1EB0-7D91-DD1F-BFBD-2B6BF0AB3DBB}"/>
                  </a:ext>
                </a:extLst>
              </p:cNvPr>
              <p:cNvSpPr txBox="1"/>
              <p:nvPr/>
            </p:nvSpPr>
            <p:spPr>
              <a:xfrm>
                <a:off x="4545380" y="5264977"/>
                <a:ext cx="86700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おこな</a:t>
                </a:r>
                <a:endParaRPr kumimoji="1" lang="ja-JP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CA3F6E1-1768-2D72-099C-7BCE8AA99277}"/>
              </a:ext>
            </a:extLst>
          </p:cNvPr>
          <p:cNvSpPr txBox="1"/>
          <p:nvPr/>
        </p:nvSpPr>
        <p:spPr>
          <a:xfrm>
            <a:off x="2002358" y="44742"/>
            <a:ext cx="102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かんせん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E24913A-E9FF-41E4-B4B3-9FC9A3F56C85}"/>
              </a:ext>
            </a:extLst>
          </p:cNvPr>
          <p:cNvGrpSpPr/>
          <p:nvPr/>
        </p:nvGrpSpPr>
        <p:grpSpPr>
          <a:xfrm>
            <a:off x="286007" y="2267119"/>
            <a:ext cx="8571987" cy="2821510"/>
            <a:chOff x="286007" y="2267119"/>
            <a:chExt cx="8571987" cy="282151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8D93C02F-37B3-46AA-BC71-5E54B919B3E2}"/>
                </a:ext>
              </a:extLst>
            </p:cNvPr>
            <p:cNvGrpSpPr/>
            <p:nvPr/>
          </p:nvGrpSpPr>
          <p:grpSpPr>
            <a:xfrm>
              <a:off x="286007" y="2324608"/>
              <a:ext cx="8571987" cy="2350692"/>
              <a:chOff x="286007" y="2324608"/>
              <a:chExt cx="8571987" cy="2350692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286007" y="2324608"/>
                <a:ext cx="8571987" cy="2350692"/>
                <a:chOff x="286007" y="2324608"/>
                <a:chExt cx="8571987" cy="2350692"/>
              </a:xfrm>
            </p:grpSpPr>
            <p:sp>
              <p:nvSpPr>
                <p:cNvPr id="56" name="角丸四角形 55"/>
                <p:cNvSpPr/>
                <p:nvPr/>
              </p:nvSpPr>
              <p:spPr>
                <a:xfrm>
                  <a:off x="286007" y="2324608"/>
                  <a:ext cx="8571987" cy="2337776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 cap="rnd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3572008" y="2428531"/>
                  <a:ext cx="5285985" cy="2246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メールに付いているファイルや、インストールしたアプリ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から、ウイルスに感染してしまうことがあります。なか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には、サイトを見るだけで感染するものもあります。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有名な会社の名前を使うなど、手口がよく考えら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れているため、十分注意しましょう。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4FFDB2F2-CDF4-465F-BA4D-C835C67944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09" t="24478" r="23620"/>
              <a:stretch/>
            </p:blipFill>
            <p:spPr>
              <a:xfrm>
                <a:off x="310599" y="2493554"/>
                <a:ext cx="1469903" cy="21484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0" name="グループ化 9"/>
            <p:cNvGrpSpPr/>
            <p:nvPr/>
          </p:nvGrpSpPr>
          <p:grpSpPr>
            <a:xfrm>
              <a:off x="1229082" y="2267119"/>
              <a:ext cx="2647200" cy="1522425"/>
              <a:chOff x="1325360" y="2267119"/>
              <a:chExt cx="2658585" cy="1522425"/>
            </a:xfrm>
          </p:grpSpPr>
          <p:grpSp>
            <p:nvGrpSpPr>
              <p:cNvPr id="19" name="グループ化 18"/>
              <p:cNvGrpSpPr/>
              <p:nvPr/>
            </p:nvGrpSpPr>
            <p:grpSpPr>
              <a:xfrm rot="21446088" flipH="1">
                <a:off x="1594845" y="2267119"/>
                <a:ext cx="2151318" cy="1522425"/>
                <a:chOff x="-483673" y="2158823"/>
                <a:chExt cx="4435868" cy="2596142"/>
              </a:xfrm>
            </p:grpSpPr>
            <p:sp>
              <p:nvSpPr>
                <p:cNvPr id="20" name="円/楕円 63"/>
                <p:cNvSpPr/>
                <p:nvPr/>
              </p:nvSpPr>
              <p:spPr>
                <a:xfrm>
                  <a:off x="3333551" y="4441948"/>
                  <a:ext cx="183844" cy="171239"/>
                </a:xfrm>
                <a:prstGeom prst="ellipse">
                  <a:avLst/>
                </a:prstGeom>
                <a:solidFill>
                  <a:srgbClr val="FFFFFF">
                    <a:alpha val="80000"/>
                  </a:srgbClr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1" name="雲 31"/>
                <p:cNvSpPr/>
                <p:nvPr/>
              </p:nvSpPr>
              <p:spPr>
                <a:xfrm rot="197991">
                  <a:off x="-483673" y="2158823"/>
                  <a:ext cx="4435868" cy="2596142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1682 w 43256"/>
                    <a:gd name="connsiteY0" fmla="*/ 13295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1682 w 43256"/>
                    <a:gd name="connsiteY24" fmla="*/ 13295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1682 w 43256"/>
                    <a:gd name="connsiteY0" fmla="*/ 13295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1656 w 43256"/>
                    <a:gd name="connsiteY23" fmla="*/ 13566 h 43219"/>
                    <a:gd name="connsiteX24" fmla="*/ 1682 w 43256"/>
                    <a:gd name="connsiteY24" fmla="*/ 13295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2732 w 44306"/>
                    <a:gd name="connsiteY0" fmla="*/ 13295 h 43219"/>
                    <a:gd name="connsiteX1" fmla="*/ 6709 w 44306"/>
                    <a:gd name="connsiteY1" fmla="*/ 6766 h 43219"/>
                    <a:gd name="connsiteX2" fmla="*/ 15091 w 44306"/>
                    <a:gd name="connsiteY2" fmla="*/ 5061 h 43219"/>
                    <a:gd name="connsiteX3" fmla="*/ 23542 w 44306"/>
                    <a:gd name="connsiteY3" fmla="*/ 3291 h 43219"/>
                    <a:gd name="connsiteX4" fmla="*/ 26835 w 44306"/>
                    <a:gd name="connsiteY4" fmla="*/ 59 h 43219"/>
                    <a:gd name="connsiteX5" fmla="*/ 30919 w 44306"/>
                    <a:gd name="connsiteY5" fmla="*/ 2340 h 43219"/>
                    <a:gd name="connsiteX6" fmla="*/ 36549 w 44306"/>
                    <a:gd name="connsiteY6" fmla="*/ 549 h 43219"/>
                    <a:gd name="connsiteX7" fmla="*/ 39404 w 44306"/>
                    <a:gd name="connsiteY7" fmla="*/ 5435 h 43219"/>
                    <a:gd name="connsiteX8" fmla="*/ 43068 w 44306"/>
                    <a:gd name="connsiteY8" fmla="*/ 10177 h 43219"/>
                    <a:gd name="connsiteX9" fmla="*/ 42904 w 44306"/>
                    <a:gd name="connsiteY9" fmla="*/ 15319 h 43219"/>
                    <a:gd name="connsiteX10" fmla="*/ 44102 w 44306"/>
                    <a:gd name="connsiteY10" fmla="*/ 23181 h 43219"/>
                    <a:gd name="connsiteX11" fmla="*/ 38490 w 44306"/>
                    <a:gd name="connsiteY11" fmla="*/ 30063 h 43219"/>
                    <a:gd name="connsiteX12" fmla="*/ 38062 w 44306"/>
                    <a:gd name="connsiteY12" fmla="*/ 32109 h 43219"/>
                    <a:gd name="connsiteX13" fmla="*/ 40363 w 44306"/>
                    <a:gd name="connsiteY13" fmla="*/ 36007 h 43219"/>
                    <a:gd name="connsiteX14" fmla="*/ 37100 w 44306"/>
                    <a:gd name="connsiteY14" fmla="*/ 35003 h 43219"/>
                    <a:gd name="connsiteX15" fmla="*/ 36168 w 44306"/>
                    <a:gd name="connsiteY15" fmla="*/ 36183 h 43219"/>
                    <a:gd name="connsiteX16" fmla="*/ 29641 w 44306"/>
                    <a:gd name="connsiteY16" fmla="*/ 36674 h 43219"/>
                    <a:gd name="connsiteX17" fmla="*/ 24753 w 44306"/>
                    <a:gd name="connsiteY17" fmla="*/ 42965 h 43219"/>
                    <a:gd name="connsiteX18" fmla="*/ 17566 w 44306"/>
                    <a:gd name="connsiteY18" fmla="*/ 39125 h 43219"/>
                    <a:gd name="connsiteX19" fmla="*/ 6890 w 44306"/>
                    <a:gd name="connsiteY19" fmla="*/ 35331 h 43219"/>
                    <a:gd name="connsiteX20" fmla="*/ 2196 w 44306"/>
                    <a:gd name="connsiteY20" fmla="*/ 31109 h 43219"/>
                    <a:gd name="connsiteX21" fmla="*/ 3199 w 44306"/>
                    <a:gd name="connsiteY21" fmla="*/ 25410 h 43219"/>
                    <a:gd name="connsiteX22" fmla="*/ 15 w 44306"/>
                    <a:gd name="connsiteY22" fmla="*/ 19836 h 43219"/>
                    <a:gd name="connsiteX23" fmla="*/ 2706 w 44306"/>
                    <a:gd name="connsiteY23" fmla="*/ 13566 h 43219"/>
                    <a:gd name="connsiteX24" fmla="*/ 2732 w 44306"/>
                    <a:gd name="connsiteY24" fmla="*/ 13295 h 43219"/>
                    <a:gd name="connsiteX0" fmla="*/ 29669 w 44306"/>
                    <a:gd name="connsiteY0" fmla="*/ 36455 h 43219"/>
                    <a:gd name="connsiteX1" fmla="*/ 29646 w 44306"/>
                    <a:gd name="connsiteY1" fmla="*/ 36519 h 43219"/>
                    <a:gd name="connsiteX0" fmla="*/ 2773 w 44347"/>
                    <a:gd name="connsiteY0" fmla="*/ 13295 h 43219"/>
                    <a:gd name="connsiteX1" fmla="*/ 6750 w 44347"/>
                    <a:gd name="connsiteY1" fmla="*/ 6766 h 43219"/>
                    <a:gd name="connsiteX2" fmla="*/ 15132 w 44347"/>
                    <a:gd name="connsiteY2" fmla="*/ 5061 h 43219"/>
                    <a:gd name="connsiteX3" fmla="*/ 23583 w 44347"/>
                    <a:gd name="connsiteY3" fmla="*/ 3291 h 43219"/>
                    <a:gd name="connsiteX4" fmla="*/ 26876 w 44347"/>
                    <a:gd name="connsiteY4" fmla="*/ 59 h 43219"/>
                    <a:gd name="connsiteX5" fmla="*/ 30960 w 44347"/>
                    <a:gd name="connsiteY5" fmla="*/ 2340 h 43219"/>
                    <a:gd name="connsiteX6" fmla="*/ 36590 w 44347"/>
                    <a:gd name="connsiteY6" fmla="*/ 549 h 43219"/>
                    <a:gd name="connsiteX7" fmla="*/ 39445 w 44347"/>
                    <a:gd name="connsiteY7" fmla="*/ 5435 h 43219"/>
                    <a:gd name="connsiteX8" fmla="*/ 43109 w 44347"/>
                    <a:gd name="connsiteY8" fmla="*/ 10177 h 43219"/>
                    <a:gd name="connsiteX9" fmla="*/ 42945 w 44347"/>
                    <a:gd name="connsiteY9" fmla="*/ 15319 h 43219"/>
                    <a:gd name="connsiteX10" fmla="*/ 44143 w 44347"/>
                    <a:gd name="connsiteY10" fmla="*/ 23181 h 43219"/>
                    <a:gd name="connsiteX11" fmla="*/ 38531 w 44347"/>
                    <a:gd name="connsiteY11" fmla="*/ 30063 h 43219"/>
                    <a:gd name="connsiteX12" fmla="*/ 38103 w 44347"/>
                    <a:gd name="connsiteY12" fmla="*/ 32109 h 43219"/>
                    <a:gd name="connsiteX13" fmla="*/ 40404 w 44347"/>
                    <a:gd name="connsiteY13" fmla="*/ 36007 h 43219"/>
                    <a:gd name="connsiteX14" fmla="*/ 37141 w 44347"/>
                    <a:gd name="connsiteY14" fmla="*/ 35003 h 43219"/>
                    <a:gd name="connsiteX15" fmla="*/ 36209 w 44347"/>
                    <a:gd name="connsiteY15" fmla="*/ 36183 h 43219"/>
                    <a:gd name="connsiteX16" fmla="*/ 29682 w 44347"/>
                    <a:gd name="connsiteY16" fmla="*/ 36674 h 43219"/>
                    <a:gd name="connsiteX17" fmla="*/ 24794 w 44347"/>
                    <a:gd name="connsiteY17" fmla="*/ 42965 h 43219"/>
                    <a:gd name="connsiteX18" fmla="*/ 17607 w 44347"/>
                    <a:gd name="connsiteY18" fmla="*/ 39125 h 43219"/>
                    <a:gd name="connsiteX19" fmla="*/ 6931 w 44347"/>
                    <a:gd name="connsiteY19" fmla="*/ 35331 h 43219"/>
                    <a:gd name="connsiteX20" fmla="*/ 2237 w 44347"/>
                    <a:gd name="connsiteY20" fmla="*/ 31109 h 43219"/>
                    <a:gd name="connsiteX21" fmla="*/ 3240 w 44347"/>
                    <a:gd name="connsiteY21" fmla="*/ 25410 h 43219"/>
                    <a:gd name="connsiteX22" fmla="*/ 56 w 44347"/>
                    <a:gd name="connsiteY22" fmla="*/ 19836 h 43219"/>
                    <a:gd name="connsiteX23" fmla="*/ 2747 w 44347"/>
                    <a:gd name="connsiteY23" fmla="*/ 13566 h 43219"/>
                    <a:gd name="connsiteX24" fmla="*/ 2773 w 44347"/>
                    <a:gd name="connsiteY24" fmla="*/ 13295 h 43219"/>
                    <a:gd name="connsiteX0" fmla="*/ 29710 w 44347"/>
                    <a:gd name="connsiteY0" fmla="*/ 36455 h 43219"/>
                    <a:gd name="connsiteX1" fmla="*/ 29687 w 44347"/>
                    <a:gd name="connsiteY1" fmla="*/ 36519 h 43219"/>
                    <a:gd name="connsiteX0" fmla="*/ 3053 w 44627"/>
                    <a:gd name="connsiteY0" fmla="*/ 13295 h 43219"/>
                    <a:gd name="connsiteX1" fmla="*/ 7030 w 44627"/>
                    <a:gd name="connsiteY1" fmla="*/ 6766 h 43219"/>
                    <a:gd name="connsiteX2" fmla="*/ 15412 w 44627"/>
                    <a:gd name="connsiteY2" fmla="*/ 5061 h 43219"/>
                    <a:gd name="connsiteX3" fmla="*/ 23863 w 44627"/>
                    <a:gd name="connsiteY3" fmla="*/ 3291 h 43219"/>
                    <a:gd name="connsiteX4" fmla="*/ 27156 w 44627"/>
                    <a:gd name="connsiteY4" fmla="*/ 59 h 43219"/>
                    <a:gd name="connsiteX5" fmla="*/ 31240 w 44627"/>
                    <a:gd name="connsiteY5" fmla="*/ 2340 h 43219"/>
                    <a:gd name="connsiteX6" fmla="*/ 36870 w 44627"/>
                    <a:gd name="connsiteY6" fmla="*/ 549 h 43219"/>
                    <a:gd name="connsiteX7" fmla="*/ 39725 w 44627"/>
                    <a:gd name="connsiteY7" fmla="*/ 5435 h 43219"/>
                    <a:gd name="connsiteX8" fmla="*/ 43389 w 44627"/>
                    <a:gd name="connsiteY8" fmla="*/ 10177 h 43219"/>
                    <a:gd name="connsiteX9" fmla="*/ 43225 w 44627"/>
                    <a:gd name="connsiteY9" fmla="*/ 15319 h 43219"/>
                    <a:gd name="connsiteX10" fmla="*/ 44423 w 44627"/>
                    <a:gd name="connsiteY10" fmla="*/ 23181 h 43219"/>
                    <a:gd name="connsiteX11" fmla="*/ 38811 w 44627"/>
                    <a:gd name="connsiteY11" fmla="*/ 30063 h 43219"/>
                    <a:gd name="connsiteX12" fmla="*/ 38383 w 44627"/>
                    <a:gd name="connsiteY12" fmla="*/ 32109 h 43219"/>
                    <a:gd name="connsiteX13" fmla="*/ 40684 w 44627"/>
                    <a:gd name="connsiteY13" fmla="*/ 36007 h 43219"/>
                    <a:gd name="connsiteX14" fmla="*/ 37421 w 44627"/>
                    <a:gd name="connsiteY14" fmla="*/ 35003 h 43219"/>
                    <a:gd name="connsiteX15" fmla="*/ 36489 w 44627"/>
                    <a:gd name="connsiteY15" fmla="*/ 36183 h 43219"/>
                    <a:gd name="connsiteX16" fmla="*/ 29962 w 44627"/>
                    <a:gd name="connsiteY16" fmla="*/ 36674 h 43219"/>
                    <a:gd name="connsiteX17" fmla="*/ 25074 w 44627"/>
                    <a:gd name="connsiteY17" fmla="*/ 42965 h 43219"/>
                    <a:gd name="connsiteX18" fmla="*/ 17887 w 44627"/>
                    <a:gd name="connsiteY18" fmla="*/ 39125 h 43219"/>
                    <a:gd name="connsiteX19" fmla="*/ 7211 w 44627"/>
                    <a:gd name="connsiteY19" fmla="*/ 35331 h 43219"/>
                    <a:gd name="connsiteX20" fmla="*/ 2517 w 44627"/>
                    <a:gd name="connsiteY20" fmla="*/ 31109 h 43219"/>
                    <a:gd name="connsiteX21" fmla="*/ 3520 w 44627"/>
                    <a:gd name="connsiteY21" fmla="*/ 25410 h 43219"/>
                    <a:gd name="connsiteX22" fmla="*/ 13 w 44627"/>
                    <a:gd name="connsiteY22" fmla="*/ 19877 h 43219"/>
                    <a:gd name="connsiteX23" fmla="*/ 3027 w 44627"/>
                    <a:gd name="connsiteY23" fmla="*/ 13566 h 43219"/>
                    <a:gd name="connsiteX24" fmla="*/ 3053 w 44627"/>
                    <a:gd name="connsiteY24" fmla="*/ 13295 h 43219"/>
                    <a:gd name="connsiteX0" fmla="*/ 29990 w 44627"/>
                    <a:gd name="connsiteY0" fmla="*/ 36455 h 43219"/>
                    <a:gd name="connsiteX1" fmla="*/ 29967 w 44627"/>
                    <a:gd name="connsiteY1" fmla="*/ 36519 h 43219"/>
                    <a:gd name="connsiteX0" fmla="*/ 3246 w 44820"/>
                    <a:gd name="connsiteY0" fmla="*/ 13295 h 43219"/>
                    <a:gd name="connsiteX1" fmla="*/ 7223 w 44820"/>
                    <a:gd name="connsiteY1" fmla="*/ 6766 h 43219"/>
                    <a:gd name="connsiteX2" fmla="*/ 15605 w 44820"/>
                    <a:gd name="connsiteY2" fmla="*/ 5061 h 43219"/>
                    <a:gd name="connsiteX3" fmla="*/ 24056 w 44820"/>
                    <a:gd name="connsiteY3" fmla="*/ 3291 h 43219"/>
                    <a:gd name="connsiteX4" fmla="*/ 27349 w 44820"/>
                    <a:gd name="connsiteY4" fmla="*/ 59 h 43219"/>
                    <a:gd name="connsiteX5" fmla="*/ 31433 w 44820"/>
                    <a:gd name="connsiteY5" fmla="*/ 2340 h 43219"/>
                    <a:gd name="connsiteX6" fmla="*/ 37063 w 44820"/>
                    <a:gd name="connsiteY6" fmla="*/ 549 h 43219"/>
                    <a:gd name="connsiteX7" fmla="*/ 39918 w 44820"/>
                    <a:gd name="connsiteY7" fmla="*/ 5435 h 43219"/>
                    <a:gd name="connsiteX8" fmla="*/ 43582 w 44820"/>
                    <a:gd name="connsiteY8" fmla="*/ 10177 h 43219"/>
                    <a:gd name="connsiteX9" fmla="*/ 43418 w 44820"/>
                    <a:gd name="connsiteY9" fmla="*/ 15319 h 43219"/>
                    <a:gd name="connsiteX10" fmla="*/ 44616 w 44820"/>
                    <a:gd name="connsiteY10" fmla="*/ 23181 h 43219"/>
                    <a:gd name="connsiteX11" fmla="*/ 39004 w 44820"/>
                    <a:gd name="connsiteY11" fmla="*/ 30063 h 43219"/>
                    <a:gd name="connsiteX12" fmla="*/ 38576 w 44820"/>
                    <a:gd name="connsiteY12" fmla="*/ 32109 h 43219"/>
                    <a:gd name="connsiteX13" fmla="*/ 40877 w 44820"/>
                    <a:gd name="connsiteY13" fmla="*/ 36007 h 43219"/>
                    <a:gd name="connsiteX14" fmla="*/ 37614 w 44820"/>
                    <a:gd name="connsiteY14" fmla="*/ 35003 h 43219"/>
                    <a:gd name="connsiteX15" fmla="*/ 36682 w 44820"/>
                    <a:gd name="connsiteY15" fmla="*/ 36183 h 43219"/>
                    <a:gd name="connsiteX16" fmla="*/ 30155 w 44820"/>
                    <a:gd name="connsiteY16" fmla="*/ 36674 h 43219"/>
                    <a:gd name="connsiteX17" fmla="*/ 25267 w 44820"/>
                    <a:gd name="connsiteY17" fmla="*/ 42965 h 43219"/>
                    <a:gd name="connsiteX18" fmla="*/ 18080 w 44820"/>
                    <a:gd name="connsiteY18" fmla="*/ 39125 h 43219"/>
                    <a:gd name="connsiteX19" fmla="*/ 7404 w 44820"/>
                    <a:gd name="connsiteY19" fmla="*/ 35331 h 43219"/>
                    <a:gd name="connsiteX20" fmla="*/ 2710 w 44820"/>
                    <a:gd name="connsiteY20" fmla="*/ 31109 h 43219"/>
                    <a:gd name="connsiteX21" fmla="*/ 3713 w 44820"/>
                    <a:gd name="connsiteY21" fmla="*/ 25410 h 43219"/>
                    <a:gd name="connsiteX22" fmla="*/ 206 w 44820"/>
                    <a:gd name="connsiteY22" fmla="*/ 19877 h 43219"/>
                    <a:gd name="connsiteX23" fmla="*/ 3220 w 44820"/>
                    <a:gd name="connsiteY23" fmla="*/ 13566 h 43219"/>
                    <a:gd name="connsiteX24" fmla="*/ 3246 w 44820"/>
                    <a:gd name="connsiteY24" fmla="*/ 13295 h 43219"/>
                    <a:gd name="connsiteX0" fmla="*/ 30183 w 44820"/>
                    <a:gd name="connsiteY0" fmla="*/ 36455 h 43219"/>
                    <a:gd name="connsiteX1" fmla="*/ 30160 w 44820"/>
                    <a:gd name="connsiteY1" fmla="*/ 36519 h 43219"/>
                    <a:gd name="connsiteX0" fmla="*/ 3246 w 44820"/>
                    <a:gd name="connsiteY0" fmla="*/ 13295 h 43219"/>
                    <a:gd name="connsiteX1" fmla="*/ 7223 w 44820"/>
                    <a:gd name="connsiteY1" fmla="*/ 6766 h 43219"/>
                    <a:gd name="connsiteX2" fmla="*/ 15605 w 44820"/>
                    <a:gd name="connsiteY2" fmla="*/ 5061 h 43219"/>
                    <a:gd name="connsiteX3" fmla="*/ 24056 w 44820"/>
                    <a:gd name="connsiteY3" fmla="*/ 3291 h 43219"/>
                    <a:gd name="connsiteX4" fmla="*/ 27349 w 44820"/>
                    <a:gd name="connsiteY4" fmla="*/ 59 h 43219"/>
                    <a:gd name="connsiteX5" fmla="*/ 31433 w 44820"/>
                    <a:gd name="connsiteY5" fmla="*/ 2340 h 43219"/>
                    <a:gd name="connsiteX6" fmla="*/ 37063 w 44820"/>
                    <a:gd name="connsiteY6" fmla="*/ 549 h 43219"/>
                    <a:gd name="connsiteX7" fmla="*/ 39918 w 44820"/>
                    <a:gd name="connsiteY7" fmla="*/ 5435 h 43219"/>
                    <a:gd name="connsiteX8" fmla="*/ 43582 w 44820"/>
                    <a:gd name="connsiteY8" fmla="*/ 10177 h 43219"/>
                    <a:gd name="connsiteX9" fmla="*/ 43418 w 44820"/>
                    <a:gd name="connsiteY9" fmla="*/ 15319 h 43219"/>
                    <a:gd name="connsiteX10" fmla="*/ 44616 w 44820"/>
                    <a:gd name="connsiteY10" fmla="*/ 23181 h 43219"/>
                    <a:gd name="connsiteX11" fmla="*/ 39004 w 44820"/>
                    <a:gd name="connsiteY11" fmla="*/ 30063 h 43219"/>
                    <a:gd name="connsiteX12" fmla="*/ 38576 w 44820"/>
                    <a:gd name="connsiteY12" fmla="*/ 32109 h 43219"/>
                    <a:gd name="connsiteX13" fmla="*/ 40877 w 44820"/>
                    <a:gd name="connsiteY13" fmla="*/ 36007 h 43219"/>
                    <a:gd name="connsiteX14" fmla="*/ 37614 w 44820"/>
                    <a:gd name="connsiteY14" fmla="*/ 35003 h 43219"/>
                    <a:gd name="connsiteX15" fmla="*/ 36682 w 44820"/>
                    <a:gd name="connsiteY15" fmla="*/ 36183 h 43219"/>
                    <a:gd name="connsiteX16" fmla="*/ 30155 w 44820"/>
                    <a:gd name="connsiteY16" fmla="*/ 36674 h 43219"/>
                    <a:gd name="connsiteX17" fmla="*/ 25267 w 44820"/>
                    <a:gd name="connsiteY17" fmla="*/ 42965 h 43219"/>
                    <a:gd name="connsiteX18" fmla="*/ 18080 w 44820"/>
                    <a:gd name="connsiteY18" fmla="*/ 39125 h 43219"/>
                    <a:gd name="connsiteX19" fmla="*/ 7404 w 44820"/>
                    <a:gd name="connsiteY19" fmla="*/ 35331 h 43219"/>
                    <a:gd name="connsiteX20" fmla="*/ 2710 w 44820"/>
                    <a:gd name="connsiteY20" fmla="*/ 31109 h 43219"/>
                    <a:gd name="connsiteX21" fmla="*/ 3713 w 44820"/>
                    <a:gd name="connsiteY21" fmla="*/ 25410 h 43219"/>
                    <a:gd name="connsiteX22" fmla="*/ 206 w 44820"/>
                    <a:gd name="connsiteY22" fmla="*/ 19877 h 43219"/>
                    <a:gd name="connsiteX23" fmla="*/ 3220 w 44820"/>
                    <a:gd name="connsiteY23" fmla="*/ 13566 h 43219"/>
                    <a:gd name="connsiteX24" fmla="*/ 3246 w 44820"/>
                    <a:gd name="connsiteY24" fmla="*/ 13295 h 43219"/>
                    <a:gd name="connsiteX0" fmla="*/ 30183 w 44820"/>
                    <a:gd name="connsiteY0" fmla="*/ 36455 h 43219"/>
                    <a:gd name="connsiteX1" fmla="*/ 30160 w 44820"/>
                    <a:gd name="connsiteY1" fmla="*/ 36519 h 43219"/>
                    <a:gd name="connsiteX0" fmla="*/ 3246 w 44820"/>
                    <a:gd name="connsiteY0" fmla="*/ 13295 h 43219"/>
                    <a:gd name="connsiteX1" fmla="*/ 6778 w 44820"/>
                    <a:gd name="connsiteY1" fmla="*/ 5328 h 43219"/>
                    <a:gd name="connsiteX2" fmla="*/ 15605 w 44820"/>
                    <a:gd name="connsiteY2" fmla="*/ 5061 h 43219"/>
                    <a:gd name="connsiteX3" fmla="*/ 24056 w 44820"/>
                    <a:gd name="connsiteY3" fmla="*/ 3291 h 43219"/>
                    <a:gd name="connsiteX4" fmla="*/ 27349 w 44820"/>
                    <a:gd name="connsiteY4" fmla="*/ 59 h 43219"/>
                    <a:gd name="connsiteX5" fmla="*/ 31433 w 44820"/>
                    <a:gd name="connsiteY5" fmla="*/ 2340 h 43219"/>
                    <a:gd name="connsiteX6" fmla="*/ 37063 w 44820"/>
                    <a:gd name="connsiteY6" fmla="*/ 549 h 43219"/>
                    <a:gd name="connsiteX7" fmla="*/ 39918 w 44820"/>
                    <a:gd name="connsiteY7" fmla="*/ 5435 h 43219"/>
                    <a:gd name="connsiteX8" fmla="*/ 43582 w 44820"/>
                    <a:gd name="connsiteY8" fmla="*/ 10177 h 43219"/>
                    <a:gd name="connsiteX9" fmla="*/ 43418 w 44820"/>
                    <a:gd name="connsiteY9" fmla="*/ 15319 h 43219"/>
                    <a:gd name="connsiteX10" fmla="*/ 44616 w 44820"/>
                    <a:gd name="connsiteY10" fmla="*/ 23181 h 43219"/>
                    <a:gd name="connsiteX11" fmla="*/ 39004 w 44820"/>
                    <a:gd name="connsiteY11" fmla="*/ 30063 h 43219"/>
                    <a:gd name="connsiteX12" fmla="*/ 38576 w 44820"/>
                    <a:gd name="connsiteY12" fmla="*/ 32109 h 43219"/>
                    <a:gd name="connsiteX13" fmla="*/ 40877 w 44820"/>
                    <a:gd name="connsiteY13" fmla="*/ 36007 h 43219"/>
                    <a:gd name="connsiteX14" fmla="*/ 37614 w 44820"/>
                    <a:gd name="connsiteY14" fmla="*/ 35003 h 43219"/>
                    <a:gd name="connsiteX15" fmla="*/ 36682 w 44820"/>
                    <a:gd name="connsiteY15" fmla="*/ 36183 h 43219"/>
                    <a:gd name="connsiteX16" fmla="*/ 30155 w 44820"/>
                    <a:gd name="connsiteY16" fmla="*/ 36674 h 43219"/>
                    <a:gd name="connsiteX17" fmla="*/ 25267 w 44820"/>
                    <a:gd name="connsiteY17" fmla="*/ 42965 h 43219"/>
                    <a:gd name="connsiteX18" fmla="*/ 18080 w 44820"/>
                    <a:gd name="connsiteY18" fmla="*/ 39125 h 43219"/>
                    <a:gd name="connsiteX19" fmla="*/ 7404 w 44820"/>
                    <a:gd name="connsiteY19" fmla="*/ 35331 h 43219"/>
                    <a:gd name="connsiteX20" fmla="*/ 2710 w 44820"/>
                    <a:gd name="connsiteY20" fmla="*/ 31109 h 43219"/>
                    <a:gd name="connsiteX21" fmla="*/ 3713 w 44820"/>
                    <a:gd name="connsiteY21" fmla="*/ 25410 h 43219"/>
                    <a:gd name="connsiteX22" fmla="*/ 206 w 44820"/>
                    <a:gd name="connsiteY22" fmla="*/ 19877 h 43219"/>
                    <a:gd name="connsiteX23" fmla="*/ 3220 w 44820"/>
                    <a:gd name="connsiteY23" fmla="*/ 13566 h 43219"/>
                    <a:gd name="connsiteX24" fmla="*/ 3246 w 44820"/>
                    <a:gd name="connsiteY24" fmla="*/ 13295 h 43219"/>
                    <a:gd name="connsiteX0" fmla="*/ 30183 w 44820"/>
                    <a:gd name="connsiteY0" fmla="*/ 36455 h 43219"/>
                    <a:gd name="connsiteX1" fmla="*/ 30160 w 44820"/>
                    <a:gd name="connsiteY1" fmla="*/ 36519 h 43219"/>
                    <a:gd name="connsiteX0" fmla="*/ 3246 w 44820"/>
                    <a:gd name="connsiteY0" fmla="*/ 13295 h 43219"/>
                    <a:gd name="connsiteX1" fmla="*/ 6002 w 44820"/>
                    <a:gd name="connsiteY1" fmla="*/ 5156 h 43219"/>
                    <a:gd name="connsiteX2" fmla="*/ 15605 w 44820"/>
                    <a:gd name="connsiteY2" fmla="*/ 5061 h 43219"/>
                    <a:gd name="connsiteX3" fmla="*/ 24056 w 44820"/>
                    <a:gd name="connsiteY3" fmla="*/ 3291 h 43219"/>
                    <a:gd name="connsiteX4" fmla="*/ 27349 w 44820"/>
                    <a:gd name="connsiteY4" fmla="*/ 59 h 43219"/>
                    <a:gd name="connsiteX5" fmla="*/ 31433 w 44820"/>
                    <a:gd name="connsiteY5" fmla="*/ 2340 h 43219"/>
                    <a:gd name="connsiteX6" fmla="*/ 37063 w 44820"/>
                    <a:gd name="connsiteY6" fmla="*/ 549 h 43219"/>
                    <a:gd name="connsiteX7" fmla="*/ 39918 w 44820"/>
                    <a:gd name="connsiteY7" fmla="*/ 5435 h 43219"/>
                    <a:gd name="connsiteX8" fmla="*/ 43582 w 44820"/>
                    <a:gd name="connsiteY8" fmla="*/ 10177 h 43219"/>
                    <a:gd name="connsiteX9" fmla="*/ 43418 w 44820"/>
                    <a:gd name="connsiteY9" fmla="*/ 15319 h 43219"/>
                    <a:gd name="connsiteX10" fmla="*/ 44616 w 44820"/>
                    <a:gd name="connsiteY10" fmla="*/ 23181 h 43219"/>
                    <a:gd name="connsiteX11" fmla="*/ 39004 w 44820"/>
                    <a:gd name="connsiteY11" fmla="*/ 30063 h 43219"/>
                    <a:gd name="connsiteX12" fmla="*/ 38576 w 44820"/>
                    <a:gd name="connsiteY12" fmla="*/ 32109 h 43219"/>
                    <a:gd name="connsiteX13" fmla="*/ 40877 w 44820"/>
                    <a:gd name="connsiteY13" fmla="*/ 36007 h 43219"/>
                    <a:gd name="connsiteX14" fmla="*/ 37614 w 44820"/>
                    <a:gd name="connsiteY14" fmla="*/ 35003 h 43219"/>
                    <a:gd name="connsiteX15" fmla="*/ 36682 w 44820"/>
                    <a:gd name="connsiteY15" fmla="*/ 36183 h 43219"/>
                    <a:gd name="connsiteX16" fmla="*/ 30155 w 44820"/>
                    <a:gd name="connsiteY16" fmla="*/ 36674 h 43219"/>
                    <a:gd name="connsiteX17" fmla="*/ 25267 w 44820"/>
                    <a:gd name="connsiteY17" fmla="*/ 42965 h 43219"/>
                    <a:gd name="connsiteX18" fmla="*/ 18080 w 44820"/>
                    <a:gd name="connsiteY18" fmla="*/ 39125 h 43219"/>
                    <a:gd name="connsiteX19" fmla="*/ 7404 w 44820"/>
                    <a:gd name="connsiteY19" fmla="*/ 35331 h 43219"/>
                    <a:gd name="connsiteX20" fmla="*/ 2710 w 44820"/>
                    <a:gd name="connsiteY20" fmla="*/ 31109 h 43219"/>
                    <a:gd name="connsiteX21" fmla="*/ 3713 w 44820"/>
                    <a:gd name="connsiteY21" fmla="*/ 25410 h 43219"/>
                    <a:gd name="connsiteX22" fmla="*/ 206 w 44820"/>
                    <a:gd name="connsiteY22" fmla="*/ 19877 h 43219"/>
                    <a:gd name="connsiteX23" fmla="*/ 3220 w 44820"/>
                    <a:gd name="connsiteY23" fmla="*/ 13566 h 43219"/>
                    <a:gd name="connsiteX24" fmla="*/ 3246 w 44820"/>
                    <a:gd name="connsiteY24" fmla="*/ 13295 h 43219"/>
                    <a:gd name="connsiteX0" fmla="*/ 30183 w 44820"/>
                    <a:gd name="connsiteY0" fmla="*/ 36455 h 43219"/>
                    <a:gd name="connsiteX1" fmla="*/ 30160 w 44820"/>
                    <a:gd name="connsiteY1" fmla="*/ 36519 h 43219"/>
                    <a:gd name="connsiteX0" fmla="*/ 2522 w 44820"/>
                    <a:gd name="connsiteY0" fmla="*/ 12436 h 43219"/>
                    <a:gd name="connsiteX1" fmla="*/ 6002 w 44820"/>
                    <a:gd name="connsiteY1" fmla="*/ 5156 h 43219"/>
                    <a:gd name="connsiteX2" fmla="*/ 15605 w 44820"/>
                    <a:gd name="connsiteY2" fmla="*/ 5061 h 43219"/>
                    <a:gd name="connsiteX3" fmla="*/ 24056 w 44820"/>
                    <a:gd name="connsiteY3" fmla="*/ 3291 h 43219"/>
                    <a:gd name="connsiteX4" fmla="*/ 27349 w 44820"/>
                    <a:gd name="connsiteY4" fmla="*/ 59 h 43219"/>
                    <a:gd name="connsiteX5" fmla="*/ 31433 w 44820"/>
                    <a:gd name="connsiteY5" fmla="*/ 2340 h 43219"/>
                    <a:gd name="connsiteX6" fmla="*/ 37063 w 44820"/>
                    <a:gd name="connsiteY6" fmla="*/ 549 h 43219"/>
                    <a:gd name="connsiteX7" fmla="*/ 39918 w 44820"/>
                    <a:gd name="connsiteY7" fmla="*/ 5435 h 43219"/>
                    <a:gd name="connsiteX8" fmla="*/ 43582 w 44820"/>
                    <a:gd name="connsiteY8" fmla="*/ 10177 h 43219"/>
                    <a:gd name="connsiteX9" fmla="*/ 43418 w 44820"/>
                    <a:gd name="connsiteY9" fmla="*/ 15319 h 43219"/>
                    <a:gd name="connsiteX10" fmla="*/ 44616 w 44820"/>
                    <a:gd name="connsiteY10" fmla="*/ 23181 h 43219"/>
                    <a:gd name="connsiteX11" fmla="*/ 39004 w 44820"/>
                    <a:gd name="connsiteY11" fmla="*/ 30063 h 43219"/>
                    <a:gd name="connsiteX12" fmla="*/ 38576 w 44820"/>
                    <a:gd name="connsiteY12" fmla="*/ 32109 h 43219"/>
                    <a:gd name="connsiteX13" fmla="*/ 40877 w 44820"/>
                    <a:gd name="connsiteY13" fmla="*/ 36007 h 43219"/>
                    <a:gd name="connsiteX14" fmla="*/ 37614 w 44820"/>
                    <a:gd name="connsiteY14" fmla="*/ 35003 h 43219"/>
                    <a:gd name="connsiteX15" fmla="*/ 36682 w 44820"/>
                    <a:gd name="connsiteY15" fmla="*/ 36183 h 43219"/>
                    <a:gd name="connsiteX16" fmla="*/ 30155 w 44820"/>
                    <a:gd name="connsiteY16" fmla="*/ 36674 h 43219"/>
                    <a:gd name="connsiteX17" fmla="*/ 25267 w 44820"/>
                    <a:gd name="connsiteY17" fmla="*/ 42965 h 43219"/>
                    <a:gd name="connsiteX18" fmla="*/ 18080 w 44820"/>
                    <a:gd name="connsiteY18" fmla="*/ 39125 h 43219"/>
                    <a:gd name="connsiteX19" fmla="*/ 7404 w 44820"/>
                    <a:gd name="connsiteY19" fmla="*/ 35331 h 43219"/>
                    <a:gd name="connsiteX20" fmla="*/ 2710 w 44820"/>
                    <a:gd name="connsiteY20" fmla="*/ 31109 h 43219"/>
                    <a:gd name="connsiteX21" fmla="*/ 3713 w 44820"/>
                    <a:gd name="connsiteY21" fmla="*/ 25410 h 43219"/>
                    <a:gd name="connsiteX22" fmla="*/ 206 w 44820"/>
                    <a:gd name="connsiteY22" fmla="*/ 19877 h 43219"/>
                    <a:gd name="connsiteX23" fmla="*/ 3220 w 44820"/>
                    <a:gd name="connsiteY23" fmla="*/ 13566 h 43219"/>
                    <a:gd name="connsiteX24" fmla="*/ 2522 w 44820"/>
                    <a:gd name="connsiteY24" fmla="*/ 12436 h 43219"/>
                    <a:gd name="connsiteX0" fmla="*/ 30183 w 44820"/>
                    <a:gd name="connsiteY0" fmla="*/ 36455 h 43219"/>
                    <a:gd name="connsiteX1" fmla="*/ 30160 w 44820"/>
                    <a:gd name="connsiteY1" fmla="*/ 36519 h 43219"/>
                    <a:gd name="connsiteX0" fmla="*/ 2744 w 45042"/>
                    <a:gd name="connsiteY0" fmla="*/ 12436 h 43219"/>
                    <a:gd name="connsiteX1" fmla="*/ 6224 w 45042"/>
                    <a:gd name="connsiteY1" fmla="*/ 5156 h 43219"/>
                    <a:gd name="connsiteX2" fmla="*/ 15827 w 45042"/>
                    <a:gd name="connsiteY2" fmla="*/ 5061 h 43219"/>
                    <a:gd name="connsiteX3" fmla="*/ 24278 w 45042"/>
                    <a:gd name="connsiteY3" fmla="*/ 3291 h 43219"/>
                    <a:gd name="connsiteX4" fmla="*/ 27571 w 45042"/>
                    <a:gd name="connsiteY4" fmla="*/ 59 h 43219"/>
                    <a:gd name="connsiteX5" fmla="*/ 31655 w 45042"/>
                    <a:gd name="connsiteY5" fmla="*/ 2340 h 43219"/>
                    <a:gd name="connsiteX6" fmla="*/ 37285 w 45042"/>
                    <a:gd name="connsiteY6" fmla="*/ 549 h 43219"/>
                    <a:gd name="connsiteX7" fmla="*/ 40140 w 45042"/>
                    <a:gd name="connsiteY7" fmla="*/ 5435 h 43219"/>
                    <a:gd name="connsiteX8" fmla="*/ 43804 w 45042"/>
                    <a:gd name="connsiteY8" fmla="*/ 10177 h 43219"/>
                    <a:gd name="connsiteX9" fmla="*/ 43640 w 45042"/>
                    <a:gd name="connsiteY9" fmla="*/ 15319 h 43219"/>
                    <a:gd name="connsiteX10" fmla="*/ 44838 w 45042"/>
                    <a:gd name="connsiteY10" fmla="*/ 23181 h 43219"/>
                    <a:gd name="connsiteX11" fmla="*/ 39226 w 45042"/>
                    <a:gd name="connsiteY11" fmla="*/ 30063 h 43219"/>
                    <a:gd name="connsiteX12" fmla="*/ 38798 w 45042"/>
                    <a:gd name="connsiteY12" fmla="*/ 32109 h 43219"/>
                    <a:gd name="connsiteX13" fmla="*/ 41099 w 45042"/>
                    <a:gd name="connsiteY13" fmla="*/ 36007 h 43219"/>
                    <a:gd name="connsiteX14" fmla="*/ 37836 w 45042"/>
                    <a:gd name="connsiteY14" fmla="*/ 35003 h 43219"/>
                    <a:gd name="connsiteX15" fmla="*/ 36904 w 45042"/>
                    <a:gd name="connsiteY15" fmla="*/ 36183 h 43219"/>
                    <a:gd name="connsiteX16" fmla="*/ 30377 w 45042"/>
                    <a:gd name="connsiteY16" fmla="*/ 36674 h 43219"/>
                    <a:gd name="connsiteX17" fmla="*/ 25489 w 45042"/>
                    <a:gd name="connsiteY17" fmla="*/ 42965 h 43219"/>
                    <a:gd name="connsiteX18" fmla="*/ 18302 w 45042"/>
                    <a:gd name="connsiteY18" fmla="*/ 39125 h 43219"/>
                    <a:gd name="connsiteX19" fmla="*/ 7626 w 45042"/>
                    <a:gd name="connsiteY19" fmla="*/ 35331 h 43219"/>
                    <a:gd name="connsiteX20" fmla="*/ 2932 w 45042"/>
                    <a:gd name="connsiteY20" fmla="*/ 31109 h 43219"/>
                    <a:gd name="connsiteX21" fmla="*/ 3935 w 45042"/>
                    <a:gd name="connsiteY21" fmla="*/ 25410 h 43219"/>
                    <a:gd name="connsiteX22" fmla="*/ 428 w 45042"/>
                    <a:gd name="connsiteY22" fmla="*/ 19877 h 43219"/>
                    <a:gd name="connsiteX23" fmla="*/ 2732 w 45042"/>
                    <a:gd name="connsiteY23" fmla="*/ 14201 h 43219"/>
                    <a:gd name="connsiteX24" fmla="*/ 2744 w 45042"/>
                    <a:gd name="connsiteY24" fmla="*/ 12436 h 43219"/>
                    <a:gd name="connsiteX0" fmla="*/ 30405 w 45042"/>
                    <a:gd name="connsiteY0" fmla="*/ 36455 h 43219"/>
                    <a:gd name="connsiteX1" fmla="*/ 30382 w 45042"/>
                    <a:gd name="connsiteY1" fmla="*/ 36519 h 43219"/>
                    <a:gd name="connsiteX0" fmla="*/ 2612 w 44910"/>
                    <a:gd name="connsiteY0" fmla="*/ 12436 h 43219"/>
                    <a:gd name="connsiteX1" fmla="*/ 6092 w 44910"/>
                    <a:gd name="connsiteY1" fmla="*/ 5156 h 43219"/>
                    <a:gd name="connsiteX2" fmla="*/ 15695 w 44910"/>
                    <a:gd name="connsiteY2" fmla="*/ 5061 h 43219"/>
                    <a:gd name="connsiteX3" fmla="*/ 24146 w 44910"/>
                    <a:gd name="connsiteY3" fmla="*/ 3291 h 43219"/>
                    <a:gd name="connsiteX4" fmla="*/ 27439 w 44910"/>
                    <a:gd name="connsiteY4" fmla="*/ 59 h 43219"/>
                    <a:gd name="connsiteX5" fmla="*/ 31523 w 44910"/>
                    <a:gd name="connsiteY5" fmla="*/ 2340 h 43219"/>
                    <a:gd name="connsiteX6" fmla="*/ 37153 w 44910"/>
                    <a:gd name="connsiteY6" fmla="*/ 549 h 43219"/>
                    <a:gd name="connsiteX7" fmla="*/ 40008 w 44910"/>
                    <a:gd name="connsiteY7" fmla="*/ 5435 h 43219"/>
                    <a:gd name="connsiteX8" fmla="*/ 43672 w 44910"/>
                    <a:gd name="connsiteY8" fmla="*/ 10177 h 43219"/>
                    <a:gd name="connsiteX9" fmla="*/ 43508 w 44910"/>
                    <a:gd name="connsiteY9" fmla="*/ 15319 h 43219"/>
                    <a:gd name="connsiteX10" fmla="*/ 44706 w 44910"/>
                    <a:gd name="connsiteY10" fmla="*/ 23181 h 43219"/>
                    <a:gd name="connsiteX11" fmla="*/ 39094 w 44910"/>
                    <a:gd name="connsiteY11" fmla="*/ 30063 h 43219"/>
                    <a:gd name="connsiteX12" fmla="*/ 38666 w 44910"/>
                    <a:gd name="connsiteY12" fmla="*/ 32109 h 43219"/>
                    <a:gd name="connsiteX13" fmla="*/ 40967 w 44910"/>
                    <a:gd name="connsiteY13" fmla="*/ 36007 h 43219"/>
                    <a:gd name="connsiteX14" fmla="*/ 37704 w 44910"/>
                    <a:gd name="connsiteY14" fmla="*/ 35003 h 43219"/>
                    <a:gd name="connsiteX15" fmla="*/ 36772 w 44910"/>
                    <a:gd name="connsiteY15" fmla="*/ 36183 h 43219"/>
                    <a:gd name="connsiteX16" fmla="*/ 30245 w 44910"/>
                    <a:gd name="connsiteY16" fmla="*/ 36674 h 43219"/>
                    <a:gd name="connsiteX17" fmla="*/ 25357 w 44910"/>
                    <a:gd name="connsiteY17" fmla="*/ 42965 h 43219"/>
                    <a:gd name="connsiteX18" fmla="*/ 18170 w 44910"/>
                    <a:gd name="connsiteY18" fmla="*/ 39125 h 43219"/>
                    <a:gd name="connsiteX19" fmla="*/ 7494 w 44910"/>
                    <a:gd name="connsiteY19" fmla="*/ 35331 h 43219"/>
                    <a:gd name="connsiteX20" fmla="*/ 2800 w 44910"/>
                    <a:gd name="connsiteY20" fmla="*/ 31109 h 43219"/>
                    <a:gd name="connsiteX21" fmla="*/ 3803 w 44910"/>
                    <a:gd name="connsiteY21" fmla="*/ 25410 h 43219"/>
                    <a:gd name="connsiteX22" fmla="*/ 296 w 44910"/>
                    <a:gd name="connsiteY22" fmla="*/ 19877 h 43219"/>
                    <a:gd name="connsiteX23" fmla="*/ 2600 w 44910"/>
                    <a:gd name="connsiteY23" fmla="*/ 14201 h 43219"/>
                    <a:gd name="connsiteX24" fmla="*/ 2612 w 44910"/>
                    <a:gd name="connsiteY24" fmla="*/ 12436 h 43219"/>
                    <a:gd name="connsiteX0" fmla="*/ 30273 w 44910"/>
                    <a:gd name="connsiteY0" fmla="*/ 36455 h 43219"/>
                    <a:gd name="connsiteX1" fmla="*/ 30250 w 44910"/>
                    <a:gd name="connsiteY1" fmla="*/ 36519 h 43219"/>
                    <a:gd name="connsiteX0" fmla="*/ 2775 w 45073"/>
                    <a:gd name="connsiteY0" fmla="*/ 12436 h 43219"/>
                    <a:gd name="connsiteX1" fmla="*/ 6255 w 45073"/>
                    <a:gd name="connsiteY1" fmla="*/ 5156 h 43219"/>
                    <a:gd name="connsiteX2" fmla="*/ 15858 w 45073"/>
                    <a:gd name="connsiteY2" fmla="*/ 5061 h 43219"/>
                    <a:gd name="connsiteX3" fmla="*/ 24309 w 45073"/>
                    <a:gd name="connsiteY3" fmla="*/ 3291 h 43219"/>
                    <a:gd name="connsiteX4" fmla="*/ 27602 w 45073"/>
                    <a:gd name="connsiteY4" fmla="*/ 59 h 43219"/>
                    <a:gd name="connsiteX5" fmla="*/ 31686 w 45073"/>
                    <a:gd name="connsiteY5" fmla="*/ 2340 h 43219"/>
                    <a:gd name="connsiteX6" fmla="*/ 37316 w 45073"/>
                    <a:gd name="connsiteY6" fmla="*/ 549 h 43219"/>
                    <a:gd name="connsiteX7" fmla="*/ 40171 w 45073"/>
                    <a:gd name="connsiteY7" fmla="*/ 5435 h 43219"/>
                    <a:gd name="connsiteX8" fmla="*/ 43835 w 45073"/>
                    <a:gd name="connsiteY8" fmla="*/ 10177 h 43219"/>
                    <a:gd name="connsiteX9" fmla="*/ 43671 w 45073"/>
                    <a:gd name="connsiteY9" fmla="*/ 15319 h 43219"/>
                    <a:gd name="connsiteX10" fmla="*/ 44869 w 45073"/>
                    <a:gd name="connsiteY10" fmla="*/ 23181 h 43219"/>
                    <a:gd name="connsiteX11" fmla="*/ 39257 w 45073"/>
                    <a:gd name="connsiteY11" fmla="*/ 30063 h 43219"/>
                    <a:gd name="connsiteX12" fmla="*/ 38829 w 45073"/>
                    <a:gd name="connsiteY12" fmla="*/ 32109 h 43219"/>
                    <a:gd name="connsiteX13" fmla="*/ 41130 w 45073"/>
                    <a:gd name="connsiteY13" fmla="*/ 36007 h 43219"/>
                    <a:gd name="connsiteX14" fmla="*/ 37867 w 45073"/>
                    <a:gd name="connsiteY14" fmla="*/ 35003 h 43219"/>
                    <a:gd name="connsiteX15" fmla="*/ 36935 w 45073"/>
                    <a:gd name="connsiteY15" fmla="*/ 36183 h 43219"/>
                    <a:gd name="connsiteX16" fmla="*/ 30408 w 45073"/>
                    <a:gd name="connsiteY16" fmla="*/ 36674 h 43219"/>
                    <a:gd name="connsiteX17" fmla="*/ 25520 w 45073"/>
                    <a:gd name="connsiteY17" fmla="*/ 42965 h 43219"/>
                    <a:gd name="connsiteX18" fmla="*/ 18333 w 45073"/>
                    <a:gd name="connsiteY18" fmla="*/ 39125 h 43219"/>
                    <a:gd name="connsiteX19" fmla="*/ 7657 w 45073"/>
                    <a:gd name="connsiteY19" fmla="*/ 35331 h 43219"/>
                    <a:gd name="connsiteX20" fmla="*/ 2963 w 45073"/>
                    <a:gd name="connsiteY20" fmla="*/ 31109 h 43219"/>
                    <a:gd name="connsiteX21" fmla="*/ 3966 w 45073"/>
                    <a:gd name="connsiteY21" fmla="*/ 25410 h 43219"/>
                    <a:gd name="connsiteX22" fmla="*/ 227 w 45073"/>
                    <a:gd name="connsiteY22" fmla="*/ 22353 h 43219"/>
                    <a:gd name="connsiteX23" fmla="*/ 2763 w 45073"/>
                    <a:gd name="connsiteY23" fmla="*/ 14201 h 43219"/>
                    <a:gd name="connsiteX24" fmla="*/ 2775 w 45073"/>
                    <a:gd name="connsiteY24" fmla="*/ 12436 h 43219"/>
                    <a:gd name="connsiteX0" fmla="*/ 30436 w 45073"/>
                    <a:gd name="connsiteY0" fmla="*/ 36455 h 43219"/>
                    <a:gd name="connsiteX1" fmla="*/ 30413 w 45073"/>
                    <a:gd name="connsiteY1" fmla="*/ 36519 h 43219"/>
                    <a:gd name="connsiteX0" fmla="*/ 2775 w 45073"/>
                    <a:gd name="connsiteY0" fmla="*/ 12436 h 43219"/>
                    <a:gd name="connsiteX1" fmla="*/ 6255 w 45073"/>
                    <a:gd name="connsiteY1" fmla="*/ 5156 h 43219"/>
                    <a:gd name="connsiteX2" fmla="*/ 15858 w 45073"/>
                    <a:gd name="connsiteY2" fmla="*/ 5061 h 43219"/>
                    <a:gd name="connsiteX3" fmla="*/ 24309 w 45073"/>
                    <a:gd name="connsiteY3" fmla="*/ 3291 h 43219"/>
                    <a:gd name="connsiteX4" fmla="*/ 27602 w 45073"/>
                    <a:gd name="connsiteY4" fmla="*/ 59 h 43219"/>
                    <a:gd name="connsiteX5" fmla="*/ 31686 w 45073"/>
                    <a:gd name="connsiteY5" fmla="*/ 2340 h 43219"/>
                    <a:gd name="connsiteX6" fmla="*/ 37316 w 45073"/>
                    <a:gd name="connsiteY6" fmla="*/ 549 h 43219"/>
                    <a:gd name="connsiteX7" fmla="*/ 40171 w 45073"/>
                    <a:gd name="connsiteY7" fmla="*/ 5435 h 43219"/>
                    <a:gd name="connsiteX8" fmla="*/ 43835 w 45073"/>
                    <a:gd name="connsiteY8" fmla="*/ 10177 h 43219"/>
                    <a:gd name="connsiteX9" fmla="*/ 43671 w 45073"/>
                    <a:gd name="connsiteY9" fmla="*/ 15319 h 43219"/>
                    <a:gd name="connsiteX10" fmla="*/ 44869 w 45073"/>
                    <a:gd name="connsiteY10" fmla="*/ 23181 h 43219"/>
                    <a:gd name="connsiteX11" fmla="*/ 39257 w 45073"/>
                    <a:gd name="connsiteY11" fmla="*/ 30063 h 43219"/>
                    <a:gd name="connsiteX12" fmla="*/ 38829 w 45073"/>
                    <a:gd name="connsiteY12" fmla="*/ 32109 h 43219"/>
                    <a:gd name="connsiteX13" fmla="*/ 41130 w 45073"/>
                    <a:gd name="connsiteY13" fmla="*/ 36007 h 43219"/>
                    <a:gd name="connsiteX14" fmla="*/ 37867 w 45073"/>
                    <a:gd name="connsiteY14" fmla="*/ 35003 h 43219"/>
                    <a:gd name="connsiteX15" fmla="*/ 36935 w 45073"/>
                    <a:gd name="connsiteY15" fmla="*/ 36183 h 43219"/>
                    <a:gd name="connsiteX16" fmla="*/ 30408 w 45073"/>
                    <a:gd name="connsiteY16" fmla="*/ 36674 h 43219"/>
                    <a:gd name="connsiteX17" fmla="*/ 25520 w 45073"/>
                    <a:gd name="connsiteY17" fmla="*/ 42965 h 43219"/>
                    <a:gd name="connsiteX18" fmla="*/ 18333 w 45073"/>
                    <a:gd name="connsiteY18" fmla="*/ 39125 h 43219"/>
                    <a:gd name="connsiteX19" fmla="*/ 7657 w 45073"/>
                    <a:gd name="connsiteY19" fmla="*/ 35331 h 43219"/>
                    <a:gd name="connsiteX20" fmla="*/ 2963 w 45073"/>
                    <a:gd name="connsiteY20" fmla="*/ 31109 h 43219"/>
                    <a:gd name="connsiteX21" fmla="*/ 3966 w 45073"/>
                    <a:gd name="connsiteY21" fmla="*/ 25410 h 43219"/>
                    <a:gd name="connsiteX22" fmla="*/ 227 w 45073"/>
                    <a:gd name="connsiteY22" fmla="*/ 22353 h 43219"/>
                    <a:gd name="connsiteX23" fmla="*/ 2763 w 45073"/>
                    <a:gd name="connsiteY23" fmla="*/ 14201 h 43219"/>
                    <a:gd name="connsiteX24" fmla="*/ 2775 w 45073"/>
                    <a:gd name="connsiteY24" fmla="*/ 12436 h 43219"/>
                    <a:gd name="connsiteX0" fmla="*/ 30436 w 45073"/>
                    <a:gd name="connsiteY0" fmla="*/ 36455 h 43219"/>
                    <a:gd name="connsiteX1" fmla="*/ 30413 w 45073"/>
                    <a:gd name="connsiteY1" fmla="*/ 36519 h 43219"/>
                    <a:gd name="connsiteX0" fmla="*/ 2775 w 45073"/>
                    <a:gd name="connsiteY0" fmla="*/ 12436 h 43219"/>
                    <a:gd name="connsiteX1" fmla="*/ 6255 w 45073"/>
                    <a:gd name="connsiteY1" fmla="*/ 5156 h 43219"/>
                    <a:gd name="connsiteX2" fmla="*/ 15858 w 45073"/>
                    <a:gd name="connsiteY2" fmla="*/ 5061 h 43219"/>
                    <a:gd name="connsiteX3" fmla="*/ 24309 w 45073"/>
                    <a:gd name="connsiteY3" fmla="*/ 3291 h 43219"/>
                    <a:gd name="connsiteX4" fmla="*/ 27602 w 45073"/>
                    <a:gd name="connsiteY4" fmla="*/ 59 h 43219"/>
                    <a:gd name="connsiteX5" fmla="*/ 31686 w 45073"/>
                    <a:gd name="connsiteY5" fmla="*/ 2340 h 43219"/>
                    <a:gd name="connsiteX6" fmla="*/ 37316 w 45073"/>
                    <a:gd name="connsiteY6" fmla="*/ 549 h 43219"/>
                    <a:gd name="connsiteX7" fmla="*/ 40171 w 45073"/>
                    <a:gd name="connsiteY7" fmla="*/ 5435 h 43219"/>
                    <a:gd name="connsiteX8" fmla="*/ 43835 w 45073"/>
                    <a:gd name="connsiteY8" fmla="*/ 10177 h 43219"/>
                    <a:gd name="connsiteX9" fmla="*/ 43671 w 45073"/>
                    <a:gd name="connsiteY9" fmla="*/ 15319 h 43219"/>
                    <a:gd name="connsiteX10" fmla="*/ 44869 w 45073"/>
                    <a:gd name="connsiteY10" fmla="*/ 23181 h 43219"/>
                    <a:gd name="connsiteX11" fmla="*/ 39257 w 45073"/>
                    <a:gd name="connsiteY11" fmla="*/ 30063 h 43219"/>
                    <a:gd name="connsiteX12" fmla="*/ 38829 w 45073"/>
                    <a:gd name="connsiteY12" fmla="*/ 32109 h 43219"/>
                    <a:gd name="connsiteX13" fmla="*/ 41130 w 45073"/>
                    <a:gd name="connsiteY13" fmla="*/ 36007 h 43219"/>
                    <a:gd name="connsiteX14" fmla="*/ 37867 w 45073"/>
                    <a:gd name="connsiteY14" fmla="*/ 35003 h 43219"/>
                    <a:gd name="connsiteX15" fmla="*/ 36935 w 45073"/>
                    <a:gd name="connsiteY15" fmla="*/ 36183 h 43219"/>
                    <a:gd name="connsiteX16" fmla="*/ 30408 w 45073"/>
                    <a:gd name="connsiteY16" fmla="*/ 36674 h 43219"/>
                    <a:gd name="connsiteX17" fmla="*/ 25520 w 45073"/>
                    <a:gd name="connsiteY17" fmla="*/ 42965 h 43219"/>
                    <a:gd name="connsiteX18" fmla="*/ 18333 w 45073"/>
                    <a:gd name="connsiteY18" fmla="*/ 39125 h 43219"/>
                    <a:gd name="connsiteX19" fmla="*/ 7657 w 45073"/>
                    <a:gd name="connsiteY19" fmla="*/ 35331 h 43219"/>
                    <a:gd name="connsiteX20" fmla="*/ 2963 w 45073"/>
                    <a:gd name="connsiteY20" fmla="*/ 31109 h 43219"/>
                    <a:gd name="connsiteX21" fmla="*/ 3546 w 45073"/>
                    <a:gd name="connsiteY21" fmla="*/ 25600 h 43219"/>
                    <a:gd name="connsiteX22" fmla="*/ 227 w 45073"/>
                    <a:gd name="connsiteY22" fmla="*/ 22353 h 43219"/>
                    <a:gd name="connsiteX23" fmla="*/ 2763 w 45073"/>
                    <a:gd name="connsiteY23" fmla="*/ 14201 h 43219"/>
                    <a:gd name="connsiteX24" fmla="*/ 2775 w 45073"/>
                    <a:gd name="connsiteY24" fmla="*/ 12436 h 43219"/>
                    <a:gd name="connsiteX0" fmla="*/ 30436 w 45073"/>
                    <a:gd name="connsiteY0" fmla="*/ 36455 h 43219"/>
                    <a:gd name="connsiteX1" fmla="*/ 30413 w 45073"/>
                    <a:gd name="connsiteY1" fmla="*/ 36519 h 43219"/>
                    <a:gd name="connsiteX0" fmla="*/ 2800 w 45098"/>
                    <a:gd name="connsiteY0" fmla="*/ 12436 h 43219"/>
                    <a:gd name="connsiteX1" fmla="*/ 6280 w 45098"/>
                    <a:gd name="connsiteY1" fmla="*/ 5156 h 43219"/>
                    <a:gd name="connsiteX2" fmla="*/ 15883 w 45098"/>
                    <a:gd name="connsiteY2" fmla="*/ 5061 h 43219"/>
                    <a:gd name="connsiteX3" fmla="*/ 24334 w 45098"/>
                    <a:gd name="connsiteY3" fmla="*/ 3291 h 43219"/>
                    <a:gd name="connsiteX4" fmla="*/ 27627 w 45098"/>
                    <a:gd name="connsiteY4" fmla="*/ 59 h 43219"/>
                    <a:gd name="connsiteX5" fmla="*/ 31711 w 45098"/>
                    <a:gd name="connsiteY5" fmla="*/ 2340 h 43219"/>
                    <a:gd name="connsiteX6" fmla="*/ 37341 w 45098"/>
                    <a:gd name="connsiteY6" fmla="*/ 549 h 43219"/>
                    <a:gd name="connsiteX7" fmla="*/ 40196 w 45098"/>
                    <a:gd name="connsiteY7" fmla="*/ 5435 h 43219"/>
                    <a:gd name="connsiteX8" fmla="*/ 43860 w 45098"/>
                    <a:gd name="connsiteY8" fmla="*/ 10177 h 43219"/>
                    <a:gd name="connsiteX9" fmla="*/ 43696 w 45098"/>
                    <a:gd name="connsiteY9" fmla="*/ 15319 h 43219"/>
                    <a:gd name="connsiteX10" fmla="*/ 44894 w 45098"/>
                    <a:gd name="connsiteY10" fmla="*/ 23181 h 43219"/>
                    <a:gd name="connsiteX11" fmla="*/ 39282 w 45098"/>
                    <a:gd name="connsiteY11" fmla="*/ 30063 h 43219"/>
                    <a:gd name="connsiteX12" fmla="*/ 38854 w 45098"/>
                    <a:gd name="connsiteY12" fmla="*/ 32109 h 43219"/>
                    <a:gd name="connsiteX13" fmla="*/ 41155 w 45098"/>
                    <a:gd name="connsiteY13" fmla="*/ 36007 h 43219"/>
                    <a:gd name="connsiteX14" fmla="*/ 37892 w 45098"/>
                    <a:gd name="connsiteY14" fmla="*/ 35003 h 43219"/>
                    <a:gd name="connsiteX15" fmla="*/ 36960 w 45098"/>
                    <a:gd name="connsiteY15" fmla="*/ 36183 h 43219"/>
                    <a:gd name="connsiteX16" fmla="*/ 30433 w 45098"/>
                    <a:gd name="connsiteY16" fmla="*/ 36674 h 43219"/>
                    <a:gd name="connsiteX17" fmla="*/ 25545 w 45098"/>
                    <a:gd name="connsiteY17" fmla="*/ 42965 h 43219"/>
                    <a:gd name="connsiteX18" fmla="*/ 18358 w 45098"/>
                    <a:gd name="connsiteY18" fmla="*/ 39125 h 43219"/>
                    <a:gd name="connsiteX19" fmla="*/ 7682 w 45098"/>
                    <a:gd name="connsiteY19" fmla="*/ 35331 h 43219"/>
                    <a:gd name="connsiteX20" fmla="*/ 2988 w 45098"/>
                    <a:gd name="connsiteY20" fmla="*/ 31109 h 43219"/>
                    <a:gd name="connsiteX21" fmla="*/ 3571 w 45098"/>
                    <a:gd name="connsiteY21" fmla="*/ 25600 h 43219"/>
                    <a:gd name="connsiteX22" fmla="*/ 219 w 45098"/>
                    <a:gd name="connsiteY22" fmla="*/ 21950 h 43219"/>
                    <a:gd name="connsiteX23" fmla="*/ 2788 w 45098"/>
                    <a:gd name="connsiteY23" fmla="*/ 14201 h 43219"/>
                    <a:gd name="connsiteX24" fmla="*/ 2800 w 45098"/>
                    <a:gd name="connsiteY24" fmla="*/ 12436 h 43219"/>
                    <a:gd name="connsiteX0" fmla="*/ 30461 w 45098"/>
                    <a:gd name="connsiteY0" fmla="*/ 36455 h 43219"/>
                    <a:gd name="connsiteX1" fmla="*/ 30438 w 45098"/>
                    <a:gd name="connsiteY1" fmla="*/ 36519 h 43219"/>
                    <a:gd name="connsiteX0" fmla="*/ 2800 w 45098"/>
                    <a:gd name="connsiteY0" fmla="*/ 12436 h 43219"/>
                    <a:gd name="connsiteX1" fmla="*/ 6280 w 45098"/>
                    <a:gd name="connsiteY1" fmla="*/ 5156 h 43219"/>
                    <a:gd name="connsiteX2" fmla="*/ 15883 w 45098"/>
                    <a:gd name="connsiteY2" fmla="*/ 5061 h 43219"/>
                    <a:gd name="connsiteX3" fmla="*/ 24334 w 45098"/>
                    <a:gd name="connsiteY3" fmla="*/ 3291 h 43219"/>
                    <a:gd name="connsiteX4" fmla="*/ 27627 w 45098"/>
                    <a:gd name="connsiteY4" fmla="*/ 59 h 43219"/>
                    <a:gd name="connsiteX5" fmla="*/ 31711 w 45098"/>
                    <a:gd name="connsiteY5" fmla="*/ 2340 h 43219"/>
                    <a:gd name="connsiteX6" fmla="*/ 37341 w 45098"/>
                    <a:gd name="connsiteY6" fmla="*/ 549 h 43219"/>
                    <a:gd name="connsiteX7" fmla="*/ 40196 w 45098"/>
                    <a:gd name="connsiteY7" fmla="*/ 5435 h 43219"/>
                    <a:gd name="connsiteX8" fmla="*/ 43860 w 45098"/>
                    <a:gd name="connsiteY8" fmla="*/ 10177 h 43219"/>
                    <a:gd name="connsiteX9" fmla="*/ 43696 w 45098"/>
                    <a:gd name="connsiteY9" fmla="*/ 15319 h 43219"/>
                    <a:gd name="connsiteX10" fmla="*/ 44894 w 45098"/>
                    <a:gd name="connsiteY10" fmla="*/ 23181 h 43219"/>
                    <a:gd name="connsiteX11" fmla="*/ 39282 w 45098"/>
                    <a:gd name="connsiteY11" fmla="*/ 30063 h 43219"/>
                    <a:gd name="connsiteX12" fmla="*/ 38854 w 45098"/>
                    <a:gd name="connsiteY12" fmla="*/ 32109 h 43219"/>
                    <a:gd name="connsiteX13" fmla="*/ 41155 w 45098"/>
                    <a:gd name="connsiteY13" fmla="*/ 36007 h 43219"/>
                    <a:gd name="connsiteX14" fmla="*/ 37892 w 45098"/>
                    <a:gd name="connsiteY14" fmla="*/ 35003 h 43219"/>
                    <a:gd name="connsiteX15" fmla="*/ 36960 w 45098"/>
                    <a:gd name="connsiteY15" fmla="*/ 36183 h 43219"/>
                    <a:gd name="connsiteX16" fmla="*/ 30433 w 45098"/>
                    <a:gd name="connsiteY16" fmla="*/ 36674 h 43219"/>
                    <a:gd name="connsiteX17" fmla="*/ 25545 w 45098"/>
                    <a:gd name="connsiteY17" fmla="*/ 42965 h 43219"/>
                    <a:gd name="connsiteX18" fmla="*/ 18358 w 45098"/>
                    <a:gd name="connsiteY18" fmla="*/ 39125 h 43219"/>
                    <a:gd name="connsiteX19" fmla="*/ 7682 w 45098"/>
                    <a:gd name="connsiteY19" fmla="*/ 35331 h 43219"/>
                    <a:gd name="connsiteX20" fmla="*/ 2988 w 45098"/>
                    <a:gd name="connsiteY20" fmla="*/ 31109 h 43219"/>
                    <a:gd name="connsiteX21" fmla="*/ 3571 w 45098"/>
                    <a:gd name="connsiteY21" fmla="*/ 25600 h 43219"/>
                    <a:gd name="connsiteX22" fmla="*/ 219 w 45098"/>
                    <a:gd name="connsiteY22" fmla="*/ 21950 h 43219"/>
                    <a:gd name="connsiteX23" fmla="*/ 2788 w 45098"/>
                    <a:gd name="connsiteY23" fmla="*/ 14201 h 43219"/>
                    <a:gd name="connsiteX24" fmla="*/ 2800 w 45098"/>
                    <a:gd name="connsiteY24" fmla="*/ 12436 h 43219"/>
                    <a:gd name="connsiteX0" fmla="*/ 30461 w 45098"/>
                    <a:gd name="connsiteY0" fmla="*/ 36455 h 43219"/>
                    <a:gd name="connsiteX1" fmla="*/ 30438 w 45098"/>
                    <a:gd name="connsiteY1" fmla="*/ 36519 h 43219"/>
                    <a:gd name="connsiteX0" fmla="*/ 2861 w 45159"/>
                    <a:gd name="connsiteY0" fmla="*/ 12436 h 43219"/>
                    <a:gd name="connsiteX1" fmla="*/ 6341 w 45159"/>
                    <a:gd name="connsiteY1" fmla="*/ 5156 h 43219"/>
                    <a:gd name="connsiteX2" fmla="*/ 15944 w 45159"/>
                    <a:gd name="connsiteY2" fmla="*/ 5061 h 43219"/>
                    <a:gd name="connsiteX3" fmla="*/ 24395 w 45159"/>
                    <a:gd name="connsiteY3" fmla="*/ 3291 h 43219"/>
                    <a:gd name="connsiteX4" fmla="*/ 27688 w 45159"/>
                    <a:gd name="connsiteY4" fmla="*/ 59 h 43219"/>
                    <a:gd name="connsiteX5" fmla="*/ 31772 w 45159"/>
                    <a:gd name="connsiteY5" fmla="*/ 2340 h 43219"/>
                    <a:gd name="connsiteX6" fmla="*/ 37402 w 45159"/>
                    <a:gd name="connsiteY6" fmla="*/ 549 h 43219"/>
                    <a:gd name="connsiteX7" fmla="*/ 40257 w 45159"/>
                    <a:gd name="connsiteY7" fmla="*/ 5435 h 43219"/>
                    <a:gd name="connsiteX8" fmla="*/ 43921 w 45159"/>
                    <a:gd name="connsiteY8" fmla="*/ 10177 h 43219"/>
                    <a:gd name="connsiteX9" fmla="*/ 43757 w 45159"/>
                    <a:gd name="connsiteY9" fmla="*/ 15319 h 43219"/>
                    <a:gd name="connsiteX10" fmla="*/ 44955 w 45159"/>
                    <a:gd name="connsiteY10" fmla="*/ 23181 h 43219"/>
                    <a:gd name="connsiteX11" fmla="*/ 39343 w 45159"/>
                    <a:gd name="connsiteY11" fmla="*/ 30063 h 43219"/>
                    <a:gd name="connsiteX12" fmla="*/ 38915 w 45159"/>
                    <a:gd name="connsiteY12" fmla="*/ 32109 h 43219"/>
                    <a:gd name="connsiteX13" fmla="*/ 41216 w 45159"/>
                    <a:gd name="connsiteY13" fmla="*/ 36007 h 43219"/>
                    <a:gd name="connsiteX14" fmla="*/ 37953 w 45159"/>
                    <a:gd name="connsiteY14" fmla="*/ 35003 h 43219"/>
                    <a:gd name="connsiteX15" fmla="*/ 37021 w 45159"/>
                    <a:gd name="connsiteY15" fmla="*/ 36183 h 43219"/>
                    <a:gd name="connsiteX16" fmla="*/ 30494 w 45159"/>
                    <a:gd name="connsiteY16" fmla="*/ 36674 h 43219"/>
                    <a:gd name="connsiteX17" fmla="*/ 25606 w 45159"/>
                    <a:gd name="connsiteY17" fmla="*/ 42965 h 43219"/>
                    <a:gd name="connsiteX18" fmla="*/ 18419 w 45159"/>
                    <a:gd name="connsiteY18" fmla="*/ 39125 h 43219"/>
                    <a:gd name="connsiteX19" fmla="*/ 7743 w 45159"/>
                    <a:gd name="connsiteY19" fmla="*/ 35331 h 43219"/>
                    <a:gd name="connsiteX20" fmla="*/ 3049 w 45159"/>
                    <a:gd name="connsiteY20" fmla="*/ 31109 h 43219"/>
                    <a:gd name="connsiteX21" fmla="*/ 3632 w 45159"/>
                    <a:gd name="connsiteY21" fmla="*/ 25600 h 43219"/>
                    <a:gd name="connsiteX22" fmla="*/ 280 w 45159"/>
                    <a:gd name="connsiteY22" fmla="*/ 21950 h 43219"/>
                    <a:gd name="connsiteX23" fmla="*/ 2849 w 45159"/>
                    <a:gd name="connsiteY23" fmla="*/ 14201 h 43219"/>
                    <a:gd name="connsiteX24" fmla="*/ 2861 w 45159"/>
                    <a:gd name="connsiteY24" fmla="*/ 12436 h 43219"/>
                    <a:gd name="connsiteX0" fmla="*/ 30522 w 45159"/>
                    <a:gd name="connsiteY0" fmla="*/ 36455 h 43219"/>
                    <a:gd name="connsiteX1" fmla="*/ 30499 w 45159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159" h="43219">
                      <a:moveTo>
                        <a:pt x="2861" y="12436"/>
                      </a:moveTo>
                      <a:cubicBezTo>
                        <a:pt x="2590" y="9723"/>
                        <a:pt x="4160" y="6385"/>
                        <a:pt x="6341" y="5156"/>
                      </a:cubicBezTo>
                      <a:cubicBezTo>
                        <a:pt x="8522" y="3927"/>
                        <a:pt x="13203" y="2876"/>
                        <a:pt x="15944" y="5061"/>
                      </a:cubicBezTo>
                      <a:cubicBezTo>
                        <a:pt x="17617" y="768"/>
                        <a:pt x="21853" y="-119"/>
                        <a:pt x="24395" y="3291"/>
                      </a:cubicBezTo>
                      <a:cubicBezTo>
                        <a:pt x="25036" y="1542"/>
                        <a:pt x="26267" y="333"/>
                        <a:pt x="27688" y="59"/>
                      </a:cubicBezTo>
                      <a:cubicBezTo>
                        <a:pt x="29252" y="-243"/>
                        <a:pt x="30814" y="629"/>
                        <a:pt x="31772" y="2340"/>
                      </a:cubicBezTo>
                      <a:cubicBezTo>
                        <a:pt x="33154" y="126"/>
                        <a:pt x="35440" y="-601"/>
                        <a:pt x="37402" y="549"/>
                      </a:cubicBezTo>
                      <a:cubicBezTo>
                        <a:pt x="38897" y="1425"/>
                        <a:pt x="39969" y="3259"/>
                        <a:pt x="40257" y="5435"/>
                      </a:cubicBezTo>
                      <a:cubicBezTo>
                        <a:pt x="41985" y="6077"/>
                        <a:pt x="43361" y="7857"/>
                        <a:pt x="43921" y="10177"/>
                      </a:cubicBezTo>
                      <a:cubicBezTo>
                        <a:pt x="44328" y="11861"/>
                        <a:pt x="44270" y="13690"/>
                        <a:pt x="43757" y="15319"/>
                      </a:cubicBezTo>
                      <a:cubicBezTo>
                        <a:pt x="45018" y="17553"/>
                        <a:pt x="45459" y="20449"/>
                        <a:pt x="44955" y="23181"/>
                      </a:cubicBezTo>
                      <a:cubicBezTo>
                        <a:pt x="44285" y="26813"/>
                        <a:pt x="42067" y="29533"/>
                        <a:pt x="39343" y="30063"/>
                      </a:cubicBezTo>
                      <a:cubicBezTo>
                        <a:pt x="39383" y="30755"/>
                        <a:pt x="39258" y="31595"/>
                        <a:pt x="38915" y="32109"/>
                      </a:cubicBezTo>
                      <a:cubicBezTo>
                        <a:pt x="39874" y="31489"/>
                        <a:pt x="42392" y="32793"/>
                        <a:pt x="41216" y="36007"/>
                      </a:cubicBezTo>
                      <a:cubicBezTo>
                        <a:pt x="40407" y="38128"/>
                        <a:pt x="37647" y="37404"/>
                        <a:pt x="37953" y="35003"/>
                      </a:cubicBezTo>
                      <a:cubicBezTo>
                        <a:pt x="37667" y="35454"/>
                        <a:pt x="37326" y="35938"/>
                        <a:pt x="37021" y="36183"/>
                      </a:cubicBezTo>
                      <a:cubicBezTo>
                        <a:pt x="36028" y="36981"/>
                        <a:pt x="32643" y="38498"/>
                        <a:pt x="30494" y="36674"/>
                      </a:cubicBezTo>
                      <a:cubicBezTo>
                        <a:pt x="29799" y="39807"/>
                        <a:pt x="27938" y="42202"/>
                        <a:pt x="25606" y="42965"/>
                      </a:cubicBezTo>
                      <a:cubicBezTo>
                        <a:pt x="22858" y="43864"/>
                        <a:pt x="19990" y="42332"/>
                        <a:pt x="18419" y="39125"/>
                      </a:cubicBezTo>
                      <a:cubicBezTo>
                        <a:pt x="14711" y="42169"/>
                        <a:pt x="9895" y="40458"/>
                        <a:pt x="7743" y="35331"/>
                      </a:cubicBezTo>
                      <a:cubicBezTo>
                        <a:pt x="5629" y="35668"/>
                        <a:pt x="3734" y="32731"/>
                        <a:pt x="3049" y="31109"/>
                      </a:cubicBezTo>
                      <a:cubicBezTo>
                        <a:pt x="2364" y="29487"/>
                        <a:pt x="2579" y="27126"/>
                        <a:pt x="3632" y="25600"/>
                      </a:cubicBezTo>
                      <a:cubicBezTo>
                        <a:pt x="2138" y="24403"/>
                        <a:pt x="1105" y="23626"/>
                        <a:pt x="280" y="21950"/>
                      </a:cubicBezTo>
                      <a:cubicBezTo>
                        <a:pt x="-153" y="20233"/>
                        <a:pt x="-544" y="16292"/>
                        <a:pt x="2849" y="14201"/>
                      </a:cubicBezTo>
                      <a:cubicBezTo>
                        <a:pt x="2861" y="14155"/>
                        <a:pt x="2849" y="12482"/>
                        <a:pt x="2861" y="12436"/>
                      </a:cubicBezTo>
                      <a:close/>
                    </a:path>
                    <a:path w="45159" h="43219" fill="none" extrusionOk="0">
                      <a:moveTo>
                        <a:pt x="30522" y="36455"/>
                      </a:moveTo>
                      <a:cubicBezTo>
                        <a:pt x="30483" y="37102"/>
                        <a:pt x="30637" y="35897"/>
                        <a:pt x="30499" y="36519"/>
                      </a:cubicBezTo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22" name="円/楕円 65"/>
                <p:cNvSpPr/>
                <p:nvPr/>
              </p:nvSpPr>
              <p:spPr>
                <a:xfrm>
                  <a:off x="3556991" y="4528756"/>
                  <a:ext cx="118273" cy="110165"/>
                </a:xfrm>
                <a:prstGeom prst="ellipse">
                  <a:avLst/>
                </a:prstGeom>
                <a:solidFill>
                  <a:srgbClr val="FFFFFF">
                    <a:alpha val="80000"/>
                  </a:srgbClr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23" name="テキスト ボックス 22"/>
              <p:cNvSpPr txBox="1"/>
              <p:nvPr/>
            </p:nvSpPr>
            <p:spPr>
              <a:xfrm rot="8886">
                <a:off x="1325360" y="2467059"/>
                <a:ext cx="2658585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ja-JP" altLang="en-US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だれだろう？</a:t>
                </a:r>
                <a:br>
                  <a:rPr lang="en-US" altLang="ja-JP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lang="ja-JP" altLang="en-US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とりあえずファイル</a:t>
                </a:r>
                <a:endParaRPr lang="en-US" altLang="ja-JP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ja-JP" altLang="en-US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を開いてみるか</a:t>
                </a:r>
              </a:p>
            </p:txBody>
          </p:sp>
        </p:grpSp>
        <p:sp>
          <p:nvSpPr>
            <p:cNvPr id="37" name="乗算記号 65"/>
            <p:cNvSpPr>
              <a:spLocks noChangeAspect="1"/>
            </p:cNvSpPr>
            <p:nvPr/>
          </p:nvSpPr>
          <p:spPr>
            <a:xfrm rot="20932626">
              <a:off x="1184532" y="3199025"/>
              <a:ext cx="1914328" cy="1889604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C931FCED-68C4-ABD9-8A13-A51CE52B573E}"/>
                </a:ext>
              </a:extLst>
            </p:cNvPr>
            <p:cNvGrpSpPr/>
            <p:nvPr/>
          </p:nvGrpSpPr>
          <p:grpSpPr>
            <a:xfrm>
              <a:off x="3574781" y="2288589"/>
              <a:ext cx="4703906" cy="2120164"/>
              <a:chOff x="3574781" y="2288589"/>
              <a:chExt cx="4703906" cy="2120164"/>
            </a:xfrm>
          </p:grpSpPr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EA1E524-7279-70B3-AF33-E3FCCD658008}"/>
                  </a:ext>
                </a:extLst>
              </p:cNvPr>
              <p:cNvSpPr txBox="1"/>
              <p:nvPr/>
            </p:nvSpPr>
            <p:spPr>
              <a:xfrm>
                <a:off x="5968467" y="3211800"/>
                <a:ext cx="7185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かんせん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E27E421-FFE7-013F-6481-F30CCDFC9682}"/>
                  </a:ext>
                </a:extLst>
              </p:cNvPr>
              <p:cNvSpPr txBox="1"/>
              <p:nvPr/>
            </p:nvSpPr>
            <p:spPr>
              <a:xfrm>
                <a:off x="5115577" y="2756826"/>
                <a:ext cx="7185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かんせん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DD30A3-5F1E-A672-4584-027750DD7B04}"/>
                  </a:ext>
                </a:extLst>
              </p:cNvPr>
              <p:cNvSpPr txBox="1"/>
              <p:nvPr/>
            </p:nvSpPr>
            <p:spPr>
              <a:xfrm>
                <a:off x="3574781" y="3671063"/>
                <a:ext cx="7185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ゆうめい</a:t>
                </a: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B3928DE-C03D-A7CA-13E1-214871F36AD3}"/>
                  </a:ext>
                </a:extLst>
              </p:cNvPr>
              <p:cNvSpPr txBox="1"/>
              <p:nvPr/>
            </p:nvSpPr>
            <p:spPr>
              <a:xfrm>
                <a:off x="4362468" y="3671063"/>
                <a:ext cx="7185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かいしゃ</a:t>
                </a: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38CACF0C-AA88-EC92-EF97-A65B73B0B734}"/>
                  </a:ext>
                </a:extLst>
              </p:cNvPr>
              <p:cNvSpPr txBox="1"/>
              <p:nvPr/>
            </p:nvSpPr>
            <p:spPr>
              <a:xfrm>
                <a:off x="5037596" y="3671063"/>
                <a:ext cx="7185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なまえ</a:t>
                </a: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B192B2C-E52F-93EA-CBC1-EF3F0FA2BDB1}"/>
                  </a:ext>
                </a:extLst>
              </p:cNvPr>
              <p:cNvSpPr txBox="1"/>
              <p:nvPr/>
            </p:nvSpPr>
            <p:spPr>
              <a:xfrm>
                <a:off x="7534426" y="3651911"/>
                <a:ext cx="7442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かんが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4F6DACCC-B12B-59D3-2BED-37A88189F90B}"/>
                  </a:ext>
                </a:extLst>
              </p:cNvPr>
              <p:cNvSpPr txBox="1"/>
              <p:nvPr/>
            </p:nvSpPr>
            <p:spPr>
              <a:xfrm>
                <a:off x="4282011" y="2288589"/>
                <a:ext cx="6322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つ</a:t>
                </a: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CDC37F-F5DA-0073-5FD5-5C7F1BFD8582}"/>
                  </a:ext>
                </a:extLst>
              </p:cNvPr>
              <p:cNvSpPr txBox="1"/>
              <p:nvPr/>
            </p:nvSpPr>
            <p:spPr>
              <a:xfrm>
                <a:off x="5584841" y="3671063"/>
                <a:ext cx="7185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つか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6AC3DDA-78C9-70D1-D78D-7CD0CCF0790B}"/>
                  </a:ext>
                </a:extLst>
              </p:cNvPr>
              <p:cNvSpPr txBox="1"/>
              <p:nvPr/>
            </p:nvSpPr>
            <p:spPr>
              <a:xfrm>
                <a:off x="6686977" y="3671063"/>
                <a:ext cx="7185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て ぐち</a:t>
                </a: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B1227E0-BA2D-E48A-0CEF-4C77C746FE47}"/>
                  </a:ext>
                </a:extLst>
              </p:cNvPr>
              <p:cNvSpPr txBox="1"/>
              <p:nvPr/>
            </p:nvSpPr>
            <p:spPr>
              <a:xfrm>
                <a:off x="4892734" y="4131754"/>
                <a:ext cx="8750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じゅうぶん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D932238-2D31-8884-E359-7858E8FD5DC2}"/>
                  </a:ext>
                </a:extLst>
              </p:cNvPr>
              <p:cNvSpPr txBox="1"/>
              <p:nvPr/>
            </p:nvSpPr>
            <p:spPr>
              <a:xfrm>
                <a:off x="5405455" y="4131754"/>
                <a:ext cx="8750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ちゅうい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04C00ABA-6730-6A9A-6BE8-7A6B0A08FD41}"/>
                </a:ext>
              </a:extLst>
            </p:cNvPr>
            <p:cNvSpPr txBox="1"/>
            <p:nvPr/>
          </p:nvSpPr>
          <p:spPr>
            <a:xfrm>
              <a:off x="1805242" y="2970875"/>
              <a:ext cx="63537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ひら</a:t>
              </a:r>
              <a:endParaRPr kumimoji="1" lang="en-US" altLang="ja-JP" sz="105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797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21.</a:t>
            </a:r>
            <a:r>
              <a:rPr lang="ja-JP" altLang="en-US" dirty="0"/>
              <a:t> ウイルスに感染してしまったら？ その２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444623" y="859483"/>
            <a:ext cx="7777435" cy="266495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2" y="1128433"/>
            <a:ext cx="1996568" cy="194727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172630" y="1676169"/>
            <a:ext cx="6296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ウイルスに感染したかもしれないと思ったら、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すぐに信頼できる大人に相談しましょう。</a:t>
            </a:r>
          </a:p>
        </p:txBody>
      </p:sp>
      <p:grpSp>
        <p:nvGrpSpPr>
          <p:cNvPr id="4" name="グループ化 3"/>
          <p:cNvGrpSpPr/>
          <p:nvPr/>
        </p:nvGrpSpPr>
        <p:grpSpPr>
          <a:xfrm rot="21120000">
            <a:off x="-228813" y="3256610"/>
            <a:ext cx="5184862" cy="2240620"/>
            <a:chOff x="178326" y="4550661"/>
            <a:chExt cx="4572000" cy="2240620"/>
          </a:xfrm>
        </p:grpSpPr>
        <p:sp>
          <p:nvSpPr>
            <p:cNvPr id="18" name="雲 31"/>
            <p:cNvSpPr/>
            <p:nvPr/>
          </p:nvSpPr>
          <p:spPr>
            <a:xfrm rot="197991">
              <a:off x="684336" y="4550661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rot="21386266">
              <a:off x="178326" y="5086831"/>
              <a:ext cx="4572000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ウイルス対応は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スピードが命！</a:t>
              </a:r>
            </a:p>
          </p:txBody>
        </p:sp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B9BACD33-A1E2-4758-9ED0-534560D29D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32679" r="25762"/>
          <a:stretch/>
        </p:blipFill>
        <p:spPr>
          <a:xfrm flipH="1">
            <a:off x="4314784" y="3977980"/>
            <a:ext cx="2019808" cy="2887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0E76E7E-2FF5-480B-9DA3-178CADDFDB83}"/>
              </a:ext>
            </a:extLst>
          </p:cNvPr>
          <p:cNvGrpSpPr/>
          <p:nvPr/>
        </p:nvGrpSpPr>
        <p:grpSpPr>
          <a:xfrm>
            <a:off x="6008990" y="2738027"/>
            <a:ext cx="2687540" cy="4135775"/>
            <a:chOff x="6008990" y="2738027"/>
            <a:chExt cx="2687540" cy="4135775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2D9F4C3-8EF6-4F25-ADBD-4987E8866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4" r="26632" b="5431"/>
            <a:stretch/>
          </p:blipFill>
          <p:spPr>
            <a:xfrm flipH="1">
              <a:off x="6008990" y="2738027"/>
              <a:ext cx="2687540" cy="41357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53537995-5633-439E-99A4-FF8E40C83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160419" y="3636739"/>
              <a:ext cx="297071" cy="135161"/>
            </a:xfrm>
            <a:prstGeom prst="rect">
              <a:avLst/>
            </a:prstGeom>
            <a:effectLst/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2F80AC9C-0419-44F0-9809-9F34723C0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48087">
              <a:off x="6546944" y="3718793"/>
              <a:ext cx="212514" cy="135161"/>
            </a:xfrm>
            <a:prstGeom prst="rect">
              <a:avLst/>
            </a:prstGeom>
            <a:effectLst/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CBC3B5-DA13-FED9-E750-5B480A0BE016}"/>
              </a:ext>
            </a:extLst>
          </p:cNvPr>
          <p:cNvSpPr txBox="1"/>
          <p:nvPr/>
        </p:nvSpPr>
        <p:spPr>
          <a:xfrm>
            <a:off x="3462973" y="1499184"/>
            <a:ext cx="122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747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かんせん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230FB3-F301-A1F4-5999-F09BB54B4563}"/>
              </a:ext>
            </a:extLst>
          </p:cNvPr>
          <p:cNvSpPr txBox="1"/>
          <p:nvPr/>
        </p:nvSpPr>
        <p:spPr>
          <a:xfrm>
            <a:off x="6669943" y="1499184"/>
            <a:ext cx="122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rgbClr val="4747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おも</a:t>
            </a:r>
            <a:endParaRPr kumimoji="1" lang="ja-JP" altLang="en-US" sz="1200">
              <a:solidFill>
                <a:srgbClr val="47474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D9A7DC-790F-7285-075D-682F4942345B}"/>
              </a:ext>
            </a:extLst>
          </p:cNvPr>
          <p:cNvSpPr txBox="1"/>
          <p:nvPr/>
        </p:nvSpPr>
        <p:spPr>
          <a:xfrm>
            <a:off x="2875419" y="2030112"/>
            <a:ext cx="122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747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しんらい</a:t>
            </a:r>
            <a:endParaRPr kumimoji="1" lang="ja-JP" altLang="en-US" sz="1200" dirty="0">
              <a:solidFill>
                <a:srgbClr val="47474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96DD62-A9E3-9E7A-62B1-CB1DE2F70854}"/>
              </a:ext>
            </a:extLst>
          </p:cNvPr>
          <p:cNvSpPr txBox="1"/>
          <p:nvPr/>
        </p:nvSpPr>
        <p:spPr>
          <a:xfrm>
            <a:off x="5316445" y="2030112"/>
            <a:ext cx="122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747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そうだん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47F5CE5-789C-E876-755E-1BEFD25EBBDC}"/>
              </a:ext>
            </a:extLst>
          </p:cNvPr>
          <p:cNvGrpSpPr/>
          <p:nvPr/>
        </p:nvGrpSpPr>
        <p:grpSpPr>
          <a:xfrm>
            <a:off x="2198439" y="3497519"/>
            <a:ext cx="1575683" cy="888310"/>
            <a:chOff x="2198439" y="3497519"/>
            <a:chExt cx="1575683" cy="888310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9D0E144-9EDF-9813-855D-3F374E13CD39}"/>
                </a:ext>
              </a:extLst>
            </p:cNvPr>
            <p:cNvSpPr txBox="1"/>
            <p:nvPr/>
          </p:nvSpPr>
          <p:spPr>
            <a:xfrm rot="20940000">
              <a:off x="2198439" y="3497519"/>
              <a:ext cx="1229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たいおう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62E0C36-79AE-8FA2-BD7B-51B56F2C6479}"/>
                </a:ext>
              </a:extLst>
            </p:cNvPr>
            <p:cNvSpPr txBox="1"/>
            <p:nvPr/>
          </p:nvSpPr>
          <p:spPr>
            <a:xfrm rot="20940000">
              <a:off x="2544762" y="4108830"/>
              <a:ext cx="1229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いのち</a:t>
              </a:r>
              <a:endParaRPr lang="en-US" altLang="ja-JP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5878813-D713-7F07-ECF0-D9B8F9841BF8}"/>
              </a:ext>
            </a:extLst>
          </p:cNvPr>
          <p:cNvSpPr txBox="1"/>
          <p:nvPr/>
        </p:nvSpPr>
        <p:spPr>
          <a:xfrm>
            <a:off x="4465637" y="2030112"/>
            <a:ext cx="1094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747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おとな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470A9E-30FB-8FB8-1998-E6FC9991B5C6}"/>
              </a:ext>
            </a:extLst>
          </p:cNvPr>
          <p:cNvSpPr txBox="1"/>
          <p:nvPr/>
        </p:nvSpPr>
        <p:spPr>
          <a:xfrm>
            <a:off x="2002358" y="44742"/>
            <a:ext cx="102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かんせん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0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1話 ウイルスに感染（かんせん）してしまったら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479</Words>
  <Application>Microsoft Office PowerPoint</Application>
  <PresentationFormat>画面に合わせる (4:3)</PresentationFormat>
  <Paragraphs>119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だい21話  ウイルスに 感染してしまったら？ その２</vt:lpstr>
      <vt:lpstr>21. ウイルスに感染してしまったら？ その２</vt:lpstr>
      <vt:lpstr>21. ウイルスに感染してしまったら？ その２</vt:lpstr>
      <vt:lpstr>21. ウイルスに感染してしまったら？ その２</vt:lpstr>
      <vt:lpstr>21. ウイルスに感染してしまったら？ その２</vt:lpstr>
      <vt:lpstr>21. ウイルスに感染してしまったら？ その２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2023-02-17T01:47:18Z</dcterms:created>
  <dcterms:modified xsi:type="dcterms:W3CDTF">2023-02-17T01:47:23Z</dcterms:modified>
</cp:coreProperties>
</file>