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40" r:id="rId2"/>
    <p:sldId id="443" r:id="rId3"/>
    <p:sldId id="492" r:id="rId4"/>
    <p:sldId id="493" r:id="rId5"/>
    <p:sldId id="494" r:id="rId6"/>
    <p:sldId id="496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成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700"/>
    <a:srgbClr val="474747"/>
    <a:srgbClr val="494138"/>
    <a:srgbClr val="000000"/>
    <a:srgbClr val="44AF35"/>
    <a:srgbClr val="9DC3E6"/>
    <a:srgbClr val="F9D5BD"/>
    <a:srgbClr val="449424"/>
    <a:srgbClr val="CBA163"/>
    <a:srgbClr val="C9A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93586" autoAdjust="0"/>
  </p:normalViewPr>
  <p:slideViewPr>
    <p:cSldViewPr snapToGrid="0">
      <p:cViewPr varScale="1">
        <p:scale>
          <a:sx n="73" d="100"/>
          <a:sy n="73" d="100"/>
        </p:scale>
        <p:origin x="1790" y="58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43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97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6494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31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88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08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2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5158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7538" y="3751206"/>
            <a:ext cx="7166708" cy="2914424"/>
          </a:xfrm>
        </p:spPr>
        <p:txBody>
          <a:bodyPr>
            <a:normAutofit fontScale="90000"/>
          </a:bodyPr>
          <a:lstStyle/>
          <a:p>
            <a:pPr>
              <a:lnSpc>
                <a:spcPts val="76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22</a:t>
            </a:r>
            <a:r>
              <a:rPr lang="ja-JP" altLang="en-US" sz="4000" dirty="0"/>
              <a:t>話 </a:t>
            </a:r>
            <a:r>
              <a:rPr lang="ja-JP" altLang="en-US" dirty="0"/>
              <a:t>ネットゲームの</a:t>
            </a:r>
            <a:br>
              <a:rPr lang="en-US" altLang="ja-JP" dirty="0"/>
            </a:br>
            <a:r>
              <a:rPr lang="ja-JP" altLang="en-US" dirty="0"/>
              <a:t>　やりすぎはダメ！②</a:t>
            </a:r>
            <a:r>
              <a:rPr lang="ja-JP" altLang="en-US" sz="4000" dirty="0"/>
              <a:t>（有料アイテム②）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D77A36-5296-4C9D-1186-E41D400CEB5E}"/>
              </a:ext>
            </a:extLst>
          </p:cNvPr>
          <p:cNvSpPr txBox="1"/>
          <p:nvPr/>
        </p:nvSpPr>
        <p:spPr>
          <a:xfrm>
            <a:off x="3498999" y="3751206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7C490E-51C5-E64B-07F2-5781C353F0AB}"/>
              </a:ext>
            </a:extLst>
          </p:cNvPr>
          <p:cNvSpPr txBox="1"/>
          <p:nvPr/>
        </p:nvSpPr>
        <p:spPr>
          <a:xfrm>
            <a:off x="3262779" y="5694306"/>
            <a:ext cx="1949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ゆうりょう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0CA275-D45F-28FE-E528-FDFD315695BF}"/>
              </a:ext>
            </a:extLst>
          </p:cNvPr>
          <p:cNvSpPr txBox="1"/>
          <p:nvPr/>
        </p:nvSpPr>
        <p:spPr>
          <a:xfrm>
            <a:off x="16666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A630DE0-BDF2-F6B7-1361-E4EF6532835D}"/>
              </a:ext>
            </a:extLst>
          </p:cNvPr>
          <p:cNvSpPr txBox="1"/>
          <p:nvPr/>
        </p:nvSpPr>
        <p:spPr>
          <a:xfrm>
            <a:off x="169320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331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010FDB97-5080-E546-A032-4FFE673D7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" y="3773962"/>
            <a:ext cx="2644109" cy="323168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ネットゲームのやりすぎはダメ！②（有料アイテム②）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EB707B8-66FA-0B4A-A8B3-1900CE7CB5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4169" y="4236567"/>
            <a:ext cx="3113417" cy="2621434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68349" y="1048261"/>
            <a:ext cx="895060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池田くんはギフト機能を使って、鳴門くんにプリペイド</a:t>
            </a:r>
            <a:endParaRPr lang="en-US" altLang="ja-JP" dirty="0"/>
          </a:p>
          <a:p>
            <a:r>
              <a:rPr lang="ja-JP" altLang="en-US" dirty="0"/>
              <a:t>カードの残金ポイントや使わなくなったアイテムを、</a:t>
            </a:r>
            <a:endParaRPr lang="en-US" altLang="ja-JP" dirty="0"/>
          </a:p>
          <a:p>
            <a:r>
              <a:rPr lang="ja-JP" altLang="en-US" dirty="0"/>
              <a:t>プレゼントしてくれました。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5A3F450-A059-42DC-94FC-07BD4094BD81}"/>
              </a:ext>
            </a:extLst>
          </p:cNvPr>
          <p:cNvSpPr txBox="1"/>
          <p:nvPr/>
        </p:nvSpPr>
        <p:spPr>
          <a:xfrm rot="20733622">
            <a:off x="3932680" y="6087308"/>
            <a:ext cx="178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0" i="0" u="none" strike="noStrike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IKE</a:t>
            </a:r>
            <a:r>
              <a:rPr lang="ja-JP" altLang="en-US" sz="1400" b="0" i="0" u="none" strike="noStrike" baseline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さんからギフトがとどきました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B962E45-70B5-4C2E-879D-3AFBADAE75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0" t="31048" r="31989" b="7092"/>
          <a:stretch/>
        </p:blipFill>
        <p:spPr>
          <a:xfrm flipH="1">
            <a:off x="6317799" y="3878894"/>
            <a:ext cx="2511992" cy="2979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吹き出し: 円形 25">
            <a:extLst>
              <a:ext uri="{FF2B5EF4-FFF2-40B4-BE49-F238E27FC236}">
                <a16:creationId xmlns:a16="http://schemas.microsoft.com/office/drawing/2014/main" id="{639F39F6-3C24-4B03-ADF8-DE43B2CAFE96}"/>
              </a:ext>
            </a:extLst>
          </p:cNvPr>
          <p:cNvSpPr/>
          <p:nvPr/>
        </p:nvSpPr>
        <p:spPr>
          <a:xfrm>
            <a:off x="4625114" y="3317230"/>
            <a:ext cx="1658216" cy="1683797"/>
          </a:xfrm>
          <a:prstGeom prst="wedgeEllipseCallout">
            <a:avLst>
              <a:gd name="adj1" fmla="val -34013"/>
              <a:gd name="adj2" fmla="val 5368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65" b="90323" l="2235" r="97765">
                        <a14:foregroundMark x1="4749" y1="47581" x2="13408" y2="49194"/>
                        <a14:foregroundMark x1="36592" y1="8871" x2="35196" y2="40323"/>
                        <a14:foregroundMark x1="35196" y1="90323" x2="35475" y2="75806"/>
                        <a14:foregroundMark x1="94693" y1="57258" x2="83799" y2="57258"/>
                        <a14:foregroundMark x1="32961" y1="52419" x2="35196" y2="53226"/>
                        <a14:foregroundMark x1="35196" y1="54839" x2="34916" y2="83065"/>
                        <a14:foregroundMark x1="2793" y1="45968" x2="8380" y2="48387"/>
                        <a14:foregroundMark x1="97765" y1="58871" x2="97486" y2="58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624647">
            <a:off x="4612040" y="4089399"/>
            <a:ext cx="1573610" cy="54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CD0E815-BE74-43F7-BC0A-C6793B4778BB}"/>
              </a:ext>
            </a:extLst>
          </p:cNvPr>
          <p:cNvSpPr txBox="1"/>
          <p:nvPr/>
        </p:nvSpPr>
        <p:spPr>
          <a:xfrm>
            <a:off x="4671863" y="3482409"/>
            <a:ext cx="156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はがねの</a:t>
            </a:r>
            <a:b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つるぎ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4E778B8-E82F-48F5-9CC2-9B515AF48220}"/>
              </a:ext>
            </a:extLst>
          </p:cNvPr>
          <p:cNvSpPr txBox="1"/>
          <p:nvPr/>
        </p:nvSpPr>
        <p:spPr>
          <a:xfrm>
            <a:off x="7075069" y="6387555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grpSp>
        <p:nvGrpSpPr>
          <p:cNvPr id="5" name="グループ化 4"/>
          <p:cNvGrpSpPr/>
          <p:nvPr/>
        </p:nvGrpSpPr>
        <p:grpSpPr>
          <a:xfrm rot="780192">
            <a:off x="6160465" y="2292460"/>
            <a:ext cx="3262983" cy="1716670"/>
            <a:chOff x="-179724" y="1895304"/>
            <a:chExt cx="3262983" cy="1716670"/>
          </a:xfrm>
        </p:grpSpPr>
        <p:sp>
          <p:nvSpPr>
            <p:cNvPr id="52" name="爆発 2 6"/>
            <p:cNvSpPr/>
            <p:nvPr/>
          </p:nvSpPr>
          <p:spPr>
            <a:xfrm rot="897961">
              <a:off x="-179724" y="1895304"/>
              <a:ext cx="2557488" cy="1716670"/>
            </a:xfrm>
            <a:custGeom>
              <a:avLst/>
              <a:gdLst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550 w 21600"/>
                <a:gd name="connsiteY26" fmla="*/ 6382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8458 w 21600"/>
                <a:gd name="connsiteY26" fmla="*/ 6157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9297 w 21600"/>
                <a:gd name="connsiteY26" fmla="*/ 4840 h 21600"/>
                <a:gd name="connsiteX27" fmla="*/ 9722 w 21600"/>
                <a:gd name="connsiteY27" fmla="*/ 1887 h 21600"/>
                <a:gd name="connsiteX28" fmla="*/ 11462 w 21600"/>
                <a:gd name="connsiteY28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9297 w 21600"/>
                <a:gd name="connsiteY27" fmla="*/ 4840 h 21600"/>
                <a:gd name="connsiteX28" fmla="*/ 9722 w 21600"/>
                <a:gd name="connsiteY28" fmla="*/ 1887 h 21600"/>
                <a:gd name="connsiteX29" fmla="*/ 11462 w 21600"/>
                <a:gd name="connsiteY29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4342 h 21600"/>
                <a:gd name="connsiteX1" fmla="*/ 14790 w 21600"/>
                <a:gd name="connsiteY1" fmla="*/ 0 h 21600"/>
                <a:gd name="connsiteX2" fmla="*/ 14525 w 21600"/>
                <a:gd name="connsiteY2" fmla="*/ 5777 h 21600"/>
                <a:gd name="connsiteX3" fmla="*/ 18007 w 21600"/>
                <a:gd name="connsiteY3" fmla="*/ 3172 h 21600"/>
                <a:gd name="connsiteX4" fmla="*/ 16380 w 21600"/>
                <a:gd name="connsiteY4" fmla="*/ 6532 h 21600"/>
                <a:gd name="connsiteX5" fmla="*/ 21600 w 21600"/>
                <a:gd name="connsiteY5" fmla="*/ 6645 h 21600"/>
                <a:gd name="connsiteX6" fmla="*/ 16985 w 21600"/>
                <a:gd name="connsiteY6" fmla="*/ 9402 h 21600"/>
                <a:gd name="connsiteX7" fmla="*/ 18270 w 21600"/>
                <a:gd name="connsiteY7" fmla="*/ 11290 h 21600"/>
                <a:gd name="connsiteX8" fmla="*/ 16380 w 21600"/>
                <a:gd name="connsiteY8" fmla="*/ 12310 h 21600"/>
                <a:gd name="connsiteX9" fmla="*/ 18877 w 21600"/>
                <a:gd name="connsiteY9" fmla="*/ 15632 h 21600"/>
                <a:gd name="connsiteX10" fmla="*/ 14640 w 21600"/>
                <a:gd name="connsiteY10" fmla="*/ 14350 h 21600"/>
                <a:gd name="connsiteX11" fmla="*/ 14942 w 21600"/>
                <a:gd name="connsiteY11" fmla="*/ 17370 h 21600"/>
                <a:gd name="connsiteX12" fmla="*/ 12180 w 21600"/>
                <a:gd name="connsiteY12" fmla="*/ 15935 h 21600"/>
                <a:gd name="connsiteX13" fmla="*/ 11612 w 21600"/>
                <a:gd name="connsiteY13" fmla="*/ 18842 h 21600"/>
                <a:gd name="connsiteX14" fmla="*/ 9872 w 21600"/>
                <a:gd name="connsiteY14" fmla="*/ 17370 h 21600"/>
                <a:gd name="connsiteX15" fmla="*/ 8700 w 21600"/>
                <a:gd name="connsiteY15" fmla="*/ 19712 h 21600"/>
                <a:gd name="connsiteX16" fmla="*/ 7527 w 21600"/>
                <a:gd name="connsiteY16" fmla="*/ 18125 h 21600"/>
                <a:gd name="connsiteX17" fmla="*/ 4917 w 21600"/>
                <a:gd name="connsiteY17" fmla="*/ 21600 h 21600"/>
                <a:gd name="connsiteX18" fmla="*/ 4805 w 21600"/>
                <a:gd name="connsiteY18" fmla="*/ 18240 h 21600"/>
                <a:gd name="connsiteX19" fmla="*/ 1285 w 21600"/>
                <a:gd name="connsiteY19" fmla="*/ 17825 h 21600"/>
                <a:gd name="connsiteX20" fmla="*/ 3330 w 21600"/>
                <a:gd name="connsiteY20" fmla="*/ 15370 h 21600"/>
                <a:gd name="connsiteX21" fmla="*/ 0 w 21600"/>
                <a:gd name="connsiteY21" fmla="*/ 12877 h 21600"/>
                <a:gd name="connsiteX22" fmla="*/ 3935 w 21600"/>
                <a:gd name="connsiteY22" fmla="*/ 11592 h 21600"/>
                <a:gd name="connsiteX23" fmla="*/ 1172 w 21600"/>
                <a:gd name="connsiteY23" fmla="*/ 8270 h 21600"/>
                <a:gd name="connsiteX24" fmla="*/ 5372 w 21600"/>
                <a:gd name="connsiteY24" fmla="*/ 7817 h 21600"/>
                <a:gd name="connsiteX25" fmla="*/ 4502 w 21600"/>
                <a:gd name="connsiteY25" fmla="*/ 3625 h 21600"/>
                <a:gd name="connsiteX26" fmla="*/ 7261 w 21600"/>
                <a:gd name="connsiteY26" fmla="*/ 5935 h 21600"/>
                <a:gd name="connsiteX27" fmla="*/ 7825 w 21600"/>
                <a:gd name="connsiteY27" fmla="*/ 2498 h 21600"/>
                <a:gd name="connsiteX28" fmla="*/ 9297 w 21600"/>
                <a:gd name="connsiteY28" fmla="*/ 4840 h 21600"/>
                <a:gd name="connsiteX29" fmla="*/ 9722 w 21600"/>
                <a:gd name="connsiteY29" fmla="*/ 1887 h 21600"/>
                <a:gd name="connsiteX30" fmla="*/ 11462 w 21600"/>
                <a:gd name="connsiteY30" fmla="*/ 4342 h 21600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722 w 21600"/>
                <a:gd name="connsiteY29" fmla="*/ 956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411 h 20669"/>
                <a:gd name="connsiteX1" fmla="*/ 14424 w 21600"/>
                <a:gd name="connsiteY1" fmla="*/ 0 h 20669"/>
                <a:gd name="connsiteX2" fmla="*/ 14525 w 21600"/>
                <a:gd name="connsiteY2" fmla="*/ 4846 h 20669"/>
                <a:gd name="connsiteX3" fmla="*/ 18007 w 21600"/>
                <a:gd name="connsiteY3" fmla="*/ 2241 h 20669"/>
                <a:gd name="connsiteX4" fmla="*/ 16380 w 21600"/>
                <a:gd name="connsiteY4" fmla="*/ 5601 h 20669"/>
                <a:gd name="connsiteX5" fmla="*/ 21600 w 21600"/>
                <a:gd name="connsiteY5" fmla="*/ 5714 h 20669"/>
                <a:gd name="connsiteX6" fmla="*/ 16985 w 21600"/>
                <a:gd name="connsiteY6" fmla="*/ 8471 h 20669"/>
                <a:gd name="connsiteX7" fmla="*/ 18270 w 21600"/>
                <a:gd name="connsiteY7" fmla="*/ 10359 h 20669"/>
                <a:gd name="connsiteX8" fmla="*/ 16380 w 21600"/>
                <a:gd name="connsiteY8" fmla="*/ 11379 h 20669"/>
                <a:gd name="connsiteX9" fmla="*/ 18877 w 21600"/>
                <a:gd name="connsiteY9" fmla="*/ 14701 h 20669"/>
                <a:gd name="connsiteX10" fmla="*/ 14640 w 21600"/>
                <a:gd name="connsiteY10" fmla="*/ 13419 h 20669"/>
                <a:gd name="connsiteX11" fmla="*/ 14942 w 21600"/>
                <a:gd name="connsiteY11" fmla="*/ 16439 h 20669"/>
                <a:gd name="connsiteX12" fmla="*/ 12180 w 21600"/>
                <a:gd name="connsiteY12" fmla="*/ 15004 h 20669"/>
                <a:gd name="connsiteX13" fmla="*/ 11612 w 21600"/>
                <a:gd name="connsiteY13" fmla="*/ 17911 h 20669"/>
                <a:gd name="connsiteX14" fmla="*/ 9872 w 21600"/>
                <a:gd name="connsiteY14" fmla="*/ 16439 h 20669"/>
                <a:gd name="connsiteX15" fmla="*/ 8700 w 21600"/>
                <a:gd name="connsiteY15" fmla="*/ 18781 h 20669"/>
                <a:gd name="connsiteX16" fmla="*/ 7527 w 21600"/>
                <a:gd name="connsiteY16" fmla="*/ 17194 h 20669"/>
                <a:gd name="connsiteX17" fmla="*/ 4917 w 21600"/>
                <a:gd name="connsiteY17" fmla="*/ 20669 h 20669"/>
                <a:gd name="connsiteX18" fmla="*/ 4805 w 21600"/>
                <a:gd name="connsiteY18" fmla="*/ 17309 h 20669"/>
                <a:gd name="connsiteX19" fmla="*/ 1285 w 21600"/>
                <a:gd name="connsiteY19" fmla="*/ 16894 h 20669"/>
                <a:gd name="connsiteX20" fmla="*/ 3330 w 21600"/>
                <a:gd name="connsiteY20" fmla="*/ 14439 h 20669"/>
                <a:gd name="connsiteX21" fmla="*/ 0 w 21600"/>
                <a:gd name="connsiteY21" fmla="*/ 11946 h 20669"/>
                <a:gd name="connsiteX22" fmla="*/ 3935 w 21600"/>
                <a:gd name="connsiteY22" fmla="*/ 10661 h 20669"/>
                <a:gd name="connsiteX23" fmla="*/ 1172 w 21600"/>
                <a:gd name="connsiteY23" fmla="*/ 7339 h 20669"/>
                <a:gd name="connsiteX24" fmla="*/ 5372 w 21600"/>
                <a:gd name="connsiteY24" fmla="*/ 6886 h 20669"/>
                <a:gd name="connsiteX25" fmla="*/ 4502 w 21600"/>
                <a:gd name="connsiteY25" fmla="*/ 2694 h 20669"/>
                <a:gd name="connsiteX26" fmla="*/ 7261 w 21600"/>
                <a:gd name="connsiteY26" fmla="*/ 5004 h 20669"/>
                <a:gd name="connsiteX27" fmla="*/ 7825 w 21600"/>
                <a:gd name="connsiteY27" fmla="*/ 1567 h 20669"/>
                <a:gd name="connsiteX28" fmla="*/ 9297 w 21600"/>
                <a:gd name="connsiteY28" fmla="*/ 3909 h 20669"/>
                <a:gd name="connsiteX29" fmla="*/ 9875 w 21600"/>
                <a:gd name="connsiteY29" fmla="*/ 860 h 20669"/>
                <a:gd name="connsiteX30" fmla="*/ 11462 w 21600"/>
                <a:gd name="connsiteY30" fmla="*/ 3411 h 20669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525 w 21600"/>
                <a:gd name="connsiteY2" fmla="*/ 4782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8007 w 21600"/>
                <a:gd name="connsiteY3" fmla="*/ 2177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21600"/>
                <a:gd name="connsiteY0" fmla="*/ 3347 h 20605"/>
                <a:gd name="connsiteX1" fmla="*/ 13966 w 21600"/>
                <a:gd name="connsiteY1" fmla="*/ 0 h 20605"/>
                <a:gd name="connsiteX2" fmla="*/ 14433 w 21600"/>
                <a:gd name="connsiteY2" fmla="*/ 3979 h 20605"/>
                <a:gd name="connsiteX3" fmla="*/ 17382 w 21600"/>
                <a:gd name="connsiteY3" fmla="*/ 2241 h 20605"/>
                <a:gd name="connsiteX4" fmla="*/ 16380 w 21600"/>
                <a:gd name="connsiteY4" fmla="*/ 5537 h 20605"/>
                <a:gd name="connsiteX5" fmla="*/ 21600 w 21600"/>
                <a:gd name="connsiteY5" fmla="*/ 5650 h 20605"/>
                <a:gd name="connsiteX6" fmla="*/ 16985 w 21600"/>
                <a:gd name="connsiteY6" fmla="*/ 8407 h 20605"/>
                <a:gd name="connsiteX7" fmla="*/ 18270 w 21600"/>
                <a:gd name="connsiteY7" fmla="*/ 10295 h 20605"/>
                <a:gd name="connsiteX8" fmla="*/ 16380 w 21600"/>
                <a:gd name="connsiteY8" fmla="*/ 11315 h 20605"/>
                <a:gd name="connsiteX9" fmla="*/ 18877 w 21600"/>
                <a:gd name="connsiteY9" fmla="*/ 14637 h 20605"/>
                <a:gd name="connsiteX10" fmla="*/ 14640 w 21600"/>
                <a:gd name="connsiteY10" fmla="*/ 13355 h 20605"/>
                <a:gd name="connsiteX11" fmla="*/ 14942 w 21600"/>
                <a:gd name="connsiteY11" fmla="*/ 16375 h 20605"/>
                <a:gd name="connsiteX12" fmla="*/ 12180 w 21600"/>
                <a:gd name="connsiteY12" fmla="*/ 14940 h 20605"/>
                <a:gd name="connsiteX13" fmla="*/ 11612 w 21600"/>
                <a:gd name="connsiteY13" fmla="*/ 17847 h 20605"/>
                <a:gd name="connsiteX14" fmla="*/ 9872 w 21600"/>
                <a:gd name="connsiteY14" fmla="*/ 16375 h 20605"/>
                <a:gd name="connsiteX15" fmla="*/ 8700 w 21600"/>
                <a:gd name="connsiteY15" fmla="*/ 18717 h 20605"/>
                <a:gd name="connsiteX16" fmla="*/ 7527 w 21600"/>
                <a:gd name="connsiteY16" fmla="*/ 17130 h 20605"/>
                <a:gd name="connsiteX17" fmla="*/ 4917 w 21600"/>
                <a:gd name="connsiteY17" fmla="*/ 20605 h 20605"/>
                <a:gd name="connsiteX18" fmla="*/ 4805 w 21600"/>
                <a:gd name="connsiteY18" fmla="*/ 17245 h 20605"/>
                <a:gd name="connsiteX19" fmla="*/ 1285 w 21600"/>
                <a:gd name="connsiteY19" fmla="*/ 16830 h 20605"/>
                <a:gd name="connsiteX20" fmla="*/ 3330 w 21600"/>
                <a:gd name="connsiteY20" fmla="*/ 14375 h 20605"/>
                <a:gd name="connsiteX21" fmla="*/ 0 w 21600"/>
                <a:gd name="connsiteY21" fmla="*/ 11882 h 20605"/>
                <a:gd name="connsiteX22" fmla="*/ 3935 w 21600"/>
                <a:gd name="connsiteY22" fmla="*/ 10597 h 20605"/>
                <a:gd name="connsiteX23" fmla="*/ 1172 w 21600"/>
                <a:gd name="connsiteY23" fmla="*/ 7275 h 20605"/>
                <a:gd name="connsiteX24" fmla="*/ 5372 w 21600"/>
                <a:gd name="connsiteY24" fmla="*/ 6822 h 20605"/>
                <a:gd name="connsiteX25" fmla="*/ 4502 w 21600"/>
                <a:gd name="connsiteY25" fmla="*/ 2630 h 20605"/>
                <a:gd name="connsiteX26" fmla="*/ 7261 w 21600"/>
                <a:gd name="connsiteY26" fmla="*/ 4940 h 20605"/>
                <a:gd name="connsiteX27" fmla="*/ 7825 w 21600"/>
                <a:gd name="connsiteY27" fmla="*/ 1503 h 20605"/>
                <a:gd name="connsiteX28" fmla="*/ 9297 w 21600"/>
                <a:gd name="connsiteY28" fmla="*/ 3845 h 20605"/>
                <a:gd name="connsiteX29" fmla="*/ 9875 w 21600"/>
                <a:gd name="connsiteY29" fmla="*/ 796 h 20605"/>
                <a:gd name="connsiteX30" fmla="*/ 11462 w 21600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270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877"/>
                <a:gd name="connsiteY0" fmla="*/ 3347 h 20605"/>
                <a:gd name="connsiteX1" fmla="*/ 13966 w 18877"/>
                <a:gd name="connsiteY1" fmla="*/ 0 h 20605"/>
                <a:gd name="connsiteX2" fmla="*/ 14433 w 18877"/>
                <a:gd name="connsiteY2" fmla="*/ 3979 h 20605"/>
                <a:gd name="connsiteX3" fmla="*/ 17382 w 18877"/>
                <a:gd name="connsiteY3" fmla="*/ 2241 h 20605"/>
                <a:gd name="connsiteX4" fmla="*/ 16380 w 18877"/>
                <a:gd name="connsiteY4" fmla="*/ 5537 h 20605"/>
                <a:gd name="connsiteX5" fmla="*/ 18519 w 18877"/>
                <a:gd name="connsiteY5" fmla="*/ 6453 h 20605"/>
                <a:gd name="connsiteX6" fmla="*/ 16985 w 18877"/>
                <a:gd name="connsiteY6" fmla="*/ 8407 h 20605"/>
                <a:gd name="connsiteX7" fmla="*/ 18316 w 18877"/>
                <a:gd name="connsiteY7" fmla="*/ 10295 h 20605"/>
                <a:gd name="connsiteX8" fmla="*/ 16380 w 18877"/>
                <a:gd name="connsiteY8" fmla="*/ 11315 h 20605"/>
                <a:gd name="connsiteX9" fmla="*/ 18877 w 18877"/>
                <a:gd name="connsiteY9" fmla="*/ 14637 h 20605"/>
                <a:gd name="connsiteX10" fmla="*/ 14640 w 18877"/>
                <a:gd name="connsiteY10" fmla="*/ 13355 h 20605"/>
                <a:gd name="connsiteX11" fmla="*/ 14942 w 18877"/>
                <a:gd name="connsiteY11" fmla="*/ 16375 h 20605"/>
                <a:gd name="connsiteX12" fmla="*/ 12180 w 18877"/>
                <a:gd name="connsiteY12" fmla="*/ 14940 h 20605"/>
                <a:gd name="connsiteX13" fmla="*/ 11612 w 18877"/>
                <a:gd name="connsiteY13" fmla="*/ 17847 h 20605"/>
                <a:gd name="connsiteX14" fmla="*/ 9872 w 18877"/>
                <a:gd name="connsiteY14" fmla="*/ 16375 h 20605"/>
                <a:gd name="connsiteX15" fmla="*/ 8700 w 18877"/>
                <a:gd name="connsiteY15" fmla="*/ 18717 h 20605"/>
                <a:gd name="connsiteX16" fmla="*/ 7527 w 18877"/>
                <a:gd name="connsiteY16" fmla="*/ 17130 h 20605"/>
                <a:gd name="connsiteX17" fmla="*/ 4917 w 18877"/>
                <a:gd name="connsiteY17" fmla="*/ 20605 h 20605"/>
                <a:gd name="connsiteX18" fmla="*/ 4805 w 18877"/>
                <a:gd name="connsiteY18" fmla="*/ 17245 h 20605"/>
                <a:gd name="connsiteX19" fmla="*/ 1285 w 18877"/>
                <a:gd name="connsiteY19" fmla="*/ 16830 h 20605"/>
                <a:gd name="connsiteX20" fmla="*/ 3330 w 18877"/>
                <a:gd name="connsiteY20" fmla="*/ 14375 h 20605"/>
                <a:gd name="connsiteX21" fmla="*/ 0 w 18877"/>
                <a:gd name="connsiteY21" fmla="*/ 11882 h 20605"/>
                <a:gd name="connsiteX22" fmla="*/ 3935 w 18877"/>
                <a:gd name="connsiteY22" fmla="*/ 10597 h 20605"/>
                <a:gd name="connsiteX23" fmla="*/ 1172 w 18877"/>
                <a:gd name="connsiteY23" fmla="*/ 7275 h 20605"/>
                <a:gd name="connsiteX24" fmla="*/ 5372 w 18877"/>
                <a:gd name="connsiteY24" fmla="*/ 6822 h 20605"/>
                <a:gd name="connsiteX25" fmla="*/ 4502 w 18877"/>
                <a:gd name="connsiteY25" fmla="*/ 2630 h 20605"/>
                <a:gd name="connsiteX26" fmla="*/ 7261 w 18877"/>
                <a:gd name="connsiteY26" fmla="*/ 4940 h 20605"/>
                <a:gd name="connsiteX27" fmla="*/ 7825 w 18877"/>
                <a:gd name="connsiteY27" fmla="*/ 1503 h 20605"/>
                <a:gd name="connsiteX28" fmla="*/ 9297 w 18877"/>
                <a:gd name="connsiteY28" fmla="*/ 3845 h 20605"/>
                <a:gd name="connsiteX29" fmla="*/ 9875 w 18877"/>
                <a:gd name="connsiteY29" fmla="*/ 796 h 20605"/>
                <a:gd name="connsiteX30" fmla="*/ 11462 w 18877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702 w 18519"/>
                <a:gd name="connsiteY9" fmla="*/ 14380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20605"/>
                <a:gd name="connsiteX1" fmla="*/ 13966 w 18519"/>
                <a:gd name="connsiteY1" fmla="*/ 0 h 20605"/>
                <a:gd name="connsiteX2" fmla="*/ 14433 w 18519"/>
                <a:gd name="connsiteY2" fmla="*/ 3979 h 20605"/>
                <a:gd name="connsiteX3" fmla="*/ 17382 w 18519"/>
                <a:gd name="connsiteY3" fmla="*/ 2241 h 20605"/>
                <a:gd name="connsiteX4" fmla="*/ 16380 w 18519"/>
                <a:gd name="connsiteY4" fmla="*/ 5537 h 20605"/>
                <a:gd name="connsiteX5" fmla="*/ 18519 w 18519"/>
                <a:gd name="connsiteY5" fmla="*/ 6453 h 20605"/>
                <a:gd name="connsiteX6" fmla="*/ 16985 w 18519"/>
                <a:gd name="connsiteY6" fmla="*/ 8407 h 20605"/>
                <a:gd name="connsiteX7" fmla="*/ 18316 w 18519"/>
                <a:gd name="connsiteY7" fmla="*/ 10295 h 20605"/>
                <a:gd name="connsiteX8" fmla="*/ 16380 w 18519"/>
                <a:gd name="connsiteY8" fmla="*/ 11315 h 20605"/>
                <a:gd name="connsiteX9" fmla="*/ 17580 w 18519"/>
                <a:gd name="connsiteY9" fmla="*/ 14316 h 20605"/>
                <a:gd name="connsiteX10" fmla="*/ 14640 w 18519"/>
                <a:gd name="connsiteY10" fmla="*/ 13355 h 20605"/>
                <a:gd name="connsiteX11" fmla="*/ 14942 w 18519"/>
                <a:gd name="connsiteY11" fmla="*/ 16375 h 20605"/>
                <a:gd name="connsiteX12" fmla="*/ 12180 w 18519"/>
                <a:gd name="connsiteY12" fmla="*/ 14940 h 20605"/>
                <a:gd name="connsiteX13" fmla="*/ 11612 w 18519"/>
                <a:gd name="connsiteY13" fmla="*/ 17847 h 20605"/>
                <a:gd name="connsiteX14" fmla="*/ 9872 w 18519"/>
                <a:gd name="connsiteY14" fmla="*/ 16375 h 20605"/>
                <a:gd name="connsiteX15" fmla="*/ 8700 w 18519"/>
                <a:gd name="connsiteY15" fmla="*/ 18717 h 20605"/>
                <a:gd name="connsiteX16" fmla="*/ 7527 w 18519"/>
                <a:gd name="connsiteY16" fmla="*/ 17130 h 20605"/>
                <a:gd name="connsiteX17" fmla="*/ 4917 w 18519"/>
                <a:gd name="connsiteY17" fmla="*/ 20605 h 20605"/>
                <a:gd name="connsiteX18" fmla="*/ 4805 w 18519"/>
                <a:gd name="connsiteY18" fmla="*/ 17245 h 20605"/>
                <a:gd name="connsiteX19" fmla="*/ 1285 w 18519"/>
                <a:gd name="connsiteY19" fmla="*/ 16830 h 20605"/>
                <a:gd name="connsiteX20" fmla="*/ 3330 w 18519"/>
                <a:gd name="connsiteY20" fmla="*/ 14375 h 20605"/>
                <a:gd name="connsiteX21" fmla="*/ 0 w 18519"/>
                <a:gd name="connsiteY21" fmla="*/ 11882 h 20605"/>
                <a:gd name="connsiteX22" fmla="*/ 3935 w 18519"/>
                <a:gd name="connsiteY22" fmla="*/ 10597 h 20605"/>
                <a:gd name="connsiteX23" fmla="*/ 1172 w 18519"/>
                <a:gd name="connsiteY23" fmla="*/ 7275 h 20605"/>
                <a:gd name="connsiteX24" fmla="*/ 5372 w 18519"/>
                <a:gd name="connsiteY24" fmla="*/ 6822 h 20605"/>
                <a:gd name="connsiteX25" fmla="*/ 4502 w 18519"/>
                <a:gd name="connsiteY25" fmla="*/ 2630 h 20605"/>
                <a:gd name="connsiteX26" fmla="*/ 7261 w 18519"/>
                <a:gd name="connsiteY26" fmla="*/ 4940 h 20605"/>
                <a:gd name="connsiteX27" fmla="*/ 7825 w 18519"/>
                <a:gd name="connsiteY27" fmla="*/ 1503 h 20605"/>
                <a:gd name="connsiteX28" fmla="*/ 9297 w 18519"/>
                <a:gd name="connsiteY28" fmla="*/ 3845 h 20605"/>
                <a:gd name="connsiteX29" fmla="*/ 9875 w 18519"/>
                <a:gd name="connsiteY29" fmla="*/ 796 h 20605"/>
                <a:gd name="connsiteX30" fmla="*/ 11462 w 18519"/>
                <a:gd name="connsiteY30" fmla="*/ 3347 h 20605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1285 w 18519"/>
                <a:gd name="connsiteY19" fmla="*/ 16830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805 w 18519"/>
                <a:gd name="connsiteY18" fmla="*/ 17245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942 w 18519"/>
                <a:gd name="connsiteY18" fmla="*/ 16892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1462 w 18519"/>
                <a:gd name="connsiteY0" fmla="*/ 3347 h 19770"/>
                <a:gd name="connsiteX1" fmla="*/ 13966 w 18519"/>
                <a:gd name="connsiteY1" fmla="*/ 0 h 19770"/>
                <a:gd name="connsiteX2" fmla="*/ 14433 w 18519"/>
                <a:gd name="connsiteY2" fmla="*/ 3979 h 19770"/>
                <a:gd name="connsiteX3" fmla="*/ 17382 w 18519"/>
                <a:gd name="connsiteY3" fmla="*/ 2241 h 19770"/>
                <a:gd name="connsiteX4" fmla="*/ 16380 w 18519"/>
                <a:gd name="connsiteY4" fmla="*/ 5537 h 19770"/>
                <a:gd name="connsiteX5" fmla="*/ 18519 w 18519"/>
                <a:gd name="connsiteY5" fmla="*/ 6453 h 19770"/>
                <a:gd name="connsiteX6" fmla="*/ 16985 w 18519"/>
                <a:gd name="connsiteY6" fmla="*/ 8407 h 19770"/>
                <a:gd name="connsiteX7" fmla="*/ 18316 w 18519"/>
                <a:gd name="connsiteY7" fmla="*/ 10295 h 19770"/>
                <a:gd name="connsiteX8" fmla="*/ 16380 w 18519"/>
                <a:gd name="connsiteY8" fmla="*/ 11315 h 19770"/>
                <a:gd name="connsiteX9" fmla="*/ 17580 w 18519"/>
                <a:gd name="connsiteY9" fmla="*/ 14316 h 19770"/>
                <a:gd name="connsiteX10" fmla="*/ 14640 w 18519"/>
                <a:gd name="connsiteY10" fmla="*/ 13355 h 19770"/>
                <a:gd name="connsiteX11" fmla="*/ 14942 w 18519"/>
                <a:gd name="connsiteY11" fmla="*/ 16375 h 19770"/>
                <a:gd name="connsiteX12" fmla="*/ 12180 w 18519"/>
                <a:gd name="connsiteY12" fmla="*/ 14940 h 19770"/>
                <a:gd name="connsiteX13" fmla="*/ 11612 w 18519"/>
                <a:gd name="connsiteY13" fmla="*/ 17847 h 19770"/>
                <a:gd name="connsiteX14" fmla="*/ 9872 w 18519"/>
                <a:gd name="connsiteY14" fmla="*/ 16375 h 19770"/>
                <a:gd name="connsiteX15" fmla="*/ 8700 w 18519"/>
                <a:gd name="connsiteY15" fmla="*/ 18717 h 19770"/>
                <a:gd name="connsiteX16" fmla="*/ 7527 w 18519"/>
                <a:gd name="connsiteY16" fmla="*/ 17130 h 19770"/>
                <a:gd name="connsiteX17" fmla="*/ 5207 w 18519"/>
                <a:gd name="connsiteY17" fmla="*/ 19770 h 19770"/>
                <a:gd name="connsiteX18" fmla="*/ 4667 w 18519"/>
                <a:gd name="connsiteY18" fmla="*/ 16828 h 19770"/>
                <a:gd name="connsiteX19" fmla="*/ 2002 w 18519"/>
                <a:gd name="connsiteY19" fmla="*/ 16766 h 19770"/>
                <a:gd name="connsiteX20" fmla="*/ 3330 w 18519"/>
                <a:gd name="connsiteY20" fmla="*/ 14375 h 19770"/>
                <a:gd name="connsiteX21" fmla="*/ 0 w 18519"/>
                <a:gd name="connsiteY21" fmla="*/ 11882 h 19770"/>
                <a:gd name="connsiteX22" fmla="*/ 3935 w 18519"/>
                <a:gd name="connsiteY22" fmla="*/ 10597 h 19770"/>
                <a:gd name="connsiteX23" fmla="*/ 1172 w 18519"/>
                <a:gd name="connsiteY23" fmla="*/ 7275 h 19770"/>
                <a:gd name="connsiteX24" fmla="*/ 5372 w 18519"/>
                <a:gd name="connsiteY24" fmla="*/ 6822 h 19770"/>
                <a:gd name="connsiteX25" fmla="*/ 4502 w 18519"/>
                <a:gd name="connsiteY25" fmla="*/ 2630 h 19770"/>
                <a:gd name="connsiteX26" fmla="*/ 7261 w 18519"/>
                <a:gd name="connsiteY26" fmla="*/ 4940 h 19770"/>
                <a:gd name="connsiteX27" fmla="*/ 7825 w 18519"/>
                <a:gd name="connsiteY27" fmla="*/ 1503 h 19770"/>
                <a:gd name="connsiteX28" fmla="*/ 9297 w 18519"/>
                <a:gd name="connsiteY28" fmla="*/ 3845 h 19770"/>
                <a:gd name="connsiteX29" fmla="*/ 9875 w 18519"/>
                <a:gd name="connsiteY29" fmla="*/ 796 h 19770"/>
                <a:gd name="connsiteX30" fmla="*/ 11462 w 18519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28 w 17375"/>
                <a:gd name="connsiteY23" fmla="*/ 7275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358 w 17375"/>
                <a:gd name="connsiteY25" fmla="*/ 2630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  <a:gd name="connsiteX0" fmla="*/ 10318 w 17375"/>
                <a:gd name="connsiteY0" fmla="*/ 3347 h 19770"/>
                <a:gd name="connsiteX1" fmla="*/ 12822 w 17375"/>
                <a:gd name="connsiteY1" fmla="*/ 0 h 19770"/>
                <a:gd name="connsiteX2" fmla="*/ 13289 w 17375"/>
                <a:gd name="connsiteY2" fmla="*/ 3979 h 19770"/>
                <a:gd name="connsiteX3" fmla="*/ 16238 w 17375"/>
                <a:gd name="connsiteY3" fmla="*/ 2241 h 19770"/>
                <a:gd name="connsiteX4" fmla="*/ 15236 w 17375"/>
                <a:gd name="connsiteY4" fmla="*/ 5537 h 19770"/>
                <a:gd name="connsiteX5" fmla="*/ 17375 w 17375"/>
                <a:gd name="connsiteY5" fmla="*/ 6453 h 19770"/>
                <a:gd name="connsiteX6" fmla="*/ 15841 w 17375"/>
                <a:gd name="connsiteY6" fmla="*/ 8407 h 19770"/>
                <a:gd name="connsiteX7" fmla="*/ 17172 w 17375"/>
                <a:gd name="connsiteY7" fmla="*/ 10295 h 19770"/>
                <a:gd name="connsiteX8" fmla="*/ 15236 w 17375"/>
                <a:gd name="connsiteY8" fmla="*/ 11315 h 19770"/>
                <a:gd name="connsiteX9" fmla="*/ 16436 w 17375"/>
                <a:gd name="connsiteY9" fmla="*/ 14316 h 19770"/>
                <a:gd name="connsiteX10" fmla="*/ 13496 w 17375"/>
                <a:gd name="connsiteY10" fmla="*/ 13355 h 19770"/>
                <a:gd name="connsiteX11" fmla="*/ 13798 w 17375"/>
                <a:gd name="connsiteY11" fmla="*/ 16375 h 19770"/>
                <a:gd name="connsiteX12" fmla="*/ 11036 w 17375"/>
                <a:gd name="connsiteY12" fmla="*/ 14940 h 19770"/>
                <a:gd name="connsiteX13" fmla="*/ 10468 w 17375"/>
                <a:gd name="connsiteY13" fmla="*/ 17847 h 19770"/>
                <a:gd name="connsiteX14" fmla="*/ 8728 w 17375"/>
                <a:gd name="connsiteY14" fmla="*/ 16375 h 19770"/>
                <a:gd name="connsiteX15" fmla="*/ 7556 w 17375"/>
                <a:gd name="connsiteY15" fmla="*/ 18717 h 19770"/>
                <a:gd name="connsiteX16" fmla="*/ 6383 w 17375"/>
                <a:gd name="connsiteY16" fmla="*/ 17130 h 19770"/>
                <a:gd name="connsiteX17" fmla="*/ 4063 w 17375"/>
                <a:gd name="connsiteY17" fmla="*/ 19770 h 19770"/>
                <a:gd name="connsiteX18" fmla="*/ 3523 w 17375"/>
                <a:gd name="connsiteY18" fmla="*/ 16828 h 19770"/>
                <a:gd name="connsiteX19" fmla="*/ 858 w 17375"/>
                <a:gd name="connsiteY19" fmla="*/ 16766 h 19770"/>
                <a:gd name="connsiteX20" fmla="*/ 2186 w 17375"/>
                <a:gd name="connsiteY20" fmla="*/ 14375 h 19770"/>
                <a:gd name="connsiteX21" fmla="*/ 0 w 17375"/>
                <a:gd name="connsiteY21" fmla="*/ 11946 h 19770"/>
                <a:gd name="connsiteX22" fmla="*/ 2791 w 17375"/>
                <a:gd name="connsiteY22" fmla="*/ 10597 h 19770"/>
                <a:gd name="connsiteX23" fmla="*/ 623 w 17375"/>
                <a:gd name="connsiteY23" fmla="*/ 6922 h 19770"/>
                <a:gd name="connsiteX24" fmla="*/ 4228 w 17375"/>
                <a:gd name="connsiteY24" fmla="*/ 6822 h 19770"/>
                <a:gd name="connsiteX25" fmla="*/ 3587 w 17375"/>
                <a:gd name="connsiteY25" fmla="*/ 3112 h 19770"/>
                <a:gd name="connsiteX26" fmla="*/ 6117 w 17375"/>
                <a:gd name="connsiteY26" fmla="*/ 4940 h 19770"/>
                <a:gd name="connsiteX27" fmla="*/ 6681 w 17375"/>
                <a:gd name="connsiteY27" fmla="*/ 1503 h 19770"/>
                <a:gd name="connsiteX28" fmla="*/ 8153 w 17375"/>
                <a:gd name="connsiteY28" fmla="*/ 3845 h 19770"/>
                <a:gd name="connsiteX29" fmla="*/ 8731 w 17375"/>
                <a:gd name="connsiteY29" fmla="*/ 796 h 19770"/>
                <a:gd name="connsiteX30" fmla="*/ 10318 w 17375"/>
                <a:gd name="connsiteY30" fmla="*/ 3347 h 1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375" h="19770">
                  <a:moveTo>
                    <a:pt x="10318" y="3347"/>
                  </a:moveTo>
                  <a:cubicBezTo>
                    <a:pt x="11259" y="3281"/>
                    <a:pt x="12033" y="1929"/>
                    <a:pt x="12822" y="0"/>
                  </a:cubicBezTo>
                  <a:cubicBezTo>
                    <a:pt x="12734" y="1926"/>
                    <a:pt x="12538" y="3370"/>
                    <a:pt x="13289" y="3979"/>
                  </a:cubicBezTo>
                  <a:cubicBezTo>
                    <a:pt x="13885" y="4470"/>
                    <a:pt x="15322" y="3131"/>
                    <a:pt x="16238" y="2241"/>
                  </a:cubicBezTo>
                  <a:cubicBezTo>
                    <a:pt x="15767" y="3372"/>
                    <a:pt x="14990" y="4920"/>
                    <a:pt x="15236" y="5537"/>
                  </a:cubicBezTo>
                  <a:cubicBezTo>
                    <a:pt x="15634" y="6378"/>
                    <a:pt x="15635" y="6415"/>
                    <a:pt x="17375" y="6453"/>
                  </a:cubicBezTo>
                  <a:cubicBezTo>
                    <a:pt x="16635" y="7104"/>
                    <a:pt x="15910" y="7628"/>
                    <a:pt x="15841" y="8407"/>
                  </a:cubicBezTo>
                  <a:cubicBezTo>
                    <a:pt x="15857" y="9454"/>
                    <a:pt x="16424" y="9987"/>
                    <a:pt x="17172" y="10295"/>
                  </a:cubicBezTo>
                  <a:cubicBezTo>
                    <a:pt x="16451" y="10474"/>
                    <a:pt x="15271" y="10493"/>
                    <a:pt x="15236" y="11315"/>
                  </a:cubicBezTo>
                  <a:cubicBezTo>
                    <a:pt x="15076" y="12358"/>
                    <a:pt x="15604" y="13209"/>
                    <a:pt x="16436" y="14316"/>
                  </a:cubicBezTo>
                  <a:cubicBezTo>
                    <a:pt x="15491" y="13685"/>
                    <a:pt x="14288" y="12605"/>
                    <a:pt x="13496" y="13355"/>
                  </a:cubicBezTo>
                  <a:cubicBezTo>
                    <a:pt x="13292" y="13816"/>
                    <a:pt x="13544" y="15368"/>
                    <a:pt x="13798" y="16375"/>
                  </a:cubicBezTo>
                  <a:cubicBezTo>
                    <a:pt x="13000" y="15479"/>
                    <a:pt x="12140" y="14422"/>
                    <a:pt x="11036" y="14940"/>
                  </a:cubicBezTo>
                  <a:cubicBezTo>
                    <a:pt x="10466" y="15556"/>
                    <a:pt x="10245" y="16589"/>
                    <a:pt x="10468" y="17847"/>
                  </a:cubicBezTo>
                  <a:cubicBezTo>
                    <a:pt x="9995" y="17067"/>
                    <a:pt x="9323" y="16256"/>
                    <a:pt x="8728" y="16375"/>
                  </a:cubicBezTo>
                  <a:cubicBezTo>
                    <a:pt x="8093" y="16610"/>
                    <a:pt x="7733" y="17486"/>
                    <a:pt x="7556" y="18717"/>
                  </a:cubicBezTo>
                  <a:cubicBezTo>
                    <a:pt x="7318" y="17931"/>
                    <a:pt x="6972" y="17113"/>
                    <a:pt x="6383" y="17130"/>
                  </a:cubicBezTo>
                  <a:cubicBezTo>
                    <a:pt x="5772" y="17228"/>
                    <a:pt x="4430" y="18516"/>
                    <a:pt x="4063" y="19770"/>
                  </a:cubicBezTo>
                  <a:cubicBezTo>
                    <a:pt x="4087" y="18457"/>
                    <a:pt x="4049" y="17499"/>
                    <a:pt x="3523" y="16828"/>
                  </a:cubicBezTo>
                  <a:cubicBezTo>
                    <a:pt x="3077" y="16283"/>
                    <a:pt x="2143" y="16316"/>
                    <a:pt x="858" y="16766"/>
                  </a:cubicBezTo>
                  <a:cubicBezTo>
                    <a:pt x="1530" y="16033"/>
                    <a:pt x="2231" y="15397"/>
                    <a:pt x="2186" y="14375"/>
                  </a:cubicBezTo>
                  <a:cubicBezTo>
                    <a:pt x="2083" y="12837"/>
                    <a:pt x="1217" y="12199"/>
                    <a:pt x="0" y="11946"/>
                  </a:cubicBezTo>
                  <a:cubicBezTo>
                    <a:pt x="1083" y="11753"/>
                    <a:pt x="2761" y="11432"/>
                    <a:pt x="2791" y="10597"/>
                  </a:cubicBezTo>
                  <a:cubicBezTo>
                    <a:pt x="2831" y="9651"/>
                    <a:pt x="1544" y="8029"/>
                    <a:pt x="623" y="6922"/>
                  </a:cubicBezTo>
                  <a:cubicBezTo>
                    <a:pt x="1871" y="7499"/>
                    <a:pt x="3926" y="8044"/>
                    <a:pt x="4228" y="6822"/>
                  </a:cubicBezTo>
                  <a:cubicBezTo>
                    <a:pt x="4380" y="6196"/>
                    <a:pt x="3953" y="4509"/>
                    <a:pt x="3587" y="3112"/>
                  </a:cubicBezTo>
                  <a:cubicBezTo>
                    <a:pt x="4220" y="4228"/>
                    <a:pt x="5455" y="5348"/>
                    <a:pt x="6117" y="4940"/>
                  </a:cubicBezTo>
                  <a:cubicBezTo>
                    <a:pt x="6720" y="4233"/>
                    <a:pt x="6723" y="3164"/>
                    <a:pt x="6681" y="1503"/>
                  </a:cubicBezTo>
                  <a:cubicBezTo>
                    <a:pt x="7096" y="2959"/>
                    <a:pt x="7520" y="4103"/>
                    <a:pt x="8153" y="3845"/>
                  </a:cubicBezTo>
                  <a:cubicBezTo>
                    <a:pt x="8696" y="3643"/>
                    <a:pt x="8784" y="1802"/>
                    <a:pt x="8731" y="796"/>
                  </a:cubicBezTo>
                  <a:cubicBezTo>
                    <a:pt x="8960" y="1903"/>
                    <a:pt x="9235" y="3139"/>
                    <a:pt x="10318" y="334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 rot="21575341">
              <a:off x="161853" y="2613471"/>
              <a:ext cx="2921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えっ </a:t>
              </a:r>
              <a:r>
                <a:rPr kumimoji="1"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いいの！？</a:t>
              </a:r>
            </a:p>
          </p:txBody>
        </p:sp>
      </p:grpSp>
      <p:sp>
        <p:nvSpPr>
          <p:cNvPr id="30" name="吹き出し: 円形 29">
            <a:extLst>
              <a:ext uri="{FF2B5EF4-FFF2-40B4-BE49-F238E27FC236}">
                <a16:creationId xmlns:a16="http://schemas.microsoft.com/office/drawing/2014/main" id="{D63F1EFC-20AA-40D4-BBCA-0BB202DADB4E}"/>
              </a:ext>
            </a:extLst>
          </p:cNvPr>
          <p:cNvSpPr/>
          <p:nvPr/>
        </p:nvSpPr>
        <p:spPr>
          <a:xfrm rot="17891794">
            <a:off x="2767482" y="3479146"/>
            <a:ext cx="1658216" cy="1683797"/>
          </a:xfrm>
          <a:prstGeom prst="wedgeEllipseCallout">
            <a:avLst>
              <a:gd name="adj1" fmla="val -34013"/>
              <a:gd name="adj2" fmla="val 5368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 rot="21288002">
            <a:off x="308292" y="2639633"/>
            <a:ext cx="3148096" cy="1404157"/>
            <a:chOff x="7301735" y="2650032"/>
            <a:chExt cx="3350186" cy="1572527"/>
          </a:xfrm>
        </p:grpSpPr>
        <p:sp>
          <p:nvSpPr>
            <p:cNvPr id="55" name="円形吹き出し 3"/>
            <p:cNvSpPr/>
            <p:nvPr/>
          </p:nvSpPr>
          <p:spPr>
            <a:xfrm>
              <a:off x="7301735" y="2650032"/>
              <a:ext cx="3350186" cy="157252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7543771" y="2991023"/>
              <a:ext cx="2986860" cy="792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あまってるポイントとアイテムをあげるよ</a:t>
              </a: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85B564A-D6E0-4EBB-A2FE-F6CAA0A3D63B}"/>
              </a:ext>
            </a:extLst>
          </p:cNvPr>
          <p:cNvSpPr txBox="1"/>
          <p:nvPr/>
        </p:nvSpPr>
        <p:spPr>
          <a:xfrm>
            <a:off x="2964647" y="3640702"/>
            <a:ext cx="1564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150Point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B0973AE2-1A1E-6C47-A985-0FEA196B77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2627">
            <a:off x="3962364" y="5015046"/>
            <a:ext cx="1186742" cy="1186742"/>
          </a:xfrm>
          <a:prstGeom prst="rect">
            <a:avLst/>
          </a:prstGeom>
        </p:spPr>
      </p:pic>
      <p:sp>
        <p:nvSpPr>
          <p:cNvPr id="34" name="吹き出し: 円形 33">
            <a:extLst>
              <a:ext uri="{FF2B5EF4-FFF2-40B4-BE49-F238E27FC236}">
                <a16:creationId xmlns:a16="http://schemas.microsoft.com/office/drawing/2014/main" id="{04A65B00-8A47-4319-9690-D19E90FB0424}"/>
              </a:ext>
            </a:extLst>
          </p:cNvPr>
          <p:cNvSpPr/>
          <p:nvPr/>
        </p:nvSpPr>
        <p:spPr>
          <a:xfrm>
            <a:off x="2271347" y="5277237"/>
            <a:ext cx="1561740" cy="1515833"/>
          </a:xfrm>
          <a:prstGeom prst="wedgeEllipseCallout">
            <a:avLst>
              <a:gd name="adj1" fmla="val 72218"/>
              <a:gd name="adj2" fmla="val -1850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ECEFA01-4F6D-4CF1-9F51-71AFC45F12A2}"/>
              </a:ext>
            </a:extLst>
          </p:cNvPr>
          <p:cNvSpPr txBox="1"/>
          <p:nvPr/>
        </p:nvSpPr>
        <p:spPr>
          <a:xfrm>
            <a:off x="2599966" y="6342680"/>
            <a:ext cx="114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ブーツ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AD88107-982F-CA49-A367-671AD18813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37" y="3814577"/>
            <a:ext cx="1381751" cy="138175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06F5B79-6A75-2E43-AB8D-9E25B6DC2B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735">
            <a:off x="2568193" y="5301963"/>
            <a:ext cx="1142737" cy="114273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39763C9-DE39-139A-9B79-845BF735469F}"/>
              </a:ext>
            </a:extLst>
          </p:cNvPr>
          <p:cNvSpPr txBox="1"/>
          <p:nvPr/>
        </p:nvSpPr>
        <p:spPr>
          <a:xfrm>
            <a:off x="78837" y="859485"/>
            <a:ext cx="852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いけ　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377199D-BEF1-E910-CAC4-47C24D4F8C82}"/>
              </a:ext>
            </a:extLst>
          </p:cNvPr>
          <p:cNvSpPr txBox="1"/>
          <p:nvPr/>
        </p:nvSpPr>
        <p:spPr>
          <a:xfrm>
            <a:off x="2662132" y="859485"/>
            <a:ext cx="985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きのう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6203BB-E324-C46E-0D13-4A9C5AF046FF}"/>
              </a:ext>
            </a:extLst>
          </p:cNvPr>
          <p:cNvSpPr txBox="1"/>
          <p:nvPr/>
        </p:nvSpPr>
        <p:spPr>
          <a:xfrm>
            <a:off x="3498301" y="859485"/>
            <a:ext cx="985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2E6C5A-0590-335E-51BD-D8F7EB2C97FF}"/>
              </a:ext>
            </a:extLst>
          </p:cNvPr>
          <p:cNvSpPr txBox="1"/>
          <p:nvPr/>
        </p:nvSpPr>
        <p:spPr>
          <a:xfrm>
            <a:off x="4961684" y="859485"/>
            <a:ext cx="985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なると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98531D0-F513-E6B5-3CB9-8D097DD62F56}"/>
              </a:ext>
            </a:extLst>
          </p:cNvPr>
          <p:cNvSpPr txBox="1"/>
          <p:nvPr/>
        </p:nvSpPr>
        <p:spPr>
          <a:xfrm>
            <a:off x="3768362" y="1418576"/>
            <a:ext cx="44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2DA2A0A-F032-42EF-2209-10646C117EFB}"/>
              </a:ext>
            </a:extLst>
          </p:cNvPr>
          <p:cNvSpPr txBox="1"/>
          <p:nvPr/>
        </p:nvSpPr>
        <p:spPr>
          <a:xfrm>
            <a:off x="1395985" y="1418576"/>
            <a:ext cx="8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ざんきん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A8CD2B-7B02-36FF-A91A-BC2737C4198F}"/>
              </a:ext>
            </a:extLst>
          </p:cNvPr>
          <p:cNvSpPr txBox="1"/>
          <p:nvPr/>
        </p:nvSpPr>
        <p:spPr>
          <a:xfrm>
            <a:off x="4663414" y="92712"/>
            <a:ext cx="102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ゆうりょう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51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C17F1F54-86AD-DA49-98CF-32BACD5841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5"/>
          <a:stretch/>
        </p:blipFill>
        <p:spPr>
          <a:xfrm>
            <a:off x="413732" y="3088494"/>
            <a:ext cx="1936870" cy="3769506"/>
          </a:xfrm>
          <a:prstGeom prst="rect">
            <a:avLst/>
          </a:prstGeom>
        </p:spPr>
      </p:pic>
      <p:sp>
        <p:nvSpPr>
          <p:cNvPr id="32" name="吹き出し: 円形 31">
            <a:extLst>
              <a:ext uri="{FF2B5EF4-FFF2-40B4-BE49-F238E27FC236}">
                <a16:creationId xmlns:a16="http://schemas.microsoft.com/office/drawing/2014/main" id="{3F58057E-748B-42FB-A941-AA7FFEE29DEC}"/>
              </a:ext>
            </a:extLst>
          </p:cNvPr>
          <p:cNvSpPr/>
          <p:nvPr/>
        </p:nvSpPr>
        <p:spPr>
          <a:xfrm>
            <a:off x="4452646" y="5376370"/>
            <a:ext cx="1302822" cy="1371119"/>
          </a:xfrm>
          <a:prstGeom prst="wedgeEllipseCallout">
            <a:avLst>
              <a:gd name="adj1" fmla="val 94174"/>
              <a:gd name="adj2" fmla="val -1473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ネットゲームのやりすぎはダメ！②（有料アイテム②）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1048261"/>
            <a:ext cx="9075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つぎの日、鳴門くんはほかの子に、池田くんにポイントや</a:t>
            </a:r>
            <a:endParaRPr lang="en-US" altLang="ja-JP" dirty="0"/>
          </a:p>
          <a:p>
            <a:r>
              <a:rPr lang="ja-JP" altLang="en-US" dirty="0"/>
              <a:t>アイテムをもらったことを話してしまいました。</a:t>
            </a:r>
          </a:p>
        </p:txBody>
      </p:sp>
      <p:sp>
        <p:nvSpPr>
          <p:cNvPr id="26" name="吹き出し: 円形 25">
            <a:extLst>
              <a:ext uri="{FF2B5EF4-FFF2-40B4-BE49-F238E27FC236}">
                <a16:creationId xmlns:a16="http://schemas.microsoft.com/office/drawing/2014/main" id="{639F39F6-3C24-4B03-ADF8-DE43B2CAFE96}"/>
              </a:ext>
            </a:extLst>
          </p:cNvPr>
          <p:cNvSpPr/>
          <p:nvPr/>
        </p:nvSpPr>
        <p:spPr>
          <a:xfrm>
            <a:off x="4537731" y="4097280"/>
            <a:ext cx="1302822" cy="1371119"/>
          </a:xfrm>
          <a:prstGeom prst="wedgeEllipseCallout">
            <a:avLst>
              <a:gd name="adj1" fmla="val 82477"/>
              <a:gd name="adj2" fmla="val 4694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65" b="90323" l="2235" r="97765">
                        <a14:foregroundMark x1="4749" y1="47581" x2="13408" y2="49194"/>
                        <a14:foregroundMark x1="36592" y1="8871" x2="35196" y2="40323"/>
                        <a14:foregroundMark x1="35196" y1="90323" x2="35475" y2="75806"/>
                        <a14:foregroundMark x1="94693" y1="57258" x2="83799" y2="57258"/>
                        <a14:foregroundMark x1="32961" y1="52419" x2="35196" y2="53226"/>
                        <a14:foregroundMark x1="35196" y1="54839" x2="34916" y2="83065"/>
                        <a14:foregroundMark x1="2793" y1="45968" x2="8380" y2="48387"/>
                        <a14:foregroundMark x1="97765" y1="58871" x2="97486" y2="58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4139151">
            <a:off x="4562740" y="4565592"/>
            <a:ext cx="1252805" cy="43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7C12877-041E-4191-9329-E45576B60D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12114" r="23122" b="15579"/>
          <a:stretch/>
        </p:blipFill>
        <p:spPr>
          <a:xfrm>
            <a:off x="6241330" y="3607351"/>
            <a:ext cx="2617161" cy="3250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EA8D166-E809-4237-92B7-50950F4372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6" t="15424" r="16770"/>
          <a:stretch/>
        </p:blipFill>
        <p:spPr>
          <a:xfrm flipH="1">
            <a:off x="2352409" y="3974102"/>
            <a:ext cx="1765966" cy="287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吹き出し: 円形 30">
            <a:extLst>
              <a:ext uri="{FF2B5EF4-FFF2-40B4-BE49-F238E27FC236}">
                <a16:creationId xmlns:a16="http://schemas.microsoft.com/office/drawing/2014/main" id="{FD92ADF7-8D7D-4EC9-8B65-78EA9FAD3CC0}"/>
              </a:ext>
            </a:extLst>
          </p:cNvPr>
          <p:cNvSpPr/>
          <p:nvPr/>
        </p:nvSpPr>
        <p:spPr>
          <a:xfrm>
            <a:off x="5175755" y="3123821"/>
            <a:ext cx="1302822" cy="1371119"/>
          </a:xfrm>
          <a:prstGeom prst="wedgeEllipseCallout">
            <a:avLst>
              <a:gd name="adj1" fmla="val 52063"/>
              <a:gd name="adj2" fmla="val 10474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380363" y="2184846"/>
            <a:ext cx="3152900" cy="1789255"/>
            <a:chOff x="8141544" y="2652540"/>
            <a:chExt cx="1973738" cy="1654028"/>
          </a:xfrm>
        </p:grpSpPr>
        <p:sp>
          <p:nvSpPr>
            <p:cNvPr id="55" name="円形吹き出し 3"/>
            <p:cNvSpPr/>
            <p:nvPr/>
          </p:nvSpPr>
          <p:spPr>
            <a:xfrm>
              <a:off x="8141544" y="2652540"/>
              <a:ext cx="1695336" cy="165402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8380131" y="3018441"/>
              <a:ext cx="1735151" cy="938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池田くんに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いろいろ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もらっちゃった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A4E1850-A09D-4DFC-A8F6-701771C313E1}"/>
              </a:ext>
            </a:extLst>
          </p:cNvPr>
          <p:cNvGrpSpPr/>
          <p:nvPr/>
        </p:nvGrpSpPr>
        <p:grpSpPr>
          <a:xfrm rot="274122">
            <a:off x="2886829" y="2844081"/>
            <a:ext cx="2375936" cy="1160333"/>
            <a:chOff x="8217293" y="2652540"/>
            <a:chExt cx="1487353" cy="1072638"/>
          </a:xfrm>
        </p:grpSpPr>
        <p:sp>
          <p:nvSpPr>
            <p:cNvPr id="34" name="円形吹き出し 3">
              <a:extLst>
                <a:ext uri="{FF2B5EF4-FFF2-40B4-BE49-F238E27FC236}">
                  <a16:creationId xmlns:a16="http://schemas.microsoft.com/office/drawing/2014/main" id="{9575859D-CE8A-4969-80F6-378A2CA1DC5B}"/>
                </a:ext>
              </a:extLst>
            </p:cNvPr>
            <p:cNvSpPr/>
            <p:nvPr/>
          </p:nvSpPr>
          <p:spPr>
            <a:xfrm>
              <a:off x="8217293" y="2652540"/>
              <a:ext cx="1411604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09C80B81-A4E6-4E32-8D9A-561BA3CB4556}"/>
                </a:ext>
              </a:extLst>
            </p:cNvPr>
            <p:cNvSpPr txBox="1"/>
            <p:nvPr/>
          </p:nvSpPr>
          <p:spPr>
            <a:xfrm>
              <a:off x="8252014" y="2954839"/>
              <a:ext cx="1452632" cy="36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あー　いいなー！</a:t>
              </a: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8D458565-C1C4-418B-8F2B-7A2224DBC06C}"/>
              </a:ext>
            </a:extLst>
          </p:cNvPr>
          <p:cNvGrpSpPr/>
          <p:nvPr/>
        </p:nvGrpSpPr>
        <p:grpSpPr>
          <a:xfrm rot="21184415">
            <a:off x="1059276" y="2188614"/>
            <a:ext cx="2004459" cy="1160333"/>
            <a:chOff x="8475183" y="2317768"/>
            <a:chExt cx="1254806" cy="1072638"/>
          </a:xfrm>
        </p:grpSpPr>
        <p:sp>
          <p:nvSpPr>
            <p:cNvPr id="37" name="円形吹き出し 3">
              <a:extLst>
                <a:ext uri="{FF2B5EF4-FFF2-40B4-BE49-F238E27FC236}">
                  <a16:creationId xmlns:a16="http://schemas.microsoft.com/office/drawing/2014/main" id="{429C2D0E-88C1-4387-9FF1-AC9C549DD7AF}"/>
                </a:ext>
              </a:extLst>
            </p:cNvPr>
            <p:cNvSpPr/>
            <p:nvPr/>
          </p:nvSpPr>
          <p:spPr>
            <a:xfrm>
              <a:off x="8475183" y="2317768"/>
              <a:ext cx="1254806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8B7AA9C4-E3E8-447C-A938-0C4895328690}"/>
                </a:ext>
              </a:extLst>
            </p:cNvPr>
            <p:cNvSpPr txBox="1"/>
            <p:nvPr/>
          </p:nvSpPr>
          <p:spPr>
            <a:xfrm>
              <a:off x="8608041" y="2486300"/>
              <a:ext cx="1121946" cy="654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オレたちも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もらおうよ！</a:t>
              </a:r>
            </a:p>
          </p:txBody>
        </p:sp>
      </p:grpSp>
      <p:pic>
        <p:nvPicPr>
          <p:cNvPr id="28" name="図 27">
            <a:extLst>
              <a:ext uri="{FF2B5EF4-FFF2-40B4-BE49-F238E27FC236}">
                <a16:creationId xmlns:a16="http://schemas.microsoft.com/office/drawing/2014/main" id="{1406EEA5-5053-C947-B78A-444E70D6E2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22" y="3203648"/>
            <a:ext cx="1201119" cy="120111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32521F3-5478-8343-B8F4-B24E7F585C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735">
            <a:off x="4614396" y="5510791"/>
            <a:ext cx="1123867" cy="112386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B8B789-DDB4-645F-2A78-F80A1AA8F9BD}"/>
              </a:ext>
            </a:extLst>
          </p:cNvPr>
          <p:cNvSpPr txBox="1"/>
          <p:nvPr/>
        </p:nvSpPr>
        <p:spPr>
          <a:xfrm>
            <a:off x="1735152" y="859485"/>
            <a:ext cx="852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なると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81F5FF9-05C4-8DBE-5BB3-686F166B1D3D}"/>
              </a:ext>
            </a:extLst>
          </p:cNvPr>
          <p:cNvSpPr txBox="1"/>
          <p:nvPr/>
        </p:nvSpPr>
        <p:spPr>
          <a:xfrm>
            <a:off x="3880105" y="1418576"/>
            <a:ext cx="875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はな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466561A-0768-2BFA-635B-EE4E22F14D38}"/>
              </a:ext>
            </a:extLst>
          </p:cNvPr>
          <p:cNvSpPr txBox="1"/>
          <p:nvPr/>
        </p:nvSpPr>
        <p:spPr>
          <a:xfrm>
            <a:off x="5279156" y="859485"/>
            <a:ext cx="1017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いけ　だ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8EB154-F91B-976C-1209-AFF0A13B98CD}"/>
              </a:ext>
            </a:extLst>
          </p:cNvPr>
          <p:cNvSpPr txBox="1"/>
          <p:nvPr/>
        </p:nvSpPr>
        <p:spPr>
          <a:xfrm>
            <a:off x="6719865" y="2392159"/>
            <a:ext cx="743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いけ 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F081F8-A1AE-FF65-219C-B2B5ECAC8140}"/>
              </a:ext>
            </a:extLst>
          </p:cNvPr>
          <p:cNvSpPr txBox="1"/>
          <p:nvPr/>
        </p:nvSpPr>
        <p:spPr>
          <a:xfrm>
            <a:off x="4663414" y="92712"/>
            <a:ext cx="102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ゆうりょう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74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42D95CFC-2F07-7145-9481-A21FDAD1A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365">
            <a:off x="4556996" y="2866006"/>
            <a:ext cx="1851427" cy="2200072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6759610" y="2191144"/>
            <a:ext cx="2138133" cy="1578581"/>
            <a:chOff x="8141545" y="2562111"/>
            <a:chExt cx="1338487" cy="1459276"/>
          </a:xfrm>
        </p:grpSpPr>
        <p:sp>
          <p:nvSpPr>
            <p:cNvPr id="55" name="円形吹き出し 3"/>
            <p:cNvSpPr/>
            <p:nvPr/>
          </p:nvSpPr>
          <p:spPr>
            <a:xfrm>
              <a:off x="8141545" y="2562111"/>
              <a:ext cx="1338487" cy="1459276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8204312" y="2983016"/>
              <a:ext cx="1273231" cy="654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鳴門くんにだけ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あげてズルい！</a:t>
              </a:r>
            </a:p>
          </p:txBody>
        </p:sp>
      </p:grpSp>
      <p:pic>
        <p:nvPicPr>
          <p:cNvPr id="5" name="図 4" descr="おもちゃ, 人形 が含まれている画像&#10;&#10;自動的に生成された説明">
            <a:extLst>
              <a:ext uri="{FF2B5EF4-FFF2-40B4-BE49-F238E27FC236}">
                <a16:creationId xmlns:a16="http://schemas.microsoft.com/office/drawing/2014/main" id="{646EBB96-5720-F74A-ABE0-43DA283778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4"/>
          <a:stretch/>
        </p:blipFill>
        <p:spPr>
          <a:xfrm>
            <a:off x="-132743" y="2912190"/>
            <a:ext cx="3073400" cy="3945810"/>
          </a:xfrm>
          <a:prstGeom prst="rect">
            <a:avLst/>
          </a:prstGeom>
        </p:spPr>
      </p:pic>
      <p:pic>
        <p:nvPicPr>
          <p:cNvPr id="39" name="図 38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F07573EA-75E5-A94F-ADA3-0F25CE6EB6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1"/>
          <a:stretch/>
        </p:blipFill>
        <p:spPr>
          <a:xfrm>
            <a:off x="2417565" y="3029345"/>
            <a:ext cx="2051294" cy="382865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ネットゲームのやりすぎはダメ！②（有料アイテム②）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1048261"/>
            <a:ext cx="9075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すると池田くんは、みんなからねだられるようになってしまいました。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EA8D166-E809-4237-92B7-50950F4372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6" t="15424" r="16770"/>
          <a:stretch/>
        </p:blipFill>
        <p:spPr>
          <a:xfrm>
            <a:off x="6799300" y="3804208"/>
            <a:ext cx="1870294" cy="30457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8D458565-C1C4-418B-8F2B-7A2224DBC06C}"/>
              </a:ext>
            </a:extLst>
          </p:cNvPr>
          <p:cNvGrpSpPr/>
          <p:nvPr/>
        </p:nvGrpSpPr>
        <p:grpSpPr>
          <a:xfrm rot="21125053">
            <a:off x="2841199" y="2059978"/>
            <a:ext cx="2407803" cy="1160333"/>
            <a:chOff x="8246637" y="2405880"/>
            <a:chExt cx="1192482" cy="1072638"/>
          </a:xfrm>
        </p:grpSpPr>
        <p:sp>
          <p:nvSpPr>
            <p:cNvPr id="37" name="円形吹き出し 3">
              <a:extLst>
                <a:ext uri="{FF2B5EF4-FFF2-40B4-BE49-F238E27FC236}">
                  <a16:creationId xmlns:a16="http://schemas.microsoft.com/office/drawing/2014/main" id="{429C2D0E-88C1-4387-9FF1-AC9C549DD7AF}"/>
                </a:ext>
              </a:extLst>
            </p:cNvPr>
            <p:cNvSpPr/>
            <p:nvPr/>
          </p:nvSpPr>
          <p:spPr>
            <a:xfrm>
              <a:off x="8246637" y="2405880"/>
              <a:ext cx="1147053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8B7AA9C4-E3E8-447C-A938-0C4895328690}"/>
                </a:ext>
              </a:extLst>
            </p:cNvPr>
            <p:cNvSpPr txBox="1"/>
            <p:nvPr/>
          </p:nvSpPr>
          <p:spPr>
            <a:xfrm>
              <a:off x="8317173" y="2548260"/>
              <a:ext cx="1121946" cy="654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オレたちにも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アイテムくれよ！</a:t>
              </a: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B3620EB3-E21F-4B73-88C5-A06F9A288B02}"/>
              </a:ext>
            </a:extLst>
          </p:cNvPr>
          <p:cNvGrpSpPr/>
          <p:nvPr/>
        </p:nvGrpSpPr>
        <p:grpSpPr>
          <a:xfrm rot="21125053">
            <a:off x="848437" y="1938724"/>
            <a:ext cx="1739401" cy="1160333"/>
            <a:chOff x="8183532" y="2307502"/>
            <a:chExt cx="861451" cy="1072638"/>
          </a:xfrm>
        </p:grpSpPr>
        <p:sp>
          <p:nvSpPr>
            <p:cNvPr id="51" name="円形吹き出し 3">
              <a:extLst>
                <a:ext uri="{FF2B5EF4-FFF2-40B4-BE49-F238E27FC236}">
                  <a16:creationId xmlns:a16="http://schemas.microsoft.com/office/drawing/2014/main" id="{C667DD99-748B-4AFC-90FD-29CAE45F38F9}"/>
                </a:ext>
              </a:extLst>
            </p:cNvPr>
            <p:cNvSpPr/>
            <p:nvPr/>
          </p:nvSpPr>
          <p:spPr>
            <a:xfrm>
              <a:off x="8183532" y="2307502"/>
              <a:ext cx="861451" cy="1072638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DE47B0AA-2053-47E9-8546-236CB90EF1CC}"/>
                </a:ext>
              </a:extLst>
            </p:cNvPr>
            <p:cNvSpPr txBox="1"/>
            <p:nvPr/>
          </p:nvSpPr>
          <p:spPr>
            <a:xfrm>
              <a:off x="8251137" y="2477014"/>
              <a:ext cx="742143" cy="654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みんなにも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あげてよ！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38BCB58-9B44-4741-AAB7-5C56F3B1EE54}"/>
              </a:ext>
            </a:extLst>
          </p:cNvPr>
          <p:cNvGrpSpPr/>
          <p:nvPr/>
        </p:nvGrpSpPr>
        <p:grpSpPr>
          <a:xfrm rot="6261092">
            <a:off x="5742449" y="2353111"/>
            <a:ext cx="347842" cy="755715"/>
            <a:chOff x="1081362" y="4483314"/>
            <a:chExt cx="164219" cy="356779"/>
          </a:xfrm>
          <a:solidFill>
            <a:schemeClr val="accent1"/>
          </a:solidFill>
        </p:grpSpPr>
        <p:sp>
          <p:nvSpPr>
            <p:cNvPr id="25" name="フリーフォーム 69">
              <a:extLst>
                <a:ext uri="{FF2B5EF4-FFF2-40B4-BE49-F238E27FC236}">
                  <a16:creationId xmlns:a16="http://schemas.microsoft.com/office/drawing/2014/main" id="{58F367E9-B6E6-4350-B762-72DBFB3B3864}"/>
                </a:ext>
              </a:extLst>
            </p:cNvPr>
            <p:cNvSpPr/>
            <p:nvPr/>
          </p:nvSpPr>
          <p:spPr>
            <a:xfrm>
              <a:off x="1083656" y="4604845"/>
              <a:ext cx="161925" cy="74613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フリーフォーム 70">
              <a:extLst>
                <a:ext uri="{FF2B5EF4-FFF2-40B4-BE49-F238E27FC236}">
                  <a16:creationId xmlns:a16="http://schemas.microsoft.com/office/drawing/2014/main" id="{ABD24B45-AF0E-4FF8-A0FD-91533FF6A2A0}"/>
                </a:ext>
              </a:extLst>
            </p:cNvPr>
            <p:cNvSpPr/>
            <p:nvPr/>
          </p:nvSpPr>
          <p:spPr>
            <a:xfrm rot="1937600">
              <a:off x="1081362" y="4483314"/>
              <a:ext cx="161925" cy="73025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フリーフォーム 71">
              <a:extLst>
                <a:ext uri="{FF2B5EF4-FFF2-40B4-BE49-F238E27FC236}">
                  <a16:creationId xmlns:a16="http://schemas.microsoft.com/office/drawing/2014/main" id="{28A523E1-51EE-41F5-B51B-4F8DA41C70AF}"/>
                </a:ext>
              </a:extLst>
            </p:cNvPr>
            <p:cNvSpPr/>
            <p:nvPr/>
          </p:nvSpPr>
          <p:spPr>
            <a:xfrm rot="18864030">
              <a:off x="1121674" y="4722619"/>
              <a:ext cx="160337" cy="74612"/>
            </a:xfrm>
            <a:custGeom>
              <a:avLst/>
              <a:gdLst>
                <a:gd name="connsiteX0" fmla="*/ 276225 w 276225"/>
                <a:gd name="connsiteY0" fmla="*/ 90487 h 178593"/>
                <a:gd name="connsiteX1" fmla="*/ 0 w 276225"/>
                <a:gd name="connsiteY1" fmla="*/ 0 h 178593"/>
                <a:gd name="connsiteX2" fmla="*/ 26194 w 276225"/>
                <a:gd name="connsiteY2" fmla="*/ 178593 h 178593"/>
                <a:gd name="connsiteX3" fmla="*/ 276225 w 276225"/>
                <a:gd name="connsiteY3" fmla="*/ 90487 h 178593"/>
                <a:gd name="connsiteX0" fmla="*/ 310402 w 310402"/>
                <a:gd name="connsiteY0" fmla="*/ 90487 h 178593"/>
                <a:gd name="connsiteX1" fmla="*/ 34177 w 310402"/>
                <a:gd name="connsiteY1" fmla="*/ 0 h 178593"/>
                <a:gd name="connsiteX2" fmla="*/ 60371 w 310402"/>
                <a:gd name="connsiteY2" fmla="*/ 178593 h 178593"/>
                <a:gd name="connsiteX3" fmla="*/ 310402 w 310402"/>
                <a:gd name="connsiteY3" fmla="*/ 90487 h 178593"/>
                <a:gd name="connsiteX0" fmla="*/ 328987 w 328987"/>
                <a:gd name="connsiteY0" fmla="*/ 90487 h 178593"/>
                <a:gd name="connsiteX1" fmla="*/ 52762 w 328987"/>
                <a:gd name="connsiteY1" fmla="*/ 0 h 178593"/>
                <a:gd name="connsiteX2" fmla="*/ 78956 w 328987"/>
                <a:gd name="connsiteY2" fmla="*/ 178593 h 178593"/>
                <a:gd name="connsiteX3" fmla="*/ 328987 w 328987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34043 w 334043"/>
                <a:gd name="connsiteY0" fmla="*/ 90487 h 178593"/>
                <a:gd name="connsiteX1" fmla="*/ 57818 w 334043"/>
                <a:gd name="connsiteY1" fmla="*/ 0 h 178593"/>
                <a:gd name="connsiteX2" fmla="*/ 84012 w 334043"/>
                <a:gd name="connsiteY2" fmla="*/ 178593 h 178593"/>
                <a:gd name="connsiteX3" fmla="*/ 334043 w 334043"/>
                <a:gd name="connsiteY3" fmla="*/ 90487 h 178593"/>
                <a:gd name="connsiteX0" fmla="*/ 322754 w 322754"/>
                <a:gd name="connsiteY0" fmla="*/ 59531 h 147637"/>
                <a:gd name="connsiteX1" fmla="*/ 65579 w 322754"/>
                <a:gd name="connsiteY1" fmla="*/ 0 h 147637"/>
                <a:gd name="connsiteX2" fmla="*/ 72723 w 322754"/>
                <a:gd name="connsiteY2" fmla="*/ 147637 h 147637"/>
                <a:gd name="connsiteX3" fmla="*/ 322754 w 322754"/>
                <a:gd name="connsiteY3" fmla="*/ 59531 h 14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54" h="147637">
                  <a:moveTo>
                    <a:pt x="322754" y="59531"/>
                  </a:moveTo>
                  <a:cubicBezTo>
                    <a:pt x="230679" y="29369"/>
                    <a:pt x="214804" y="18256"/>
                    <a:pt x="65579" y="0"/>
                  </a:cubicBezTo>
                  <a:cubicBezTo>
                    <a:pt x="-32847" y="61912"/>
                    <a:pt x="-12208" y="119062"/>
                    <a:pt x="72723" y="147637"/>
                  </a:cubicBezTo>
                  <a:cubicBezTo>
                    <a:pt x="201310" y="134937"/>
                    <a:pt x="239410" y="88900"/>
                    <a:pt x="322754" y="59531"/>
                  </a:cubicBezTo>
                  <a:close/>
                </a:path>
              </a:pathLst>
            </a:custGeom>
            <a:grpFill/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11" name="図 10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6B2FA13E-5863-3C42-93EA-AA5C54C36E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4"/>
          <a:stretch/>
        </p:blipFill>
        <p:spPr>
          <a:xfrm>
            <a:off x="4544640" y="4847722"/>
            <a:ext cx="2309630" cy="201027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D7EA6A-ABB3-4047-4394-64A91B88B623}"/>
              </a:ext>
            </a:extLst>
          </p:cNvPr>
          <p:cNvSpPr txBox="1"/>
          <p:nvPr/>
        </p:nvSpPr>
        <p:spPr>
          <a:xfrm>
            <a:off x="1039278" y="859485"/>
            <a:ext cx="852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いけ　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68E993B-12EB-831D-3A0D-EB4C822A9FE5}"/>
              </a:ext>
            </a:extLst>
          </p:cNvPr>
          <p:cNvSpPr txBox="1"/>
          <p:nvPr/>
        </p:nvSpPr>
        <p:spPr>
          <a:xfrm>
            <a:off x="6828944" y="2444766"/>
            <a:ext cx="743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6FECB77-B843-CD3F-2277-D4B937DD3F1D}"/>
              </a:ext>
            </a:extLst>
          </p:cNvPr>
          <p:cNvSpPr txBox="1"/>
          <p:nvPr/>
        </p:nvSpPr>
        <p:spPr>
          <a:xfrm>
            <a:off x="4663414" y="92712"/>
            <a:ext cx="102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ゆうりょう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6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図 55">
            <a:extLst>
              <a:ext uri="{FF2B5EF4-FFF2-40B4-BE49-F238E27FC236}">
                <a16:creationId xmlns:a16="http://schemas.microsoft.com/office/drawing/2014/main" id="{FF700A18-5387-4D1A-8EFA-A37071C68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8084" y="2239659"/>
            <a:ext cx="3646520" cy="4629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ネットゲームのやりすぎはダメ！②（有料アイテム②）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1048261"/>
            <a:ext cx="8981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spcAft>
                <a:spcPts val="1200"/>
              </a:spcAft>
              <a:defRPr sz="2700" spc="-9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そのあと、池田くんの保護者から先生に連絡があり、</a:t>
            </a:r>
            <a:endParaRPr lang="en-US" altLang="ja-JP" dirty="0"/>
          </a:p>
          <a:p>
            <a:r>
              <a:rPr lang="ja-JP" altLang="en-US" dirty="0"/>
              <a:t>池田くんにポイント代を返すようにいわれました。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431039" y="2125477"/>
            <a:ext cx="3298061" cy="1933567"/>
            <a:chOff x="8141544" y="2499669"/>
            <a:chExt cx="1212415" cy="1694393"/>
          </a:xfrm>
        </p:grpSpPr>
        <p:sp>
          <p:nvSpPr>
            <p:cNvPr id="55" name="円形吹き出し 3"/>
            <p:cNvSpPr/>
            <p:nvPr/>
          </p:nvSpPr>
          <p:spPr>
            <a:xfrm flipH="1">
              <a:off x="8141544" y="2499669"/>
              <a:ext cx="1212415" cy="1694393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8164425" y="2709546"/>
              <a:ext cx="1173161" cy="1159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もらったぶんは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ポイント代として、池田</a:t>
              </a:r>
              <a:endParaRPr lang="en-US" altLang="ja-JP" sz="20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0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くんに返しなさい！</a:t>
              </a:r>
            </a:p>
          </p:txBody>
        </p:sp>
      </p:grpSp>
      <p:pic>
        <p:nvPicPr>
          <p:cNvPr id="30" name="図 29">
            <a:extLst>
              <a:ext uri="{FF2B5EF4-FFF2-40B4-BE49-F238E27FC236}">
                <a16:creationId xmlns:a16="http://schemas.microsoft.com/office/drawing/2014/main" id="{F039E748-7073-4795-AE93-894C9013E2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606105"/>
            <a:ext cx="1885767" cy="3253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5F6B4985-E1B8-49CA-A79C-3DC3B9DE3733}"/>
              </a:ext>
            </a:extLst>
          </p:cNvPr>
          <p:cNvGrpSpPr/>
          <p:nvPr/>
        </p:nvGrpSpPr>
        <p:grpSpPr>
          <a:xfrm rot="429843">
            <a:off x="383394" y="2141242"/>
            <a:ext cx="2899191" cy="1741711"/>
            <a:chOff x="8618986" y="4693488"/>
            <a:chExt cx="2282810" cy="1950593"/>
          </a:xfrm>
        </p:grpSpPr>
        <p:sp>
          <p:nvSpPr>
            <p:cNvPr id="43" name="円/楕円 55">
              <a:extLst>
                <a:ext uri="{FF2B5EF4-FFF2-40B4-BE49-F238E27FC236}">
                  <a16:creationId xmlns:a16="http://schemas.microsoft.com/office/drawing/2014/main" id="{D7699FA7-7579-4B34-B0BC-E19D8729106C}"/>
                </a:ext>
              </a:extLst>
            </p:cNvPr>
            <p:cNvSpPr/>
            <p:nvPr/>
          </p:nvSpPr>
          <p:spPr>
            <a:xfrm rot="21313003" flipH="1">
              <a:off x="9739938" y="6317244"/>
              <a:ext cx="172496" cy="137872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4" name="雲 31">
              <a:extLst>
                <a:ext uri="{FF2B5EF4-FFF2-40B4-BE49-F238E27FC236}">
                  <a16:creationId xmlns:a16="http://schemas.microsoft.com/office/drawing/2014/main" id="{ABAFD3D1-2D46-4BAE-81A6-3C0C55D90293}"/>
                </a:ext>
              </a:extLst>
            </p:cNvPr>
            <p:cNvSpPr/>
            <p:nvPr/>
          </p:nvSpPr>
          <p:spPr>
            <a:xfrm rot="20830378" flipH="1">
              <a:off x="8618986" y="4693488"/>
              <a:ext cx="2282810" cy="148192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6050 w 43256"/>
                <a:gd name="connsiteY13" fmla="*/ 35003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6780" y="32932"/>
                    <a:pt x="36366" y="3432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5" name="円/楕円 57">
              <a:extLst>
                <a:ext uri="{FF2B5EF4-FFF2-40B4-BE49-F238E27FC236}">
                  <a16:creationId xmlns:a16="http://schemas.microsoft.com/office/drawing/2014/main" id="{BE8AD022-839A-437E-9A04-9876359CB144}"/>
                </a:ext>
              </a:extLst>
            </p:cNvPr>
            <p:cNvSpPr/>
            <p:nvPr/>
          </p:nvSpPr>
          <p:spPr>
            <a:xfrm rot="21313003" flipH="1">
              <a:off x="9605398" y="6555381"/>
              <a:ext cx="110972" cy="88700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E79F699F-19DA-4482-B1F3-4A7BE60FAE57}"/>
                </a:ext>
              </a:extLst>
            </p:cNvPr>
            <p:cNvSpPr txBox="1"/>
            <p:nvPr/>
          </p:nvSpPr>
          <p:spPr>
            <a:xfrm rot="21176192">
              <a:off x="8802785" y="5159954"/>
              <a:ext cx="1984485" cy="792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最初にことわって</a:t>
              </a:r>
              <a:endPara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ればよかった・・・</a:t>
              </a:r>
            </a:p>
          </p:txBody>
        </p:sp>
      </p:grpSp>
      <p:pic>
        <p:nvPicPr>
          <p:cNvPr id="6" name="図 5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272508EB-E54F-F94E-9859-5DF7B72152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7348" y="3527723"/>
            <a:ext cx="2925761" cy="3325600"/>
          </a:xfrm>
          <a:prstGeom prst="rect">
            <a:avLst/>
          </a:prstGeom>
        </p:spPr>
      </p:pic>
      <p:pic>
        <p:nvPicPr>
          <p:cNvPr id="8" name="図 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9E966071-D718-6D4C-8116-9F7EC95C7F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0749" y="3802598"/>
            <a:ext cx="4050044" cy="305540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7066BA4-9A6E-759F-A036-BFC1CE3C886F}"/>
              </a:ext>
            </a:extLst>
          </p:cNvPr>
          <p:cNvSpPr txBox="1"/>
          <p:nvPr/>
        </p:nvSpPr>
        <p:spPr>
          <a:xfrm>
            <a:off x="1711820" y="859485"/>
            <a:ext cx="852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いけ　だ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4335886-A2A7-4238-E6D4-7E127BE1ACD0}"/>
              </a:ext>
            </a:extLst>
          </p:cNvPr>
          <p:cNvGrpSpPr/>
          <p:nvPr/>
        </p:nvGrpSpPr>
        <p:grpSpPr>
          <a:xfrm>
            <a:off x="4478078" y="2640969"/>
            <a:ext cx="2122619" cy="727659"/>
            <a:chOff x="4478078" y="2640969"/>
            <a:chExt cx="2122619" cy="727659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1AF4DFC1-B617-FAAB-9F95-32AAF2616B79}"/>
                </a:ext>
              </a:extLst>
            </p:cNvPr>
            <p:cNvSpPr txBox="1"/>
            <p:nvPr/>
          </p:nvSpPr>
          <p:spPr>
            <a:xfrm>
              <a:off x="5857012" y="2640969"/>
              <a:ext cx="743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いけ だ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B1E0EF5-5DA5-51A7-EE3B-D09E90E3818A}"/>
                </a:ext>
              </a:extLst>
            </p:cNvPr>
            <p:cNvSpPr txBox="1"/>
            <p:nvPr/>
          </p:nvSpPr>
          <p:spPr>
            <a:xfrm>
              <a:off x="4478078" y="2640969"/>
              <a:ext cx="743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だい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92372054-8497-CFAD-A278-0D01628E98CC}"/>
                </a:ext>
              </a:extLst>
            </p:cNvPr>
            <p:cNvSpPr txBox="1"/>
            <p:nvPr/>
          </p:nvSpPr>
          <p:spPr>
            <a:xfrm>
              <a:off x="4478078" y="3091629"/>
              <a:ext cx="743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かえ</a:t>
              </a: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DED3BBD-5F23-ED6E-72B8-96F4409E65BC}"/>
              </a:ext>
            </a:extLst>
          </p:cNvPr>
          <p:cNvSpPr txBox="1"/>
          <p:nvPr/>
        </p:nvSpPr>
        <p:spPr>
          <a:xfrm>
            <a:off x="677847" y="2352303"/>
            <a:ext cx="922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さいしょ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962C0BC-66EA-C015-2B81-4412607AC995}"/>
              </a:ext>
            </a:extLst>
          </p:cNvPr>
          <p:cNvSpPr txBox="1"/>
          <p:nvPr/>
        </p:nvSpPr>
        <p:spPr>
          <a:xfrm>
            <a:off x="3395110" y="859485"/>
            <a:ext cx="1238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ほごしゃ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EC75D26-9E4D-3AAB-DAE7-5A4EFFA3321F}"/>
              </a:ext>
            </a:extLst>
          </p:cNvPr>
          <p:cNvSpPr txBox="1"/>
          <p:nvPr/>
        </p:nvSpPr>
        <p:spPr>
          <a:xfrm>
            <a:off x="5857012" y="859485"/>
            <a:ext cx="1238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れんらく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BB24967-B781-9D85-649B-DAA8064B5637}"/>
              </a:ext>
            </a:extLst>
          </p:cNvPr>
          <p:cNvSpPr txBox="1"/>
          <p:nvPr/>
        </p:nvSpPr>
        <p:spPr>
          <a:xfrm>
            <a:off x="55685" y="1425794"/>
            <a:ext cx="852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いけ　だ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F81C81D-898F-1370-22C2-A3216C3D479C}"/>
              </a:ext>
            </a:extLst>
          </p:cNvPr>
          <p:cNvSpPr txBox="1"/>
          <p:nvPr/>
        </p:nvSpPr>
        <p:spPr>
          <a:xfrm>
            <a:off x="2875085" y="1425794"/>
            <a:ext cx="852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だい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73721C8-5238-62FE-982B-DC9DFF49FA40}"/>
              </a:ext>
            </a:extLst>
          </p:cNvPr>
          <p:cNvSpPr txBox="1"/>
          <p:nvPr/>
        </p:nvSpPr>
        <p:spPr>
          <a:xfrm>
            <a:off x="3535838" y="1425794"/>
            <a:ext cx="852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1C11C8A-819C-BA07-2216-6A9343C284AF}"/>
              </a:ext>
            </a:extLst>
          </p:cNvPr>
          <p:cNvSpPr txBox="1"/>
          <p:nvPr/>
        </p:nvSpPr>
        <p:spPr>
          <a:xfrm>
            <a:off x="4663414" y="92712"/>
            <a:ext cx="102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ゆうりょう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48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0" y="662878"/>
            <a:ext cx="9143999" cy="3142207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1487" y="1181195"/>
            <a:ext cx="8548335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アイテムをねだったり、自分の分も買ってもらったりす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るのは、お金をむりやりうばいとることと変わりません。</a:t>
            </a:r>
          </a:p>
        </p:txBody>
      </p:sp>
      <p:grpSp>
        <p:nvGrpSpPr>
          <p:cNvPr id="11" name="グループ化 10"/>
          <p:cNvGrpSpPr/>
          <p:nvPr/>
        </p:nvGrpSpPr>
        <p:grpSpPr>
          <a:xfrm rot="892338">
            <a:off x="658625" y="3430009"/>
            <a:ext cx="5137758" cy="2240620"/>
            <a:chOff x="1796412" y="3243919"/>
            <a:chExt cx="4286084" cy="2240620"/>
          </a:xfrm>
        </p:grpSpPr>
        <p:sp>
          <p:nvSpPr>
            <p:cNvPr id="12" name="雲 31"/>
            <p:cNvSpPr/>
            <p:nvPr/>
          </p:nvSpPr>
          <p:spPr>
            <a:xfrm rot="21543819">
              <a:off x="2212323" y="3243919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 rot="21098764">
              <a:off x="1796412" y="3603447"/>
              <a:ext cx="4286084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便利な機能は</a:t>
              </a:r>
              <a:endParaRPr kumimoji="0" lang="en-US" altLang="ja-JP" sz="32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良く考えて使うこと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22.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ネットゲームのやりすぎはダメ！②（有料アイテム②）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31DC37-3AE2-42AE-9F73-04B2282F42AD}"/>
              </a:ext>
            </a:extLst>
          </p:cNvPr>
          <p:cNvSpPr txBox="1"/>
          <p:nvPr/>
        </p:nvSpPr>
        <p:spPr>
          <a:xfrm>
            <a:off x="471487" y="2240685"/>
            <a:ext cx="8201025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オンラインゲームには便利な機能がありますが、トラブルになる可能性もあります。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EE4A97D7-CC02-4A9A-B4FF-8C288B037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" y="4695822"/>
            <a:ext cx="2151698" cy="2143125"/>
          </a:xfrm>
          <a:prstGeom prst="rect">
            <a:avLst/>
          </a:prstGeom>
        </p:spPr>
      </p:pic>
      <p:pic>
        <p:nvPicPr>
          <p:cNvPr id="28" name="図 27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5CF362F5-4322-4345-AA90-0AB31A297A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2" t="7868" b="17850"/>
          <a:stretch/>
        </p:blipFill>
        <p:spPr>
          <a:xfrm>
            <a:off x="7238925" y="4238489"/>
            <a:ext cx="2182292" cy="2749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図 19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8A4A0500-E80E-1145-A117-35CBED9A6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44" y="4179796"/>
            <a:ext cx="2364929" cy="28904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65827E-65C6-3981-471E-6F9891FCF795}"/>
              </a:ext>
            </a:extLst>
          </p:cNvPr>
          <p:cNvSpPr txBox="1"/>
          <p:nvPr/>
        </p:nvSpPr>
        <p:spPr>
          <a:xfrm>
            <a:off x="4151833" y="1096024"/>
            <a:ext cx="84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じぶん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902B9A-A468-3526-FA88-B009944D6CB3}"/>
              </a:ext>
            </a:extLst>
          </p:cNvPr>
          <p:cNvSpPr txBox="1"/>
          <p:nvPr/>
        </p:nvSpPr>
        <p:spPr>
          <a:xfrm>
            <a:off x="6571833" y="1598953"/>
            <a:ext cx="542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</a:t>
            </a:r>
            <a:endParaRPr kumimoji="1" lang="en-US" altLang="ja-JP" sz="1200" dirty="0">
              <a:solidFill>
                <a:srgbClr val="4837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160E26-8562-9522-9313-7DD493BE2AF6}"/>
              </a:ext>
            </a:extLst>
          </p:cNvPr>
          <p:cNvSpPr txBox="1"/>
          <p:nvPr/>
        </p:nvSpPr>
        <p:spPr>
          <a:xfrm>
            <a:off x="5481524" y="1096024"/>
            <a:ext cx="84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042DE0-556C-541C-89CB-6BDD628833B0}"/>
              </a:ext>
            </a:extLst>
          </p:cNvPr>
          <p:cNvSpPr txBox="1"/>
          <p:nvPr/>
        </p:nvSpPr>
        <p:spPr>
          <a:xfrm>
            <a:off x="3842212" y="2157777"/>
            <a:ext cx="84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べんり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3543F8-1BB0-4A49-FF65-D08AA660BF3D}"/>
              </a:ext>
            </a:extLst>
          </p:cNvPr>
          <p:cNvSpPr txBox="1"/>
          <p:nvPr/>
        </p:nvSpPr>
        <p:spPr>
          <a:xfrm>
            <a:off x="4733865" y="2157777"/>
            <a:ext cx="840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きのう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7475856-68F9-AF5E-CB85-B9FAC2E748FD}"/>
              </a:ext>
            </a:extLst>
          </p:cNvPr>
          <p:cNvSpPr txBox="1"/>
          <p:nvPr/>
        </p:nvSpPr>
        <p:spPr>
          <a:xfrm>
            <a:off x="2055484" y="2666376"/>
            <a:ext cx="1113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かのうせい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4FE150B-67D9-E028-F55D-3F1130F405F8}"/>
              </a:ext>
            </a:extLst>
          </p:cNvPr>
          <p:cNvGrpSpPr/>
          <p:nvPr/>
        </p:nvGrpSpPr>
        <p:grpSpPr>
          <a:xfrm>
            <a:off x="1707860" y="3594817"/>
            <a:ext cx="2539101" cy="1066268"/>
            <a:chOff x="1707860" y="3594817"/>
            <a:chExt cx="2539101" cy="1066268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5909FC6-D8B6-40C2-BEFF-8FADE1943843}"/>
                </a:ext>
              </a:extLst>
            </p:cNvPr>
            <p:cNvSpPr txBox="1"/>
            <p:nvPr/>
          </p:nvSpPr>
          <p:spPr>
            <a:xfrm rot="420000">
              <a:off x="2126520" y="3594817"/>
              <a:ext cx="1012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べんり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D8101CE-5037-37A4-BE72-7C38970A9675}"/>
                </a:ext>
              </a:extLst>
            </p:cNvPr>
            <p:cNvSpPr txBox="1"/>
            <p:nvPr/>
          </p:nvSpPr>
          <p:spPr>
            <a:xfrm rot="420000">
              <a:off x="3234135" y="3730249"/>
              <a:ext cx="1012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きのう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9416F29-DCBD-5F03-BC70-5A65BC2361D0}"/>
                </a:ext>
              </a:extLst>
            </p:cNvPr>
            <p:cNvSpPr txBox="1"/>
            <p:nvPr/>
          </p:nvSpPr>
          <p:spPr>
            <a:xfrm rot="420000">
              <a:off x="1707860" y="4180826"/>
              <a:ext cx="6533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よ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10B4D813-C7BE-9290-26F7-26E885DB8F75}"/>
                </a:ext>
              </a:extLst>
            </p:cNvPr>
            <p:cNvSpPr txBox="1"/>
            <p:nvPr/>
          </p:nvSpPr>
          <p:spPr>
            <a:xfrm rot="420000">
              <a:off x="2143390" y="4247725"/>
              <a:ext cx="1012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かんが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9C32BCDB-A45D-A37F-A5E7-A89B2C96147A}"/>
                </a:ext>
              </a:extLst>
            </p:cNvPr>
            <p:cNvSpPr txBox="1"/>
            <p:nvPr/>
          </p:nvSpPr>
          <p:spPr>
            <a:xfrm rot="420000">
              <a:off x="3182425" y="4384086"/>
              <a:ext cx="10128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つか</a:t>
              </a: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7FA4292-4981-53C4-011F-004E8ED0B3A6}"/>
              </a:ext>
            </a:extLst>
          </p:cNvPr>
          <p:cNvSpPr txBox="1"/>
          <p:nvPr/>
        </p:nvSpPr>
        <p:spPr>
          <a:xfrm>
            <a:off x="4663414" y="92712"/>
            <a:ext cx="102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ゆうりょう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2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8話 ネットゲームのやり過ぎはダメ！（有料アイテム）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370</Words>
  <Application>Microsoft Office PowerPoint</Application>
  <PresentationFormat>画面に合わせる (4:3)</PresentationFormat>
  <Paragraphs>85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だい22話 ネットゲームの 　やりすぎはダメ！②（有料アイテム②）</vt:lpstr>
      <vt:lpstr>22. ネットゲームのやりすぎはダメ！②（有料アイテム②）</vt:lpstr>
      <vt:lpstr>22. ネットゲームのやりすぎはダメ！②（有料アイテム②）</vt:lpstr>
      <vt:lpstr>22. ネットゲームのやりすぎはダメ！②（有料アイテム②）</vt:lpstr>
      <vt:lpstr>22. ネットゲームのやりすぎはダメ！②（有料アイテム②）</vt:lpstr>
      <vt:lpstr>22. ネットゲームのやりすぎはダメ！②（有料アイテム②）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2023-02-17T01:47:33Z</dcterms:created>
  <dcterms:modified xsi:type="dcterms:W3CDTF">2023-02-17T01:47:36Z</dcterms:modified>
</cp:coreProperties>
</file>