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02" r:id="rId2"/>
    <p:sldId id="403" r:id="rId3"/>
    <p:sldId id="491" r:id="rId4"/>
    <p:sldId id="497" r:id="rId5"/>
    <p:sldId id="498" r:id="rId6"/>
    <p:sldId id="499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74747"/>
    <a:srgbClr val="494138"/>
    <a:srgbClr val="000000"/>
    <a:srgbClr val="44AF35"/>
    <a:srgbClr val="9DC3E6"/>
    <a:srgbClr val="F9D5BD"/>
    <a:srgbClr val="449424"/>
    <a:srgbClr val="CBA163"/>
    <a:srgbClr val="C9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3586" autoAdjust="0"/>
  </p:normalViewPr>
  <p:slideViewPr>
    <p:cSldViewPr snapToGrid="0">
      <p:cViewPr varScale="1">
        <p:scale>
          <a:sx n="73" d="100"/>
          <a:sy n="73" d="100"/>
        </p:scale>
        <p:origin x="1790" y="5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2:07.388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60 16131,'33'-1'1075,"-8"-1"-840,4-4-165,-12 3 8,6-2-16,-7 3-54,0-2 46,-1 2-12,-1-1-37,-1-1 6,1 0-8,5-3-6,-8 2-11,5-1-36,-11 5-230,-2-1-34,-1 1-747,-2 0-1324,1 1 0,-1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4:28.14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503 215 17074,'-2'-11'501,"-2"2"-344,0 7-34,-2-2-2,1 1-26,0 1 45,-1-2-45,-1 1-8,0-1 17,1-1 170,-9-6-179,5 4 129,-10-9-129,10 8 43,-6-6-130,6 6 62,-6-6-64,7 6 36,-6-4-9,6 5 20,-6-3-11,7 4 79,-12-2-46,10 4 21,-11-3-46,11 6 54,-8-1-96,7 1 59,-6-3-61,7 2 8,-5-4-9,7 4 1,-5-3 2,6 4-10,-7-1-1,7 1 6,-11 2-3,7 0 16,-8 2-16,10 0 9,-4 3-9,5-2 0,-4 3 0,7-3-70,-4 3 70,6-2-9,-2 6 1,4-4-3,-2 6-23,3-5 31,-1 5 1,1-5-4,2 4 6,-1-5 6,4 8-6,-2-7-3,5 6 11,-4-9-5,2 2-3,-1-3 6,9 0-4,-6-1 43,12 1-42,-10-3 31,6 0-32,-5 1 15,8-1-8,-8-1 7,8 1 35,-7-2-32,13-3 15,-13 1-31,11-3 0,-12 4 33,6-3-33,-7 4 8,8-3-11,-8 2 6,8 0-6,-8 1 2,5-1 7,-7 2 2,6 0-8,-8 0 50,4 2-19,-4-1 8,3 1-40,-4-2 15,3 1-11,-3-1 30,4 1-30,-3-1-1,2 0 4,-4 1-4,3 1-2,-3-1 36,0 2-36,-1-2 56,3 3-23,-3-3 6,2 2-36,-2-2 39,3 1-45,-2-1 0,2 0 3,-4 0-1,1 0 7,-2 0-4,2 1-2,-3-1 0,1 0-9,1 0-2,0 1 5,-1 0 3,1-1 3,-2 0 3,1 0 52,0-1 114,-1 2-172,-3-2 0,2 0-3,-5-2-5,3 2 8,-2-1-14,-2-2-21,2 2-4,-6-5 36,4 2 3,-5-4-2,5 3 2,-6-4 0,4 3 2,-7-3 4,6 5-6,-9-2 3,7 2-6,-9-2 3,8 2-6,-8-1 1,9 2-15,-12-5 17,11 3 1,-5-2 2,9 4-12,-10-2 7,7 2 2,-14 0 0,14 2 0,-9 0 3,9 1 0,-8 0 0,11 0 0,-6 0-2,9 0 2,-2 0-48,6 0-204,0 0 246,7 0 6,-1 0 3,8 0-3,5 2 6,-2-1 2,15 2-8,-12 0 0,17 2-3,-15 0 3,12 2 0,-15-4 0,6 4 9,-13-5 111,-1 4-36,-7-3-45,-6 2-39,-1 0 34,-19 3-31,9-4 11,-19 2-9,15-5 4,-14-1-9,13-2-6,-13-5 3,14-1-2,-3-1 2,10 0 3,2 1-6,2-1-36,3 1 0,2 0 0,1 2 0,4 0-2,1 2 44,9-1 0,-1 3 8,14 1-5,-8 1 44,21 6-44,-20-2 0,18 8 31,-23-6-34,4 3 0,-9-4 168,-2 2-160,-3-2 54,-8 3-60,-3-4 10,-11 1-6,4-2-1,-13 0 1,11-2-3,-13 0 0,14-3-6,-14-1 3,17 0-51,-6-3-78,15 4 121,3 0 2,3 1 48,13 1-42,-3-1 3,17 1 2,-13 1-10,15 3 5,-14 0-1330,25 1-31,-20-3-8470,18 1 9279,-27-1 0,0 0 1,-10-1-1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4:30.47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149 17 15881,'-20'15'594,"3"-2"-376,15-5 4,1-1 16,-1 1 0,-1 1 5,0 0-36,-1 1-13,-1 2-40,0 0 98,-5 10 75,-5 10-274,2-5 59,-3 12-78,9-21 0,0 5-34,2-7-3,2 0-3,0 0 6,-1-1 0,3 0-3,-1 6 6,2-6-3,-1 9-3,2-10-8,3 10 3,1-12-37,3 5 37,-3-11-6,5-1 8,-4-3 6,4-1 6,-4-3-4,4-2 7,-3-2-12,3-4 3,-3 2-3,4-6 3,-5 5 3,4-7-3,-6 7 8,3-7-2,-3 6 47,1-11-50,-2 10 0,-1-12 5,-1 11-8,0-7 0,-1 8-14,0-9-22,0 9 39,-1-8-3,1 9 2,-2-6-2,1 6 6,1-4 2,-1 6-8,0-5 0,1 5 3,0-8 0,0 7-3,0-7 0,0 8 3,0-4-3,0 5 5,2-5 1,-1 5 72,2-4-44,-1 4 11,1-5-3,-1 5-42,1-3 0,-2 4-3,4-4-3,-3 6-5,2-3 3,-1 4-29,-1 1 37,-1 0 0,1 2 230,-1-1-185,0 3-12,-1 0-24,0 2-1,0-1 1,-1 1 33,-1 3-6,-1-2 12,-2 8-46,2-4 77,-10 15-74,6-8 35,-7 19 2,6-15 0,-2 14-6,3-13 6,-1 13-42,5-15-3,0 13-39,2-15-3,1 10 45,0-14-5,2 8 5,-1-11 0,1 6 0,-1-9 11,0 5-8,-1-7 30,-1 5-33,-1-6 51,0 3-1,0-5-47,2 0-62,-1-3 9,-1-3 39,1-1-31,0-10 36,1 4-2,0-16-1,1 9-78,5-31 20,-1 22-20,5-26 87,-5 31 87,2-5 17,-6 18-104,1 4-37,-3 8 43,-1 8 56,-1 3 5,-5 12-59,4-8 54,-4 13-59,4-13 47,-2 10-42,2-13 37,-2 7-42,4-14-6,-2 2-50,3-8-84,0-4 103,1-1-69,0-8 69,1 1 23,3-11-23,-2 8 29,2-6 2,-2 10 95,-1 1-5,0 5-51,-1 5 18,0 1-15,-2 9-31,0-2 26,-3 10-29,3-10-2,-2 7-6,3-11-151,0 1-324,1-5-1905,-2 0-1132,1-1 3515,-3-6 0,3 5 0,-3-5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2:07.915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1 111 15543,'27'-17'646,"0"3"-452,-11 9-35,1 0-10,1-1-60,0 0-30,-1 1-23,-1-1-30,-1 0 30,0 0-36,-1 0-8,-1 0-31,2-1-76,-3 0-25,-2 2-512,-4 2-88,-5 2-6994,-1 2 7734,-3 0 0,1-1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2:12.977"/>
    </inkml:context>
    <inkml:brush xml:id="br0">
      <inkml:brushProperty name="width" value="0.04286" units="cm"/>
      <inkml:brushProperty name="height" value="0.04286" units="cm"/>
      <inkml:brushProperty name="color" value="#FFFFFF"/>
    </inkml:brush>
  </inkml:definitions>
  <inkml:trace contextRef="#ctx0" brushRef="#br0">31 50 13849,'13'-12'476,"-1"1"-334,-9 9 1,2-1-17,-1 0 17,1 0 0,-1 0-26,1 2-38,0-2 145,6-1-154,-4 4 19,6-3-83,-6 2 84,4 1-90,-4 0-3,7 1-3,-7 0 57,4 2-15,-7-1 62,3 3-62,-5-2 18,3 2-12,-3-1-23,1 4 15,-1-4 5,-1 5-3,-1-4 99,1 6-46,-1-6 149,1 6-106,-1-7 86,-1 4-164,1-3-40,-2 2-6,-1-3-2,-2 4-4,2-4 54,-3 4-47,2-4 36,-2 2-43,3-3-4,-4 1-4,3-2-50,-3 1 22,2-2-47,-5 3 78,6-2-11,-5 2 9,5-3-6,-1 2-34,2-2 34,0 1-26,2 0-83,-1-1 13,2 0 180,0-1-20,1 0-47,-1 0 0,2 1 38,-2-1-10,1 0 11,0 0 50,3 0-84,-2 0 0,3 0 31,-2 0-28,5 0-5,-5 0 33,4 1-39,-2 0 22,3 2-22,-2-1 5,2 1-5,-4 0 2,4 0-2,-4 0-3,4 0 6,-3-1-9,2 3 3,-4-4 6,2 3-1,-3-2 74,1 2-68,-1-1 36,-1 2-41,0-1-3,-1 4 5,0-3 3,-1 3-8,1-3 39,-2 4-42,1-5 11,-2 4 1,2-5 27,-1 1-34,0-1 35,-1 1-40,2 0-3,-3 0 11,2 0 6,-1-1 20,1 0-26,-2 0-13,1-2-99,-2 2 70,1-1-5,-3 1-22,2-3-9,-6 3 64,6-3-33,-6 2-14,6-2-1,-3 0 52,5 0-12,-4 1-40,5-1 18,-4 1-6,5-1-8,-3 1 13,2 0 32,0 0-37,0 0 5,0-1-16,1 1 47,0 0 1,1-1 5,-2 0 0,1 0 8,0 1-8,0-1-42,1 0-179,-1 0 266,3 1 33,-1-1-41,2 1-29,-2 0 34,3 1-6,-1-1-27,-1 0 52,2 0-52,-2 0 80,3 2-38,-2-1-6,3 2-43,-4-2 10,3 1-7,-4-2 46,3 3-43,-2-2 84,0 2-22,-1-2 0,0 2-36,0 0 19,-1 4-47,-1-4 8,-1 4-14,1-3 0,-1 2 0,0-2-3,-1 4-3,2-5 1,-2 4 10,2-5 9,-1 1 40,1-1-15,-1 0-31,0-1 40,0 1-45,1-2 2,-4 2-13,2-1 2,-2 2 9,3-2 3,-4 1 2,4-2 12,-3 0 22,3 0-42,-5 0 0,5-1-3,-5 0-6,3 0-2,-3 0 6,3 0-7,-3-1 12,2 0 0,-2 0 9,4 0 2,-5-1-5,5 1 8,-3-2-9,3 3 1,-2-2-6,3 0 39,-1 0-39,2 1-14,-1 0-76,1 1-2309,1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3:35.43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21 506 14728,'-12'7'411,"3"-2"-108,12-8-20,0-3-17,2-2-37,2-5-24,2-4-49,3-5-49,3-3-54,3-6-8,3-3-3,2-2 56,2 0 115,26-29-177,-20 26-36,-1 4 0,-1 2 8,-3 7 1,13-9 24,-20 19 82,13-5-81,-19 15 64,5-3-20,-14 8 174,1 0-103,-4 1 248,0 0-327,-1 2 9,1 0-21,-1 2 4,0-1-12,1 0-5,-1 2 42,0 2-45,0-1 87,0 13-84,0-7 22,0 17-62,0-10-10,0 22-4,-1-8-24,-2 46 36,-2-21 22,1-6 0,1 0 20,-2 1-6,1 17-33,2-42 2,2 15-2,-1-18 2,1 16-2,0-20-6,-1 4 0,1-12-3,0-3-48,0-2-35,0-3-10,0-2 54,1-2 42,2-2 9,-1-4 30,7-11-45,-1 0-44,13-26 44,-5 11 6,20-27 0,-12 22 6,24-29 2,-18 26 9,26-28-11,-21 28 2,12-13 26,-13 18-31,0 0-3,1 2 2,-2 1-2,-2 3-42,-1 2 37,-2 4-37,-3 4 36,10-2 6,-16 10 65,9 1 55,-22 9 96,-1 7-158,-4 1 21,-3 15-46,-1-3 7,-9 20-40,2-12 92,-13 40-50,10-28 1,-2 6 1,1 1-36,-1 10 11,3-10 1,-1 1 25,1 2-8,-1 17-32,7-38-2,1 14-6,3-18-36,1 12-6,2-21 3,1 6 9,2-13-9,1 4 5,-2-8-64,0 0 101,-1-4 93,8-15-65,-2 0-154,15-31 56,-7 10-34,20-30 54,-13 25 19,17-23 31,-17 29 3,11-13-3,-17 24-6,10-8 6,-13 18 6,9-8 2,-11 12 26,9-6-37,-9 8-3,6-1 6,-10 7 160,4 9-154,-9 2 38,-1 21-38,-5-10 36,-5 23-36,1-19 5,-6 22-6,6-21 4,-4 19-4,5-21 1,-1 10 0,3-11-4,0 1 1,1-2-3,-1 0-3,2-1-47,0-2 8,1 5-3,0-8-75,2 4 78,2-13 31,3-1 11,0-10 42,11-8-42,-4-3-213,14-17 39,-7 10-25,14-16 141,-12 16-38,12-10 60,-16 17 33,13-7 3,-16 11 3,15-5 0,-17 10 112,8 0-31,-14 10 56,-1 10-90,-4-1 54,-4 17-99,0-10 34,-4 16-39,2-16-33,-1 11-9,5-16-79,-1 4 68,2-11 14,3-1 45,0-6 33,10-7-39,-5-2-157,20-20 62,-14 11 25,16-11 36,-19 18 1,4 1 35,-11 8 136,0 1-88,-3 2 0,-2 7-16,-1 0-17,-1 9-17,1-7-81,-1 10 75,1-12-8,3 6-36,0-10-1,5 2 48,0-5-81,7-3-221,-4-2-608,11-6 6,-7 3-560,3-2-1891,-5 3 3358,0 0 0,-6 2 0,-1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3:37.3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0 832 15405,'6'-31'1213,"-1"1"-1037,3 3 34,2-7-22,6-14-57,4-9-19,6-9-532,2-1 552,0 4-28,2 1-9,0 6-36,-1 4-138,14-14 37,-15 26 84,22-21-51,-26 38-8,15-9 17,-19 21 152,5 5 30,-14 11 910,0 30-913,-7-9 149,-1 49-166,-2-23-29,1 1 0,-1 1-127,2 13 41,-2-16 1,2-4-40,0-3 31,4 13-33,-2-31 78,1 8-84,0-11-2,1-1-1,-1-4-6,-1-3-41,-1-3 5,2-4-56,0-2 57,-2-3 46,6-7 43,-4-4-45,13-24-5,-3-2-35,3-9 1,2-5-28,9-19 36,-2 9 0,2 0-19,1-1-79,14-16 42,-25 45-25,12-8 110,-14 21-12,13-11-20,-13 17 42,7-1 60,-14 11 44,4 11-59,-11 1 42,1 19-45,-3-8 88,-1 23-80,0-14-74,0 21 16,0-22-6,3 15-28,0-24-2,4 6 28,-3-15-54,4 2 28,-4-8-16,4-1 14,-4-4 89,10-10-50,-5-2-48,17-26-39,-7 5-45,20-31 51,-12 19-34,20-21 109,-18 30 6,16-11 2,-21 25 37,12-3-42,-18 15 95,13 4-41,-17 6 125,10 10-126,-16 0 56,4 15-30,-7-7 33,4 18-70,-6-13-37,3 12-8,-4-17-5,1 3-51,-2-11-11,2-3 11,-2-4 6,1-1 53,1-1 9,-1-3 27,2-2-36,1-3-39,4-10 33,1 1-86,16-23 89,-10 16-50,18-20 50,-18 23 3,12-9 3,-11 15 0,9-2-1,-13 9 49,7 1-1,-11 7-8,4 5-5,-6 0-26,4 7-11,-6-6-6,4 3 1,-4-5-7,5-1 12,-5-3 17,6-3-14,-4-2 3,8-7-9,-6 0-42,9-10 3,-6 8 42,9-7-6,-9 9-44,6-2-3,-9 6-126,5 1 5,-7 3-1089,12 2 68,-7 2 1195,15 12 0,-19-9 0,5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3:43.61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1351 1327 16489,'10'-40'1229,"-2"2"-915,-5 15-82,1-2-41,0-5-1,1-5-70,1-5-16,2-9-26,1 0 18,0-2-29,-2 5-6,1 3-10,-2-2 27,5-22-81,-3-2-2,1 6-32,-3 0 37,-4 35 9,0-8 50,-1 14 11,0 6 22,-3 1 12,0 6-1,-1 2 51,-3 3-151,0 4 33,-6 7 15,1 3 103,-10 13-93,7-5 49,-15 17-49,10-12 48,-17 23-39,12-12-74,-9 16 0,-2 2-32,-2 5 33,3-3 0,1-2 3,10-15 8,-2 4 1,9-18 27,-1 1-33,-1 1 31,1-3-26,1-3 3,-3-1-5,5-6 33,-3-1-39,8-7-70,-1-5-8,6-5 38,-1-17 32,4 1 0,3-30 2,2 7 4,4-17 1,1-6-2,2-8-91,1-2 1,-1 2-78,-2 8 94,-4 20 0,-1 1 74,0 3 6,-4-14-3,-2 32 14,-5-16 36,1 20-2,-12-8-48,8 21-8,-12 1-29,11 12 23,-9 11 6,5 0 5,-10 21 6,8-8 42,-13 24-37,12-20 31,-12 21-30,13-24 30,-11 14-31,13-21-8,-8 11 0,11-17 0,-7 8 3,8-11 47,-6 1-50,10-9-126,-2-8 73,6-5-14,2-21 25,4 5 3,5-29 30,0 14-7,10-44 7,-6 30-103,5-33 70,-9 45-17,3-19 59,-8 30 3,2-19 31,-4 22-6,-3-6-31,-2 22-73,-12 7 74,4 9-60,-14 17 28,11-2 37,-13 18 6,9-14 7,-13 21-7,11-18 33,-15 22-39,14-19 8,-11 19-6,13-21 7,-15 22-12,18-28 2,-6 8 7,15-20 50,-4 0-59,6-6-107,-2-2 32,6-6-29,0-12 54,3 1-79,3-19 25,-1 11-69,5-20 105,-3 18-52,1-19 84,-3 20 22,-2-10 5,0 18-5,-3-9 14,1 17-148,-5-3-15,1 11 23,-5 10 132,1 2-9,-7 18-19,4-9 2,-8 16 34,8-15 0,-10 11-31,9-16-16,-8 7 55,10-13-78,-10 2-84,11-9 28,-9-1 126,9-3-95,-5-7-73,7 1-316,-7-13 106,8 7-782,-2-11 564,5 10-816,-2-5 236,2 8 1176,-13-2 0,11 8 0,-5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3:45.59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928 1020 17010,'-6'-40'563,"6"1"-432,13 10-61,6-9-70,6-11-560,2-10 560,3-3 3,-3 3 92,-7 10 54,-4 7 445,-2 3 36,-1-12-502,-3 16 122,-1-10-63,-7 31 113,-6-1 167,-2 11-417,-5 2-41,-1 3-4,-3 4 29,-2 4 19,-2 3 14,-4 3-8,-1 4 11,-3 1-36,-2 4-23,-30 31-5,17-13-1,-2 5 1,-1 1 2,-3 5-3,11-9 1,2 0-6,-1-4-75,-13 20 33,23-32 39,-15 19 0,19-23-84,-6 3-109,19-19 129,0-5 64,9-10-2,9-30 5,-1 5 0,5-10 0,2-4-6,7-18-81,-2 4 1,2-2 77,3-13 7,-5 15 1,-2 4 1,1 1-2,2-12 10,-12 41 96,-1-5-26,-7 16 3,-2-4-75,-5 13 27,-18 3-24,8 6 78,-22 9-54,17 0-24,-7 6-1,8-3-8,-21 20 6,15-12 44,-25 21-47,28-25-6,-12 7 3,18-16 6,-5 0-40,13-8-75,-3-9 64,9-3 31,0-19 6,5 5-29,7-26 37,0 15-3,16-47 3,-11 39-95,10-34 90,-15 47 49,0-4 40,-5 21-75,-2 4-9,-4 6-59,-1 3 51,-3 4-26,-2 2 34,-1 4 45,-16 16-40,8-7 21,-18 17-32,18-21-2,-10 7 8,12-13-37,-3 0-75,12-8-25,0-8 129,5-2-51,2-15-28,2 7-42,3-14 121,-1 14-43,0-8 54,-2 13 3,-1-4-12,-1 10-72,-5-2 19,0 5-28,-6 1 45,2 2 34,-5 2-3,4 0-34,-11 5 3,7-1-11,-10 2 44,13-4-128,-3 0-9,8-2-19,-1 0 95,3-4-112,0-1 79,1-2-141,2-5 90,-1 3-521,-1-7 401,1 8-969,-3-4 125,0 9-3161,-6-1-63,2 1 4342,-7 1 0,11 0 0,-3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4:18.28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1020 7 15767,'-49'4'1456,"10"1"-1350,13-1-2,8 1 27,3-1-10,-2 1-15,0 0-2,-4 1 16,1 1 115,-13 5-165,8-4 59,-21 8-51,19-7 79,-19 8-106,19-7-9,-20 9 19,18-7 60,-30 20-79,27-14 61,-26 17-94,32-17 49,-17 11-49,20-13-4,-13 10-5,16-11 0,-12 11 0,13-9 3,-11 14 31,13-12-31,-12 17-3,14-14 14,-9 15 22,11-15 6,-3 12-34,8-16 15,-2 19-18,6-19 9,0 17-11,5-19-3,2 11 0,3-12 6,5 8-3,-3-12 8,8 7 22,-5-10 18,10 3-43,-8-7 6,12 0-8,-8-3 8,15-2-11,-12-1-1,13-5 1,-17 0 8,11-7-2,-12 6-1,9-11-5,-10 8-6,10-9 0,-11 9 1,8-7-1,-8 8 0,6-5 0,-6 7 3,6-7 6,-7 7-1,7-8 4,-7 8 41,12-16-16,-10 11 11,12-16-12,-13 15 1,4-5-29,-6 5 1,-1 2 28,-1-1-29,0 0 1,0 1 8,1-5-6,-3 4 9,5-9 33,-5 9 29,4-9-46,-4 8 51,7-9-47,-6 9 22,7-10-17,-8 12 0,6-8-34,-8 13 45,5-5-2,-5 5-43,7-5 26,-5 5-20,6-5 19,-5 5 4,4-4-35,-5 4 10,4-3-4,-5 5 65,4-4-65,-5 5 59,4-5-61,-5 4 5,6-3-2,-5 3-1,6-5-8,-5 5 6,3-4-4,-4 6 1,2-3-3,-3 4 39,1-3-33,-2 4 11,1-3 33,0 1-36,2-2 20,-2 3-26,7-6-5,-4 4 0,5-5-3,-7 6 0,3-3 0,-5 4 3,3-2-3,-5 2 0,3-1 0,-2 2-3,1-2 0,-1 2-5,2-2 5,-1 1-6,1-1 7,-1 1-4,1 0-2,-3 1 2,1 0 0,0 0 1,0 1 2,-1 0 0,2-1 3,0 0 0,-1 1-3,3-1 1,-3 0 2,4 0-3,-4 1 0,5 0 0,-3 0 0,2 0 1,-2 0 10,2 0-5,-3 0 5,4-1-5,-3 0 8,3 0-5,-3 0-6,2-2-3,-4 1 3,1 1 0,-2 1 348,0 0-348,-3-2 3,0 1 2,-2-1-2,1 1 5,0 0-2,-2 0-3,2 0 2,-5 0-5,3 1-5,-3-1 2,4 1-11,-3 0 8,3 1 1,-3 0 5,4 0 0,-2 1-3,2-1 6,-1 2-3,1-2-9,-1 0 4,3 0 103,1-1-98,-2 1 0,0 0-3,-1 0 3,2 0-3,-2 0 0,2 0 1,-1 0 2,0 1-3,1-1-8,-4 3 8,4-3-8,-5 4 8,3-2-3,-6 5 3,5-3 3,-5 3 0,4-3 3,-2 1 0,5-2 3,-4 0-6,4-2 0,-4 1 0,4-1-3,-4 3 0,3-4 0,-2 5-2,1-3-4,-2 4 6,1-3 1,-4 4-1,3-5 0,-4 5 0,5-4-5,-4 4 8,3-4-6,-2 3 6,2-3-3,-2 4 3,4-3 0,-4 2 0,3-3 0,-4 4 0,4-2-5,-5 2 2,4-2 3,-7 5 0,7-5-6,-5 6 4,5-6-1,-2 3 3,2-4 0,0 2 0,1-2 0,-1 2 0,2-2 0,-2 0 0,1 1 0,-2-1 0,0 1 0,0 0 3,-4 7-3,3-6-3,-4 4 3,6-6-3,-3 5 0,4-5-2,-5 7 2,6-8-3,-3 6 6,3-4 0,-4 6 6,2-4-3,-4 5-1,3-5 1,-1 5 0,1-5-9,0 3-72,2-5 72,-2 3 6,4-4 12,-5 6-10,3-5 1,-3 5-3,4-6 0,-3 5 3,2-5 8,-2 3-8,4-3 8,-4 2-11,2-3 3,-2 3-3,4-2-6,-6 4 4,4-4 2,-3 5-3,4-6-3,-2 4 6,3-4-5,-1 3 2,1-5 0,-1 4 0,0-2 6,0 4-3,0-4 3,-1 3-3,1-1 5,-3 1-2,5-3 3,-5 3-3,4-3-1,-3 1-2,3-1 0,-1 0 0,0-1 0,1 1 0,-2 0-2,1 1-1,0-1 3,0 0 3,0 0-3,0 0 0,0 0 0,1 0-3,-1 0 3,1 0-6,-2 0 3,1-1 1,-2 2 2,2-2 0,-4 4-3,4-4 3,-6 4-3,6-3-3,-5 2 1,5-3-6,-2 1 5,3 0 3,-4 1 3,3-1 0,-3 2 0,4-2 9,-4 1-7,3-2-7,-3 1-1,3-2 1,-5 3-1,3-4 0,-2 3 4,1-2-1,-3 1 3,4-1 0,-5 0 0,4-1-6,-3-1-2,5 0-35,-5-3 10,6 0 19,-5-4 11,5 2-3,-5-5 3,3 5-36,-4-8 36,5 6 1,-6-8-7,7 7-41,-3-7 16,5 4-8,0-12 34,2 8-31,4-14 36,-1 10-11,9-15 11,-3 11 3,13-21 3,-4 15-6,17-24-47,-10 20 8,17-19 36,-17 24-14,25-19-22,-26 27 34,18-13-28,-26 23-40,6-2 48,-14 9 104,0 2-40,-6 3-19,-4 8-9,-3 0 34,-8 11-36,2-5 41,-19 24-41,13-15 36,-20 26-42,17-23-118,-15 21 116,15-21-1,-13 16 0,16-22-5,-8 8 5,16-16-3,-5 2-30,10-10-177,0-1 118,3-3 128,7-9-30,-1-2-3,8-9-5,-1-1 38,25-36-33,-11 16-25,3-2 0,1-1 16,1 3-49,22-22 49,-25 33-8,12-6-41,-24 22 74,1 4 35,-12 10 2,-10 13-19,-3 0 50,-16 21-48,6-11 48,-18 25-17,12-19-2,-18 27-7,17-22 27,-2 1 1,0 0-44,0 0-36,-17 23-40,31-41-221,0-2 143,9-13 101,8-8 8,2-4-167,15-18 41,-3 1-50,30-36 179,-14 19-230,14-19 233,-15 22-3,-4 5 0,-1 2 0,1 3 53,0-1-19,0 3-20,5-4-8,-11 11 44,6-2 104,-21 15 358,-1 4-504,-10 8 51,-11 13-17,0 1 53,-21 24-36,11-12 76,-21 28-135,15-22-14,-16 24 11,21-28-59,-14 16 12,25-30-62,-5 6-31,15-21-67,2-2 213,10-11-3,1-3-95,8-10-43,11-14 136,-3 6-32,25-33-8,-16 24 36,-4 4 1,1 1 5,7-6 8,21-18-2,-28 29 5,10-7-11,-23 21 227,-2 7-222,-17 13 37,-12 18-5,-3-2 80,-20 25-30,11-14 118,-24 27-113,17-22-16,-22 28-76,22-28 11,-17 17-11,26-29-291,-2 0 215,19-22-70,13-14 18,5-8-35,13-14 1,3-1-1,2-2 1,2-1 128,7-9 38,0 3 1,-1 1 45,-5 9 96,21-21-76,-26 26-28,5-5 19,-15 16-19,-3 3-33,-4 4 187,-4 3 67,-5 5-185,-2 1-72,-2 2-3,-4 2-3,-22 15 8,8-5-2,-17 11-6,13-8-45,-23 12-42,16-10-67,-24 15 53,28-19-53,-14 9 96,18-10-38,-11 6 63,17-8 22,-7 0 8,13-6-162,1-1 100,10-6 74,10-9-4,3-3 113,43-29-31,-20 17 44,3-2 1,1 1-29,-1 3-35,23-13-68,-30 19-6,14-3 3,-24 12-2,4 1 5,-17 5 238,-2 2-236,-8 3-7,-15 9-1,3-3-39,-20 12 3,13-10-78,-17 9 70,14-8-79,-16 8 62,15-7-45,-16 7 103,18-9-41,-11 7 44,17-9-30,-3 1-146,13-6 123,7-4 65,7-3-6,16-10 0,-2 2 36,32-17 6,-24 14 62,30-14-51,-35 18 31,17-9-79,-20 11 1,4-3 0,-11 6-1,-2 1 1,-5 3 47,-1 1 56,-4 0 104,-1 1-126,-1 0-121,-6 3 26,1-1-29,-5 5 29,2 0-26,-4 0-16,1 2-6,-17 16 48,9-9 5,-23 21 6,21-17 8,-19 17-6,16-15 9,-20 19-11,16-14 8,-20 24 20,19-19-123,-15 24 47,22-25-39,-5 12 14,18-24-101,8 0 163,7-14-275,15-12 51,-4-3-76,16-19 277,-12 9 36,13-14 4,-15 15-6,4-7-1,-13 14 220,-1 2-222,-9 8 0,-7 8 2,-2 2 91,-14 13-93,4-4 190,-24 23-69,17-18 145,-22 21-166,24-22-32,-15 13-68,19-17-6,-9 8 0,16-13-44,-3 2-87,9-10-59,3 1 196,4-5 5,5-7-5,2 0-120,8-9 61,-6 4 14,6-5 45,-9 9 185,0 0-179,-5 6-1,-4 3 1,-1 1 44,-7 6-41,3-2 44,-8 4-47,7-4 8,-7 4-12,7-5 4,-6 6-6,5-6 0,-9 7 0,9-6 3,-8 4 2,10-7 9,-2 2 20,5-4-42,-1 0-60,4-1-18,0-2 77,1-1 1,4-4 41,0 2 54,10-4-87,-5 3-5,11-4 2,-10 5 3,13-4 0,-13 4-3,5 0 3,-10 2 115,0 2-14,-3 1-104,-7 4 3,-1 0 3,-6 7 2,2-3 4,-6 3 27,4-3-33,-9 2-3,11-6 5,-5 0-5,8-3-137,-1-5 92,6-1 3,2-8 40,2 4-7,6-9 1,-3 8 8,6-4 5,-5 9 37,2 2 3,-5 2 39,3 4-42,-4-1 3,-1 7-11,0-2-18,-3 6 26,0-4-28,-6 5 20,1-6-26,-8 6-5,6-7 6,-9 4-7,10-8-4,-3 1-7,5-2-8,-1-2-33,4-1-68,-1-1 57,2 0-15,4-1 71,0 1-7,5-2 10,-3 2-1,5 0 3,-3 2 5,0-1 7,-3 2 192,0 1-162,-2 1-28,-2 3 28,-1-2-25,-3 4-12,2-4 9,0 0-14,1-3-201,0 1-440,1-2-2241,3-5-2399,0 2 5281,2-7 0,-2 6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7:54:23.86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903 30 16542,'-21'9'801,"2"-1"-557,14-6-26,-1-2-19,-1 4 11,-1-1 5,-3 3 9,0 0-50,-3 2-37,-1 1-8,-3 0-34,0 0 9,-2 2 16,0 0 1,-1 1-29,-2 0 3,1 0 0,0 0-44,-1 0 5,-10 8-48,7-4 79,-17 11-45,18-10 0,-16 14-39,17-13 33,-16 14-27,18-13 5,-13 12-12,16-12 91,-13 13-88,13-14 15,-16 22-20,16-21-3,-13 18 3,18-21 0,-8 11 3,11-12 8,-5 10-11,6-11 3,-3 10-3,5-9 6,-6 8-6,6-7 14,-5 10 19,7-12-24,-5 12-4,8-14 1,-1 9 27,4-12-27,0 7 2,1-6 32,2 11-4,0-9-25,2 9-11,0-9 6,3 5-3,-3-10 5,6 5-5,-5-7 8,11 4-8,-7-5 5,11 4-5,-10-5-3,8 2 0,-6-2-6,6-1 1,-7-1-4,8-3 7,-9 0-1,9-4 3,-9 1-6,9-7 6,-9 5 3,9-8-3,-9 5 3,9-8 0,-9 7 16,14-14-13,-13 11 11,13-15-15,-13 15 10,8-10-4,-8 9 31,7-8-5,-7 8 11,5-8-3,-8 8-28,5-8-6,-7 11 31,6-11-36,-7 10 14,7-15 16,-7 14 9,8-12-33,-9 14 36,4-9-3,-4 10-34,4-11-2,-4 9-1,3-8-38,-4 10 30,2-9 3,-3 11 14,1-7 20,-2 7-17,1-5-9,0 5 1,5-9-7,-4 9 1,5-7-3,-4 8-3,4-9 12,-3 6 2,5-7-11,-7 10 8,3-5-5,-4 6-6,4-6 1,-2 6-7,3-5 6,-2 5 1,4-7 2,-3 6-3,3-6 3,-4 6 0,4-4 3,-4 6-1,3-6 4,-4 5-6,6-8-3,-7 8-2,7-6 2,-7 8 3,6-4 5,-3 4 32,7-5-37,-5 5 3,7-5-3,-7 5 0,3-2 0,-5 1-3,1 2 0,-2-1 3,0 1-3,0 0 0,-2 1-2,2-1 5,-1 1-3,1-2 0,-2 2-5,4-1 5,-2 1-5,2-1 2,-4 3 3,2 0 3,-4 0 6,1 0-6,-3 1-3,3-1 3,-2-1-3,2 1 0,-2 0-11,1-1 20,-1 2 148,0-1-157,-5 1 3,1 1-3,-3 1 3,-1 0 0,1 1 3,-5 3-3,1-1 0,-8 6-5,5-3-4,-15 10 4,12-10-1,-16 12 6,16-10-6,-13 6 4,12-6-4,-13 7 0,10-6-5,-11 9 8,12-8-8,-13 10-22,14-6-12,-23 20 36,20-15-58,-22 20 25,22-22-70,-15 15 53,15-15-87,-17 14 87,15-13 1,-18 13 4,17-14 40,-17 14-16,17-13 30,-4 4 0,10-9 0,2-1 0,3-2-6,2-2-28,4-2-69,1-2-32,4-3 40,2-1-25,8-6 61,-1 0-207,17-13 70,-7 3-81,19-18 221,-11 10 56,19-21 0,-16 17-6,21-23 9,-20 21 92,21-21-36,-22 24 45,15-14-104,-21 20 5,7-3 1,-16 14 251,-2 2-136,-8 4-74,-11 12-44,0-2 59,-18 18-20,6-9 70,-18 20-37,10-11 71,-28 28-62,14-13-62,5-4 1,-1-1 10,-10 10-9,7-7 0,0-2-30,3-2-36,-22 19 9,40-36-326,-2 2 194,18-16 31,11-7 22,4-5-300,24-18 127,-8 4-138,29-26 364,-19 16 77,-3 2 0,-1-1-9,8-6 7,-6 3 1,-1 1-17,6-5 236,21-17-141,-30 27 34,8-5-37,-24 20 493,-1 3-498,-12 8 81,-14 15-39,2-1 109,-18 18-163,11-12 4,-6 9 5,6-8-23,0 4-52,-1 0-9,-2 3-17,-2 1-70,-12 17 84,5-8-2,-20 23-1,23-27-8,-12 13-28,22-24-53,-4 3 87,13-16-359,1 0 361,8-9 1,6-10-29,2-2-148,18-21 123,-7 9 51,21-28 8,-13 17-3,23-26 0,-21 24-72,19-21 69,-23 29 0,16-15 9,-26 29 34,4-4 63,-17 18 278,-4 5-319,-2 3 129,-8 15-110,0-6 93,-12 20-104,7-11 0,-14 19-67,11-15 0,-15 21 0,13-18-2,-16 24-1,13-20 6,-13 20 2,16-25-47,-4 10-33,14-26-191,4-1 266,7-14-82,11-15-72,-1-1-145,17-24 204,-8 10 55,18-25 49,-14 21 52,16-24-19,-17 26-30,11-16 21,-16 26 6,4-6 6,-13 20 347,-1 0-333,-6 11 11,-5 11-28,-3 2 34,-14 27-40,8-16 73,-16 28-50,15-27 19,-6 9-10,8-12-1,-7 12-70,8-14-5,-5 11 2,9-23 0,0 3 4,4-9-278,-1-3 212,2-5-35,6-16-34,1 3-152,11-21 228,-4 13 47,11-16 8,-9 21 6,6-5 0,-12 15-3,4 1 98,-9 6 169,1 5-186,-5 2 23,-4 7-23,-1 1 185,-16 21-204,8-13 70,-15 21-79,14-20-7,-11 14-35,11-17-5,-9 10-6,12-14-36,-9 4 36,10-11-134,-5 1 78,7-5-17,-7-1 76,6-2 3,-5 0 0,6 0 2,-4 0-44,9 0-148,-1-2 178,5-1-61,6-4 37,-2 4-1,5-3 34,-6 5 112,-2 3-104,-1 1 48,-6 6-22,0-1-20,-8 5-6,4-5 9,-8 5-8,6-8-4,-3 3 1,4-5-3,1-1-3,-1-1-9,0-1 1,0 0-43,0-1 4,-4-3 41,2 1-30,-5-7 30,8 3-97,-2-10 61,8 5-12,6-16 49,3 8-9,16-16 8,-7 14-13,27-19 10,-20 24-24,12-6 27,-19 19-2,2 6 50,-8 2 61,3 13-52,-12-5 136,-1 15-86,-3-10 78,-5 12-92,2-12 23,-7 13-77,4-13 1,-9 12-34,8-12 0,-10 6-3,9-11 3,-8 2-5,9-7-97,-6-4 43,8-4-111,-4-13 119,8 2-19,1-22 62,9 12-85,10-22 88,-1 18 2,16-17 3,-13 22-3,14-7-30,-15 18 38,12 2 4,-18 11 83,3 9-58,-10 2 36,-4 13-37,-1-11 51,-8 15-25,2-14 36,-8 11-86,5-14 33,-4 6-42,5-12-82,-3 0-13,5-5-6,-1-4-19,2-2 53,1-1 25,-1-4 33,1 1 1,-1-1 8,1-1 48,-1 0-43,3 2-44,-1 1 5,3 4 110,2 1-34,5 3 28,3 3-64,1 2 33,6 5-34,-6-4 4,8 2-9,-6-4 11,5 1-8,-7-5 5,3 2-5,-8-3 5,2 0 34,-5-1 12,1-2-54,-1-2-107,-1-10 65,-2 6-5,-2-9 41,-1 11-2,-5 0 2,1 3 3,-8 8 3,6-1 42,-8 11-36,8-6 75,-4 10-115,11-10 23,0 6 6,7-9-1,6 2 6,0-3-14,8 0 11,-7-3-14,8 0-19,-8-4 36,5-2 0,-6 0 0,4-5-6,-7 4-27,2-3 33,-6 5 47,1 1-41,-2 1 0,-5 6 5,2-1-8,-4 4 2,3-2 9,-5 2-11,3 0 5,-5 4-5,4-4 0,-1 3-3,3-4-3,3 0-39,0-1 37,2-2 2,3-2 3,6-2 8,1-3-2,10-6-6,-7 1 3,14-14-6,-13 10 6,7-8-1,-14 11 40,1-3 34,-7 8 36,1 0-106,-4 2-4,-3 0-7,-1 3-4,-8 3 9,4 0 9,-8 5-6,7-3 2,-8 3-2,8-5 45,-8 3-48,10-5-6,-3 2-61,9-4-194,1 0 264,5 1 0,1-1-3,2 2 0,0-2 6,-1 0-4,1-1 1,-1-1 3,3-2-3,-4 0 13,4-3 26,-6 4 171,0-1-213,-3 3-14,-2 0 6,-2 2 2,-6 2 6,3 2 9,-5 1-7,5-3-2,-2 1-78,5-3-860,1-4 73,3-1 865,3-11 0,-2 9 0,4-6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33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9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90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803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07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092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3.xml"/><Relationship Id="rId18" Type="http://schemas.openxmlformats.org/officeDocument/2006/relationships/image" Target="../media/image54.png"/><Relationship Id="rId26" Type="http://schemas.openxmlformats.org/officeDocument/2006/relationships/image" Target="../media/image56.png"/><Relationship Id="rId3" Type="http://schemas.openxmlformats.org/officeDocument/2006/relationships/notesSlide" Target="../notesSlides/notesSlide3.xml"/><Relationship Id="rId21" Type="http://schemas.openxmlformats.org/officeDocument/2006/relationships/customXml" Target="../ink/ink7.xml"/><Relationship Id="rId7" Type="http://schemas.openxmlformats.org/officeDocument/2006/relationships/image" Target="../media/image17.png"/><Relationship Id="rId12" Type="http://schemas.openxmlformats.org/officeDocument/2006/relationships/image" Target="NULL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png"/><Relationship Id="rId20" Type="http://schemas.openxmlformats.org/officeDocument/2006/relationships/image" Target="NULL"/><Relationship Id="rId29" Type="http://schemas.openxmlformats.org/officeDocument/2006/relationships/customXml" Target="../ink/ink1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customXml" Target="../ink/ink2.xml"/><Relationship Id="rId24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57.png"/><Relationship Id="rId10" Type="http://schemas.openxmlformats.org/officeDocument/2006/relationships/image" Target="NULL"/><Relationship Id="rId19" Type="http://schemas.openxmlformats.org/officeDocument/2006/relationships/customXml" Target="../ink/ink6.xml"/><Relationship Id="rId4" Type="http://schemas.openxmlformats.org/officeDocument/2006/relationships/image" Target="../media/image14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0.xml"/><Relationship Id="rId30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95136" y="3200400"/>
            <a:ext cx="7313094" cy="3143024"/>
          </a:xfrm>
        </p:spPr>
        <p:txBody>
          <a:bodyPr>
            <a:normAutofit/>
          </a:bodyPr>
          <a:lstStyle/>
          <a:p>
            <a:pPr>
              <a:lnSpc>
                <a:spcPts val="76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24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sz="5300" dirty="0"/>
              <a:t>動画を見ていたら突然</a:t>
            </a:r>
            <a:endParaRPr lang="ja-JP" altLang="en-US" sz="40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CA4A9A-EBA8-7631-00AB-F443EDE40670}"/>
              </a:ext>
            </a:extLst>
          </p:cNvPr>
          <p:cNvSpPr txBox="1"/>
          <p:nvPr/>
        </p:nvSpPr>
        <p:spPr>
          <a:xfrm>
            <a:off x="1056640" y="4536341"/>
            <a:ext cx="156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　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D06D26-4D36-97F4-A00E-5CFCE82C0F25}"/>
              </a:ext>
            </a:extLst>
          </p:cNvPr>
          <p:cNvSpPr txBox="1"/>
          <p:nvPr/>
        </p:nvSpPr>
        <p:spPr>
          <a:xfrm>
            <a:off x="4988709" y="3766066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1A90D4-D916-98DF-4439-7E1C8D478C69}"/>
              </a:ext>
            </a:extLst>
          </p:cNvPr>
          <p:cNvSpPr txBox="1"/>
          <p:nvPr/>
        </p:nvSpPr>
        <p:spPr>
          <a:xfrm>
            <a:off x="6431280" y="4536341"/>
            <a:ext cx="1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とつ　ぜん</a:t>
            </a:r>
            <a:endParaRPr kumimoji="1" lang="ja-JP" altLang="en-US" dirty="0">
              <a:solidFill>
                <a:srgbClr val="61340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DD40D0-C21C-C549-8EF7-7FE0684D008C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699C51-6C71-D81D-D109-B5F40260C440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6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24.</a:t>
            </a:r>
            <a:r>
              <a:rPr lang="ja-JP" altLang="en-US" dirty="0"/>
              <a:t> 動画を見ていたら突然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5455" y="1048261"/>
            <a:ext cx="8669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美波さんは休みの日に、動画サイトで、お気にいりの</a:t>
            </a:r>
            <a:endParaRPr lang="en-US" altLang="ja-JP" dirty="0"/>
          </a:p>
          <a:p>
            <a:r>
              <a:rPr lang="ja-JP" altLang="en-US" dirty="0"/>
              <a:t>キャラクターが登場する動画を見ていました。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64B7921-693C-489D-BD27-57D890A7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4803663" y="3131340"/>
            <a:ext cx="3956453" cy="3726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065534-3EF9-4C9D-9B47-22D169576C79}"/>
              </a:ext>
            </a:extLst>
          </p:cNvPr>
          <p:cNvSpPr txBox="1"/>
          <p:nvPr/>
        </p:nvSpPr>
        <p:spPr>
          <a:xfrm>
            <a:off x="6925573" y="6331655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5791161" y="2125479"/>
            <a:ext cx="3352839" cy="1722873"/>
            <a:chOff x="2917071" y="4853860"/>
            <a:chExt cx="3352839" cy="1722873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2917071" y="4853860"/>
              <a:ext cx="2522700" cy="1722873"/>
              <a:chOff x="390088" y="2599626"/>
              <a:chExt cx="2522700" cy="1722873"/>
            </a:xfrm>
            <a:solidFill>
              <a:srgbClr val="FFFFFF"/>
            </a:solidFill>
          </p:grpSpPr>
          <p:sp>
            <p:nvSpPr>
              <p:cNvPr id="41" name="円/楕円 40"/>
              <p:cNvSpPr/>
              <p:nvPr/>
            </p:nvSpPr>
            <p:spPr>
              <a:xfrm>
                <a:off x="2548474" y="3981612"/>
                <a:ext cx="183844" cy="171240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2" name="雲 31"/>
              <p:cNvSpPr/>
              <p:nvPr/>
            </p:nvSpPr>
            <p:spPr>
              <a:xfrm rot="197991">
                <a:off x="390088" y="2599626"/>
                <a:ext cx="2522700" cy="1506138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2522123" y="4212335"/>
                <a:ext cx="118273" cy="110164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65" name="テキスト ボックス 64"/>
            <p:cNvSpPr txBox="1"/>
            <p:nvPr/>
          </p:nvSpPr>
          <p:spPr>
            <a:xfrm>
              <a:off x="3163181" y="5285498"/>
              <a:ext cx="31067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こんな動画が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あったんだ♪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36C539C-D661-5064-AFE1-187916842B0F}"/>
              </a:ext>
            </a:extLst>
          </p:cNvPr>
          <p:cNvGrpSpPr/>
          <p:nvPr/>
        </p:nvGrpSpPr>
        <p:grpSpPr>
          <a:xfrm>
            <a:off x="215455" y="2284203"/>
            <a:ext cx="4977165" cy="4573797"/>
            <a:chOff x="215455" y="1752239"/>
            <a:chExt cx="5556044" cy="5105761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C697DB12-F5D1-4644-ADFA-CF3193CE9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5455" y="1752239"/>
              <a:ext cx="5556044" cy="5105761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8527AFE-5D38-5440-89BA-7D022148A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3453">
              <a:off x="1712122" y="3736254"/>
              <a:ext cx="2422859" cy="2422859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00E309-A036-51F1-8233-98451D9330F0}"/>
              </a:ext>
            </a:extLst>
          </p:cNvPr>
          <p:cNvSpPr txBox="1"/>
          <p:nvPr/>
        </p:nvSpPr>
        <p:spPr>
          <a:xfrm>
            <a:off x="215455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729896-373F-9DBE-D035-B91D3EF2C13B}"/>
              </a:ext>
            </a:extLst>
          </p:cNvPr>
          <p:cNvSpPr txBox="1"/>
          <p:nvPr/>
        </p:nvSpPr>
        <p:spPr>
          <a:xfrm>
            <a:off x="3812095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BDDCC9-0513-FCFA-2254-23D32A9A9671}"/>
              </a:ext>
            </a:extLst>
          </p:cNvPr>
          <p:cNvSpPr txBox="1"/>
          <p:nvPr/>
        </p:nvSpPr>
        <p:spPr>
          <a:xfrm>
            <a:off x="6246987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487AE1-50F0-D39C-89A4-A3FEC2F1E8DF}"/>
              </a:ext>
            </a:extLst>
          </p:cNvPr>
          <p:cNvSpPr txBox="1"/>
          <p:nvPr/>
        </p:nvSpPr>
        <p:spPr>
          <a:xfrm>
            <a:off x="2493835" y="1421700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とうじょう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E5EF3C-139B-0063-541F-2A86EC3AAB79}"/>
              </a:ext>
            </a:extLst>
          </p:cNvPr>
          <p:cNvSpPr txBox="1"/>
          <p:nvPr/>
        </p:nvSpPr>
        <p:spPr>
          <a:xfrm>
            <a:off x="3812095" y="1421700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025EC7-F04B-7EE9-5B22-79A8229F5877}"/>
              </a:ext>
            </a:extLst>
          </p:cNvPr>
          <p:cNvSpPr txBox="1"/>
          <p:nvPr/>
        </p:nvSpPr>
        <p:spPr>
          <a:xfrm>
            <a:off x="6745807" y="2383403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どう 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A54C2D-4FEB-B0E8-431B-EABDEDCD506F}"/>
              </a:ext>
            </a:extLst>
          </p:cNvPr>
          <p:cNvSpPr txBox="1"/>
          <p:nvPr/>
        </p:nvSpPr>
        <p:spPr>
          <a:xfrm>
            <a:off x="2838665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とつぜん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0CD801-8E20-9DA5-4D53-25EC6CF4AD10}"/>
              </a:ext>
            </a:extLst>
          </p:cNvPr>
          <p:cNvSpPr txBox="1"/>
          <p:nvPr/>
        </p:nvSpPr>
        <p:spPr>
          <a:xfrm>
            <a:off x="417583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5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605AAF2-B929-4603-ABDB-D5F9C5591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927" y="2786412"/>
            <a:ext cx="4102638" cy="4102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24.</a:t>
            </a:r>
            <a:r>
              <a:rPr lang="ja-JP" altLang="en-US" dirty="0"/>
              <a:t> 動画を見ていたら突然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50289" y="1048261"/>
            <a:ext cx="884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ところが、動画をみていたら、途中からストーリーが</a:t>
            </a:r>
            <a:endParaRPr lang="en-US" altLang="ja-JP" dirty="0"/>
          </a:p>
          <a:p>
            <a:r>
              <a:rPr lang="ja-JP" altLang="en-US" dirty="0"/>
              <a:t>いつもとはちがう内容になっていきました。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4234733-DB3F-4E52-BF84-562249B035A1}"/>
              </a:ext>
            </a:extLst>
          </p:cNvPr>
          <p:cNvGrpSpPr/>
          <p:nvPr/>
        </p:nvGrpSpPr>
        <p:grpSpPr>
          <a:xfrm>
            <a:off x="4703181" y="1775615"/>
            <a:ext cx="3835668" cy="2197187"/>
            <a:chOff x="4980859" y="1675144"/>
            <a:chExt cx="5441831" cy="2658471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1D6AE4D-EA87-4C8E-A594-76F90C9BC9C8}"/>
                </a:ext>
              </a:extLst>
            </p:cNvPr>
            <p:cNvGrpSpPr/>
            <p:nvPr/>
          </p:nvGrpSpPr>
          <p:grpSpPr>
            <a:xfrm rot="634344">
              <a:off x="4980859" y="1675144"/>
              <a:ext cx="5441831" cy="2658471"/>
              <a:chOff x="-5223648" y="1664841"/>
              <a:chExt cx="5424994" cy="2961661"/>
            </a:xfrm>
          </p:grpSpPr>
          <p:sp>
            <p:nvSpPr>
              <p:cNvPr id="20" name="爆発 2 6">
                <a:extLst>
                  <a:ext uri="{FF2B5EF4-FFF2-40B4-BE49-F238E27FC236}">
                    <a16:creationId xmlns:a16="http://schemas.microsoft.com/office/drawing/2014/main" id="{DD070EC3-6DD7-4804-BEFE-3D0B891C8901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2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6DCCF07A-4794-438D-AF30-1B6028801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5BD3CB3-A94D-4469-A9B4-A39EB56D9540}"/>
                </a:ext>
              </a:extLst>
            </p:cNvPr>
            <p:cNvSpPr txBox="1"/>
            <p:nvPr/>
          </p:nvSpPr>
          <p:spPr>
            <a:xfrm rot="435809">
              <a:off x="5713317" y="2770030"/>
              <a:ext cx="3805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なにこれ！？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B90BE50-AA50-9E6A-2460-9C04246322AB}"/>
              </a:ext>
            </a:extLst>
          </p:cNvPr>
          <p:cNvGrpSpPr/>
          <p:nvPr/>
        </p:nvGrpSpPr>
        <p:grpSpPr>
          <a:xfrm>
            <a:off x="260526" y="2375210"/>
            <a:ext cx="5783425" cy="4482789"/>
            <a:chOff x="167926" y="1780052"/>
            <a:chExt cx="6551262" cy="5077947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8014E065-8527-5A44-8E9C-2B0B276AB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7926" y="1780052"/>
              <a:ext cx="6551262" cy="5077947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4B3F3C1-2A27-0141-8151-9BEF1372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168" y="3969252"/>
              <a:ext cx="2005285" cy="2005285"/>
            </a:xfrm>
            <a:prstGeom prst="rect">
              <a:avLst/>
            </a:prstGeom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189FFB5-24BE-9D4C-A04E-15E33E7D0805}"/>
                </a:ext>
              </a:extLst>
            </p:cNvPr>
            <p:cNvGrpSpPr/>
            <p:nvPr/>
          </p:nvGrpSpPr>
          <p:grpSpPr>
            <a:xfrm>
              <a:off x="3033949" y="5656297"/>
              <a:ext cx="256320" cy="190440"/>
              <a:chOff x="3033949" y="5656297"/>
              <a:chExt cx="256320" cy="190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" name="インク 10">
                    <a:extLst>
                      <a:ext uri="{FF2B5EF4-FFF2-40B4-BE49-F238E27FC236}">
                        <a16:creationId xmlns:a16="http://schemas.microsoft.com/office/drawing/2014/main" id="{9C67FA6D-7A11-0149-A44F-4C9254A892E1}"/>
                      </a:ext>
                    </a:extLst>
                  </p14:cNvPr>
                  <p14:cNvContentPartPr/>
                  <p14:nvPr/>
                </p14:nvContentPartPr>
                <p14:xfrm>
                  <a:off x="3033949" y="5705257"/>
                  <a:ext cx="111240" cy="24480"/>
                </p14:xfrm>
              </p:contentPart>
            </mc:Choice>
            <mc:Fallback xmlns="">
              <p:pic>
                <p:nvPicPr>
                  <p:cNvPr id="11" name="インク 10">
                    <a:extLst>
                      <a:ext uri="{FF2B5EF4-FFF2-40B4-BE49-F238E27FC236}">
                        <a16:creationId xmlns:a16="http://schemas.microsoft.com/office/drawing/2014/main" id="{9C67FA6D-7A11-0149-A44F-4C9254A892E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026389" y="5698057"/>
                    <a:ext cx="1263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2" name="インク 11">
                    <a:extLst>
                      <a:ext uri="{FF2B5EF4-FFF2-40B4-BE49-F238E27FC236}">
                        <a16:creationId xmlns:a16="http://schemas.microsoft.com/office/drawing/2014/main" id="{7D7D6708-825E-BB46-B40E-E75458725573}"/>
                      </a:ext>
                    </a:extLst>
                  </p14:cNvPr>
                  <p14:cNvContentPartPr/>
                  <p14:nvPr/>
                </p14:nvContentPartPr>
                <p14:xfrm>
                  <a:off x="3039709" y="5779417"/>
                  <a:ext cx="105120" cy="45720"/>
                </p14:xfrm>
              </p:contentPart>
            </mc:Choice>
            <mc:Fallback xmlns="">
              <p:pic>
                <p:nvPicPr>
                  <p:cNvPr id="12" name="インク 11">
                    <a:extLst>
                      <a:ext uri="{FF2B5EF4-FFF2-40B4-BE49-F238E27FC236}">
                        <a16:creationId xmlns:a16="http://schemas.microsoft.com/office/drawing/2014/main" id="{7D7D6708-825E-BB46-B40E-E7545872557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032509" y="5771857"/>
                    <a:ext cx="12024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8" name="インク 27">
                    <a:extLst>
                      <a:ext uri="{FF2B5EF4-FFF2-40B4-BE49-F238E27FC236}">
                        <a16:creationId xmlns:a16="http://schemas.microsoft.com/office/drawing/2014/main" id="{F15D312E-D779-854A-8722-CC14803A3533}"/>
                      </a:ext>
                    </a:extLst>
                  </p14:cNvPr>
                  <p14:cNvContentPartPr/>
                  <p14:nvPr/>
                </p14:nvContentPartPr>
                <p14:xfrm>
                  <a:off x="3199549" y="5656297"/>
                  <a:ext cx="90720" cy="190440"/>
                </p14:xfrm>
              </p:contentPart>
            </mc:Choice>
            <mc:Fallback xmlns="">
              <p:pic>
                <p:nvPicPr>
                  <p:cNvPr id="28" name="インク 27">
                    <a:extLst>
                      <a:ext uri="{FF2B5EF4-FFF2-40B4-BE49-F238E27FC236}">
                        <a16:creationId xmlns:a16="http://schemas.microsoft.com/office/drawing/2014/main" id="{F15D312E-D779-854A-8722-CC14803A353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91989" y="5648737"/>
                    <a:ext cx="105840" cy="20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27FC5714-33E5-D845-84D1-685225E23EC1}"/>
                    </a:ext>
                  </a:extLst>
                </p14:cNvPr>
                <p14:cNvContentPartPr/>
                <p14:nvPr/>
              </p14:nvContentPartPr>
              <p14:xfrm>
                <a:off x="1808149" y="4169857"/>
                <a:ext cx="740880" cy="357480"/>
              </p14:xfrm>
            </p:contentPart>
          </mc:Choice>
          <mc:Fallback xmlns=""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27FC5714-33E5-D845-84D1-685225E23E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90616" y="4152329"/>
                  <a:ext cx="775539" cy="3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7" name="インク 56">
                  <a:extLst>
                    <a:ext uri="{FF2B5EF4-FFF2-40B4-BE49-F238E27FC236}">
                      <a16:creationId xmlns:a16="http://schemas.microsoft.com/office/drawing/2014/main" id="{5E1AAF05-4BAF-1945-ABD1-6F2A144D7178}"/>
                    </a:ext>
                  </a:extLst>
                </p14:cNvPr>
                <p14:cNvContentPartPr/>
                <p14:nvPr/>
              </p14:nvContentPartPr>
              <p14:xfrm>
                <a:off x="1769269" y="4648657"/>
                <a:ext cx="864360" cy="339480"/>
              </p14:xfrm>
            </p:contentPart>
          </mc:Choice>
          <mc:Fallback xmlns="">
            <p:pic>
              <p:nvPicPr>
                <p:cNvPr id="57" name="インク 56">
                  <a:extLst>
                    <a:ext uri="{FF2B5EF4-FFF2-40B4-BE49-F238E27FC236}">
                      <a16:creationId xmlns:a16="http://schemas.microsoft.com/office/drawing/2014/main" id="{5E1AAF05-4BAF-1945-ABD1-6F2A144D71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51737" y="4631133"/>
                  <a:ext cx="898608" cy="37371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0BB9A556-9F8E-6F42-8C59-544A8BEE6E82}"/>
                </a:ext>
              </a:extLst>
            </p:cNvPr>
            <p:cNvGrpSpPr/>
            <p:nvPr/>
          </p:nvGrpSpPr>
          <p:grpSpPr>
            <a:xfrm>
              <a:off x="3855109" y="4499977"/>
              <a:ext cx="602640" cy="911520"/>
              <a:chOff x="3855109" y="4499977"/>
              <a:chExt cx="602640" cy="911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9" name="インク 58">
                    <a:extLst>
                      <a:ext uri="{FF2B5EF4-FFF2-40B4-BE49-F238E27FC236}">
                        <a16:creationId xmlns:a16="http://schemas.microsoft.com/office/drawing/2014/main" id="{6331706D-E081-A143-900C-317958E8D48C}"/>
                      </a:ext>
                    </a:extLst>
                  </p14:cNvPr>
                  <p14:cNvContentPartPr/>
                  <p14:nvPr/>
                </p14:nvContentPartPr>
                <p14:xfrm>
                  <a:off x="3855109" y="4499977"/>
                  <a:ext cx="602640" cy="541080"/>
                </p14:xfrm>
              </p:contentPart>
            </mc:Choice>
            <mc:Fallback xmlns="">
              <p:pic>
                <p:nvPicPr>
                  <p:cNvPr id="59" name="インク 58">
                    <a:extLst>
                      <a:ext uri="{FF2B5EF4-FFF2-40B4-BE49-F238E27FC236}">
                        <a16:creationId xmlns:a16="http://schemas.microsoft.com/office/drawing/2014/main" id="{6331706D-E081-A143-900C-317958E8D48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839989" y="4484857"/>
                    <a:ext cx="633240" cy="57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60" name="インク 59">
                    <a:extLst>
                      <a:ext uri="{FF2B5EF4-FFF2-40B4-BE49-F238E27FC236}">
                        <a16:creationId xmlns:a16="http://schemas.microsoft.com/office/drawing/2014/main" id="{C1D28C6F-25E6-414F-8E53-33340D122623}"/>
                      </a:ext>
                    </a:extLst>
                  </p14:cNvPr>
                  <p14:cNvContentPartPr/>
                  <p14:nvPr/>
                </p14:nvContentPartPr>
                <p14:xfrm>
                  <a:off x="3896869" y="4993537"/>
                  <a:ext cx="468000" cy="417960"/>
                </p14:xfrm>
              </p:contentPart>
            </mc:Choice>
            <mc:Fallback xmlns="">
              <p:pic>
                <p:nvPicPr>
                  <p:cNvPr id="60" name="インク 59">
                    <a:extLst>
                      <a:ext uri="{FF2B5EF4-FFF2-40B4-BE49-F238E27FC236}">
                        <a16:creationId xmlns:a16="http://schemas.microsoft.com/office/drawing/2014/main" id="{C1D28C6F-25E6-414F-8E53-33340D12262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881389" y="4978057"/>
                    <a:ext cx="498600" cy="448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2" name="インク 71">
                  <a:extLst>
                    <a:ext uri="{FF2B5EF4-FFF2-40B4-BE49-F238E27FC236}">
                      <a16:creationId xmlns:a16="http://schemas.microsoft.com/office/drawing/2014/main" id="{9D1571FD-AB83-4448-A62C-4A26B056DE23}"/>
                    </a:ext>
                  </a:extLst>
                </p14:cNvPr>
                <p14:cNvContentPartPr/>
                <p14:nvPr/>
              </p14:nvContentPartPr>
              <p14:xfrm>
                <a:off x="1502149" y="5424097"/>
                <a:ext cx="455400" cy="342720"/>
              </p14:xfrm>
            </p:contentPart>
          </mc:Choice>
          <mc:Fallback xmlns="">
            <p:pic>
              <p:nvPicPr>
                <p:cNvPr id="72" name="インク 71">
                  <a:extLst>
                    <a:ext uri="{FF2B5EF4-FFF2-40B4-BE49-F238E27FC236}">
                      <a16:creationId xmlns:a16="http://schemas.microsoft.com/office/drawing/2014/main" id="{9D1571FD-AB83-4448-A62C-4A26B056DE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84618" y="5406574"/>
                  <a:ext cx="490054" cy="376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3" name="インク 72">
                  <a:extLst>
                    <a:ext uri="{FF2B5EF4-FFF2-40B4-BE49-F238E27FC236}">
                      <a16:creationId xmlns:a16="http://schemas.microsoft.com/office/drawing/2014/main" id="{9D5A7144-D712-FB48-8015-F72101CF0CC6}"/>
                    </a:ext>
                  </a:extLst>
                </p14:cNvPr>
                <p14:cNvContentPartPr/>
                <p14:nvPr/>
              </p14:nvContentPartPr>
              <p14:xfrm>
                <a:off x="1721749" y="5693737"/>
                <a:ext cx="406080" cy="412920"/>
              </p14:xfrm>
            </p:contentPart>
          </mc:Choice>
          <mc:Fallback xmlns="">
            <p:pic>
              <p:nvPicPr>
                <p:cNvPr id="73" name="インク 72">
                  <a:extLst>
                    <a:ext uri="{FF2B5EF4-FFF2-40B4-BE49-F238E27FC236}">
                      <a16:creationId xmlns:a16="http://schemas.microsoft.com/office/drawing/2014/main" id="{9D5A7144-D712-FB48-8015-F72101CF0C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04217" y="5676209"/>
                  <a:ext cx="440735" cy="4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4" name="インク 73">
                  <a:extLst>
                    <a:ext uri="{FF2B5EF4-FFF2-40B4-BE49-F238E27FC236}">
                      <a16:creationId xmlns:a16="http://schemas.microsoft.com/office/drawing/2014/main" id="{D3B50265-AD46-6F4F-AF44-7F2959A9E2F1}"/>
                    </a:ext>
                  </a:extLst>
                </p14:cNvPr>
                <p14:cNvContentPartPr/>
                <p14:nvPr/>
              </p14:nvContentPartPr>
              <p14:xfrm>
                <a:off x="1665229" y="5203057"/>
                <a:ext cx="208440" cy="87480"/>
              </p14:xfrm>
            </p:contentPart>
          </mc:Choice>
          <mc:Fallback xmlns="">
            <p:pic>
              <p:nvPicPr>
                <p:cNvPr id="74" name="インク 73">
                  <a:extLst>
                    <a:ext uri="{FF2B5EF4-FFF2-40B4-BE49-F238E27FC236}">
                      <a16:creationId xmlns:a16="http://schemas.microsoft.com/office/drawing/2014/main" id="{D3B50265-AD46-6F4F-AF44-7F2959A9E2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7723" y="5185561"/>
                  <a:ext cx="243044" cy="121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5" name="インク 74">
                  <a:extLst>
                    <a:ext uri="{FF2B5EF4-FFF2-40B4-BE49-F238E27FC236}">
                      <a16:creationId xmlns:a16="http://schemas.microsoft.com/office/drawing/2014/main" id="{056A1068-BCE3-9942-BBB1-375A9A49935E}"/>
                    </a:ext>
                  </a:extLst>
                </p14:cNvPr>
                <p14:cNvContentPartPr/>
                <p14:nvPr/>
              </p14:nvContentPartPr>
              <p14:xfrm>
                <a:off x="2165629" y="5770417"/>
                <a:ext cx="71640" cy="204120"/>
              </p14:xfrm>
            </p:contentPart>
          </mc:Choice>
          <mc:Fallback xmlns="">
            <p:pic>
              <p:nvPicPr>
                <p:cNvPr id="75" name="インク 74">
                  <a:extLst>
                    <a:ext uri="{FF2B5EF4-FFF2-40B4-BE49-F238E27FC236}">
                      <a16:creationId xmlns:a16="http://schemas.microsoft.com/office/drawing/2014/main" id="{056A1068-BCE3-9942-BBB1-375A9A4993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48126" y="5752863"/>
                  <a:ext cx="106239" cy="23841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EE74A03-88D7-9423-DC72-212D0E6CA6A1}"/>
              </a:ext>
            </a:extLst>
          </p:cNvPr>
          <p:cNvSpPr txBox="1"/>
          <p:nvPr/>
        </p:nvSpPr>
        <p:spPr>
          <a:xfrm>
            <a:off x="4742141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とちゅう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CAB8CF-313F-25EF-162E-D0698F81C6C7}"/>
              </a:ext>
            </a:extLst>
          </p:cNvPr>
          <p:cNvSpPr txBox="1"/>
          <p:nvPr/>
        </p:nvSpPr>
        <p:spPr>
          <a:xfrm>
            <a:off x="1766348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EB2AFD0-111F-7262-2411-2ECCAD28A030}"/>
              </a:ext>
            </a:extLst>
          </p:cNvPr>
          <p:cNvSpPr txBox="1"/>
          <p:nvPr/>
        </p:nvSpPr>
        <p:spPr>
          <a:xfrm>
            <a:off x="2745599" y="1421700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ないよう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0DF24C7-8F4F-F664-2B7A-63BCBE145880}"/>
              </a:ext>
            </a:extLst>
          </p:cNvPr>
          <p:cNvSpPr txBox="1"/>
          <p:nvPr/>
        </p:nvSpPr>
        <p:spPr>
          <a:xfrm>
            <a:off x="2838665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とつぜん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713C779-CC87-158C-1E1D-DADFF7F74253}"/>
              </a:ext>
            </a:extLst>
          </p:cNvPr>
          <p:cNvSpPr txBox="1"/>
          <p:nvPr/>
        </p:nvSpPr>
        <p:spPr>
          <a:xfrm>
            <a:off x="417583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9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24.</a:t>
            </a:r>
            <a:r>
              <a:rPr lang="ja-JP" altLang="en-US" dirty="0"/>
              <a:t> 動画を見ていたら突然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5766" y="1048261"/>
            <a:ext cx="8701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楽しい気分がすっかり変わって、美波さんは気分が</a:t>
            </a:r>
            <a:br>
              <a:rPr lang="en-US" altLang="ja-JP" dirty="0"/>
            </a:br>
            <a:r>
              <a:rPr lang="ja-JP" altLang="en-US" dirty="0"/>
              <a:t>わるくなってしまいました。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293426E-E35C-4738-B33A-D2571BC1CA1C}"/>
              </a:ext>
            </a:extLst>
          </p:cNvPr>
          <p:cNvGrpSpPr/>
          <p:nvPr/>
        </p:nvGrpSpPr>
        <p:grpSpPr>
          <a:xfrm>
            <a:off x="3094006" y="2106592"/>
            <a:ext cx="2955988" cy="4785886"/>
            <a:chOff x="3005165" y="2276927"/>
            <a:chExt cx="2829486" cy="4581073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1FC0797B-3F78-432A-8598-B811EFA21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4" t="21617" r="28185" b="5330"/>
            <a:stretch/>
          </p:blipFill>
          <p:spPr>
            <a:xfrm>
              <a:off x="3005165" y="2276927"/>
              <a:ext cx="2829486" cy="4581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9D18C0B8-804D-4784-A17D-F75630BD7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8495" y="4516925"/>
              <a:ext cx="716338" cy="249920"/>
            </a:xfrm>
            <a:prstGeom prst="rect">
              <a:avLst/>
            </a:prstGeom>
            <a:effectLst/>
          </p:spPr>
        </p:pic>
        <p:pic>
          <p:nvPicPr>
            <p:cNvPr id="12" name="グラフィックス 11" descr="水">
              <a:extLst>
                <a:ext uri="{FF2B5EF4-FFF2-40B4-BE49-F238E27FC236}">
                  <a16:creationId xmlns:a16="http://schemas.microsoft.com/office/drawing/2014/main" id="{3217754D-CA2B-40EB-9F3A-188513FF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82721" y="4068066"/>
              <a:ext cx="321257" cy="499397"/>
            </a:xfrm>
            <a:prstGeom prst="rect">
              <a:avLst/>
            </a:prstGeom>
          </p:spPr>
        </p:pic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8DBB31F9-1850-47DF-B929-AF3A6BEF8F16}"/>
                </a:ext>
              </a:extLst>
            </p:cNvPr>
            <p:cNvGrpSpPr/>
            <p:nvPr/>
          </p:nvGrpSpPr>
          <p:grpSpPr>
            <a:xfrm>
              <a:off x="4902155" y="2560524"/>
              <a:ext cx="659983" cy="1011803"/>
              <a:chOff x="6831877" y="2572485"/>
              <a:chExt cx="438913" cy="704725"/>
            </a:xfrm>
          </p:grpSpPr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68274ECC-AEEF-44E3-8830-ECBF3F5A1D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9660" y="2674897"/>
                <a:ext cx="0" cy="5205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BDADCB30-2EED-466C-A629-47A1379ADF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1877" y="2572485"/>
                <a:ext cx="0" cy="5205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B8BC9B37-DB42-4640-BFF0-45505AAA6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5964" y="2652951"/>
                <a:ext cx="0" cy="5205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262EC5AD-0F3B-4779-97A2-1671F52F8A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6432" y="2674897"/>
                <a:ext cx="0" cy="60231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63EEEA3F-AA22-4991-AB4A-623103606B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0790" y="2674897"/>
                <a:ext cx="0" cy="5205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60BFB6-2260-2E9E-4C97-541BCCCD4D59}"/>
              </a:ext>
            </a:extLst>
          </p:cNvPr>
          <p:cNvSpPr txBox="1"/>
          <p:nvPr/>
        </p:nvSpPr>
        <p:spPr>
          <a:xfrm>
            <a:off x="5275541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AC0998-C105-734E-C997-C25B326DB71F}"/>
              </a:ext>
            </a:extLst>
          </p:cNvPr>
          <p:cNvSpPr txBox="1"/>
          <p:nvPr/>
        </p:nvSpPr>
        <p:spPr>
          <a:xfrm>
            <a:off x="136773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たの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F25F8D-3736-6000-478E-A36E8A3BB9F4}"/>
              </a:ext>
            </a:extLst>
          </p:cNvPr>
          <p:cNvSpPr txBox="1"/>
          <p:nvPr/>
        </p:nvSpPr>
        <p:spPr>
          <a:xfrm>
            <a:off x="1342012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　ぶん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5E851D-D015-0359-1A6B-7722BC5DBF67}"/>
              </a:ext>
            </a:extLst>
          </p:cNvPr>
          <p:cNvSpPr txBox="1"/>
          <p:nvPr/>
        </p:nvSpPr>
        <p:spPr>
          <a:xfrm>
            <a:off x="3471814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68CE8A-8E3B-C214-2ADC-5B9B27258586}"/>
              </a:ext>
            </a:extLst>
          </p:cNvPr>
          <p:cNvSpPr txBox="1"/>
          <p:nvPr/>
        </p:nvSpPr>
        <p:spPr>
          <a:xfrm>
            <a:off x="6956654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　ぶん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7840B4-9CEE-C86A-7D80-F23F5F9B3C63}"/>
              </a:ext>
            </a:extLst>
          </p:cNvPr>
          <p:cNvSpPr txBox="1"/>
          <p:nvPr/>
        </p:nvSpPr>
        <p:spPr>
          <a:xfrm>
            <a:off x="2838665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とつぜん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FA7FC7-A47B-8309-DA24-8CB240E84906}"/>
              </a:ext>
            </a:extLst>
          </p:cNvPr>
          <p:cNvSpPr txBox="1"/>
          <p:nvPr/>
        </p:nvSpPr>
        <p:spPr>
          <a:xfrm>
            <a:off x="417583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86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672641" y="604105"/>
            <a:ext cx="7567845" cy="1927780"/>
            <a:chOff x="672641" y="645401"/>
            <a:chExt cx="7567845" cy="192778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995" y="645401"/>
              <a:ext cx="1935491" cy="1927780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78035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こども向けに見せかけた不適切動画</a:t>
                </a:r>
              </a:p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「エルサゲート」とは？</a:t>
                </a:r>
              </a:p>
            </p:txBody>
          </p:sp>
        </p:grp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24.</a:t>
            </a:r>
            <a:r>
              <a:rPr lang="ja-JP" altLang="en-US" dirty="0"/>
              <a:t> 動画を見ていたら突然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0F074-2675-0807-59D2-C47F02D7DB66}"/>
              </a:ext>
            </a:extLst>
          </p:cNvPr>
          <p:cNvSpPr txBox="1"/>
          <p:nvPr/>
        </p:nvSpPr>
        <p:spPr>
          <a:xfrm>
            <a:off x="1612998" y="1153599"/>
            <a:ext cx="57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A2D468-477A-9E54-5577-2B554DE417C2}"/>
              </a:ext>
            </a:extLst>
          </p:cNvPr>
          <p:cNvSpPr txBox="1"/>
          <p:nvPr/>
        </p:nvSpPr>
        <p:spPr>
          <a:xfrm>
            <a:off x="4184581" y="1153599"/>
            <a:ext cx="960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ふてきせつ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E79439-8019-B556-FDE2-1B094A279552}"/>
              </a:ext>
            </a:extLst>
          </p:cNvPr>
          <p:cNvSpPr txBox="1"/>
          <p:nvPr/>
        </p:nvSpPr>
        <p:spPr>
          <a:xfrm>
            <a:off x="5053663" y="1153599"/>
            <a:ext cx="674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どうが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64F13B4-EC08-B3F9-3B07-3E90345E676D}"/>
              </a:ext>
            </a:extLst>
          </p:cNvPr>
          <p:cNvGrpSpPr/>
          <p:nvPr/>
        </p:nvGrpSpPr>
        <p:grpSpPr>
          <a:xfrm>
            <a:off x="154639" y="2450605"/>
            <a:ext cx="8983749" cy="4297036"/>
            <a:chOff x="154639" y="2450605"/>
            <a:chExt cx="8983749" cy="4297036"/>
          </a:xfrm>
        </p:grpSpPr>
        <p:sp>
          <p:nvSpPr>
            <p:cNvPr id="20" name="角丸四角形 19"/>
            <p:cNvSpPr/>
            <p:nvPr/>
          </p:nvSpPr>
          <p:spPr>
            <a:xfrm>
              <a:off x="286007" y="2450605"/>
              <a:ext cx="8571987" cy="4297036"/>
            </a:xfrm>
            <a:prstGeom prst="roundRect">
              <a:avLst>
                <a:gd name="adj" fmla="val 77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650778" y="2656053"/>
              <a:ext cx="70911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エルサゲートとは、こどもにとって不適切なテーマをあつかった動画のこと。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just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また、それらが動画サイトで「家族向けコンテンツ」としてちらばっているこ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just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と。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この動画のほとんどは、暴力、セクシャリティ、フェティシズム、トイレに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0D50963-23BD-4569-941B-07F702D6D157}"/>
                </a:ext>
              </a:extLst>
            </p:cNvPr>
            <p:cNvSpPr txBox="1"/>
            <p:nvPr/>
          </p:nvSpPr>
          <p:spPr>
            <a:xfrm>
              <a:off x="435034" y="4762799"/>
              <a:ext cx="63510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登場人物を有名で家庭的なキャラクターに似せたり、権利者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just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の法的な許可なく使用したりする行為がみられる。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47CB6D8-D6FE-4675-8ABE-D5D2A5404345}"/>
                </a:ext>
              </a:extLst>
            </p:cNvPr>
            <p:cNvSpPr txBox="1"/>
            <p:nvPr/>
          </p:nvSpPr>
          <p:spPr>
            <a:xfrm>
              <a:off x="435033" y="5690591"/>
              <a:ext cx="667220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おおくは実写か、つくりのあらいデジタルアニメーションのどちらかだが、</a:t>
              </a:r>
            </a:p>
            <a:p>
              <a:pPr algn="just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細かいところまで気をつかった技術が使われていることもある。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E2191AB-F0D2-A449-A125-75B79CA43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140" y="4801091"/>
              <a:ext cx="1427210" cy="874232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B874F6F-C95F-A14D-BF82-6A0DDCEFF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149"/>
            <a:stretch/>
          </p:blipFill>
          <p:spPr>
            <a:xfrm>
              <a:off x="7331899" y="5610229"/>
              <a:ext cx="1410804" cy="874232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891F439-1005-3040-90FC-8D9DCEB3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2535081"/>
              <a:ext cx="1440256" cy="1440256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B8B440E-6A2B-D280-4166-369AE8F59AE2}"/>
                </a:ext>
              </a:extLst>
            </p:cNvPr>
            <p:cNvSpPr txBox="1"/>
            <p:nvPr/>
          </p:nvSpPr>
          <p:spPr>
            <a:xfrm>
              <a:off x="4685288" y="2514394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ふてきせつ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012A883-78FA-301B-0F36-B2B863651554}"/>
                </a:ext>
              </a:extLst>
            </p:cNvPr>
            <p:cNvSpPr txBox="1"/>
            <p:nvPr/>
          </p:nvSpPr>
          <p:spPr>
            <a:xfrm>
              <a:off x="7307816" y="2514394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どうが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440BFDF-60BB-2FF2-54B5-576E321275B2}"/>
                </a:ext>
              </a:extLst>
            </p:cNvPr>
            <p:cNvSpPr txBox="1"/>
            <p:nvPr/>
          </p:nvSpPr>
          <p:spPr>
            <a:xfrm>
              <a:off x="2833352" y="2984361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どうが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2892A5B-3828-2535-9166-7907A64AC1AD}"/>
                </a:ext>
              </a:extLst>
            </p:cNvPr>
            <p:cNvSpPr txBox="1"/>
            <p:nvPr/>
          </p:nvSpPr>
          <p:spPr>
            <a:xfrm>
              <a:off x="4341571" y="2984361"/>
              <a:ext cx="845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かぞく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6E4AE67-0A85-AF8B-A33F-77C01B834658}"/>
                </a:ext>
              </a:extLst>
            </p:cNvPr>
            <p:cNvSpPr txBox="1"/>
            <p:nvPr/>
          </p:nvSpPr>
          <p:spPr>
            <a:xfrm>
              <a:off x="4751705" y="2984361"/>
              <a:ext cx="778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む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29EF7CC-9C19-7A0C-AA9A-9AC91A853980}"/>
                </a:ext>
              </a:extLst>
            </p:cNvPr>
            <p:cNvSpPr txBox="1"/>
            <p:nvPr/>
          </p:nvSpPr>
          <p:spPr>
            <a:xfrm>
              <a:off x="2210692" y="3435331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どうが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017F65D-A12C-23E3-BC6C-EF3045F2FB0F}"/>
                </a:ext>
              </a:extLst>
            </p:cNvPr>
            <p:cNvSpPr txBox="1"/>
            <p:nvPr/>
          </p:nvSpPr>
          <p:spPr>
            <a:xfrm>
              <a:off x="4047662" y="3435331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ぼうりょく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373C097-D1D1-4F12-F980-83B3B9761FEE}"/>
                </a:ext>
              </a:extLst>
            </p:cNvPr>
            <p:cNvSpPr txBox="1"/>
            <p:nvPr/>
          </p:nvSpPr>
          <p:spPr>
            <a:xfrm>
              <a:off x="3738863" y="3892077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どうよう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EFD0F6C-DAC8-450A-089A-5C5D7BFD27AD}"/>
                </a:ext>
              </a:extLst>
            </p:cNvPr>
            <p:cNvSpPr txBox="1"/>
            <p:nvPr/>
          </p:nvSpPr>
          <p:spPr>
            <a:xfrm>
              <a:off x="4828920" y="3892077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ないよう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D67EF40-6C49-920E-4DB2-55685E2BD4E6}"/>
                </a:ext>
              </a:extLst>
            </p:cNvPr>
            <p:cNvSpPr txBox="1"/>
            <p:nvPr/>
          </p:nvSpPr>
          <p:spPr>
            <a:xfrm>
              <a:off x="1279052" y="4044861"/>
              <a:ext cx="7859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かんすることなど、見る人を動揺させる内容で、表示するときに注意が必要。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8EED46E-AB46-3F24-17AC-D3081EF85C9A}"/>
                </a:ext>
              </a:extLst>
            </p:cNvPr>
            <p:cNvSpPr txBox="1"/>
            <p:nvPr/>
          </p:nvSpPr>
          <p:spPr>
            <a:xfrm>
              <a:off x="5704621" y="3892077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ひょうじ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E0F98FB-7354-AB36-DFFC-ADD2C34428F6}"/>
                </a:ext>
              </a:extLst>
            </p:cNvPr>
            <p:cNvSpPr txBox="1"/>
            <p:nvPr/>
          </p:nvSpPr>
          <p:spPr>
            <a:xfrm>
              <a:off x="7126146" y="3892077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ちゅうい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2151B28-3CE5-D0EB-397A-F9B6735D21CC}"/>
                </a:ext>
              </a:extLst>
            </p:cNvPr>
            <p:cNvSpPr txBox="1"/>
            <p:nvPr/>
          </p:nvSpPr>
          <p:spPr>
            <a:xfrm>
              <a:off x="7870574" y="3892077"/>
              <a:ext cx="1022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ひつよう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8FCCE04-4DC2-9251-F548-33F5A901B116}"/>
                </a:ext>
              </a:extLst>
            </p:cNvPr>
            <p:cNvSpPr txBox="1"/>
            <p:nvPr/>
          </p:nvSpPr>
          <p:spPr>
            <a:xfrm>
              <a:off x="420411" y="4603483"/>
              <a:ext cx="12303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とうじょうじんぶつ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A3CE7CD-4C2F-616D-D77E-E901830D8BE4}"/>
                </a:ext>
              </a:extLst>
            </p:cNvPr>
            <p:cNvSpPr txBox="1"/>
            <p:nvPr/>
          </p:nvSpPr>
          <p:spPr>
            <a:xfrm>
              <a:off x="1479648" y="4603483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ゆうめい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902B2C4-346C-2D8D-EE2D-95454E8934C0}"/>
                </a:ext>
              </a:extLst>
            </p:cNvPr>
            <p:cNvSpPr txBox="1"/>
            <p:nvPr/>
          </p:nvSpPr>
          <p:spPr>
            <a:xfrm>
              <a:off x="2350351" y="4603483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かていてき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F7FC626F-C5FB-55C8-C0C8-9553873E953F}"/>
                </a:ext>
              </a:extLst>
            </p:cNvPr>
            <p:cNvSpPr txBox="1"/>
            <p:nvPr/>
          </p:nvSpPr>
          <p:spPr>
            <a:xfrm>
              <a:off x="4385743" y="4603483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C1809AC5-3E3E-54EE-E4CC-FD1DDD4DFA4F}"/>
                </a:ext>
              </a:extLst>
            </p:cNvPr>
            <p:cNvSpPr txBox="1"/>
            <p:nvPr/>
          </p:nvSpPr>
          <p:spPr>
            <a:xfrm>
              <a:off x="5625746" y="4603483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けんりしゃ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A9A54F5-7461-B3E4-2244-F3672B5F0A10}"/>
                </a:ext>
              </a:extLst>
            </p:cNvPr>
            <p:cNvSpPr txBox="1"/>
            <p:nvPr/>
          </p:nvSpPr>
          <p:spPr>
            <a:xfrm>
              <a:off x="509089" y="5073117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ほうてき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B99543F-68C9-8D3F-7A60-7968E37F1D7E}"/>
                </a:ext>
              </a:extLst>
            </p:cNvPr>
            <p:cNvSpPr txBox="1"/>
            <p:nvPr/>
          </p:nvSpPr>
          <p:spPr>
            <a:xfrm>
              <a:off x="1216602" y="5073117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きょか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A037567-250C-5B03-1F5E-4541C8DDDEAE}"/>
                </a:ext>
              </a:extLst>
            </p:cNvPr>
            <p:cNvSpPr txBox="1"/>
            <p:nvPr/>
          </p:nvSpPr>
          <p:spPr>
            <a:xfrm>
              <a:off x="2100522" y="5073117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しよう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2102617-114A-213B-F14A-719549F1FEAC}"/>
                </a:ext>
              </a:extLst>
            </p:cNvPr>
            <p:cNvSpPr txBox="1"/>
            <p:nvPr/>
          </p:nvSpPr>
          <p:spPr>
            <a:xfrm>
              <a:off x="3536674" y="5073117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こうい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B3C52315-8C82-0295-17A7-817F36629892}"/>
                </a:ext>
              </a:extLst>
            </p:cNvPr>
            <p:cNvSpPr txBox="1"/>
            <p:nvPr/>
          </p:nvSpPr>
          <p:spPr>
            <a:xfrm>
              <a:off x="1067056" y="5552091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じっしゃ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B19D930-3DFA-CA1A-1269-018767D069B2}"/>
                </a:ext>
              </a:extLst>
            </p:cNvPr>
            <p:cNvSpPr txBox="1"/>
            <p:nvPr/>
          </p:nvSpPr>
          <p:spPr>
            <a:xfrm>
              <a:off x="154639" y="5996609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こま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538F7CB-5895-363A-D863-A9276707420E}"/>
                </a:ext>
              </a:extLst>
            </p:cNvPr>
            <p:cNvSpPr txBox="1"/>
            <p:nvPr/>
          </p:nvSpPr>
          <p:spPr>
            <a:xfrm>
              <a:off x="1752369" y="5996609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151469A9-BC50-B914-34A5-500E35389438}"/>
                </a:ext>
              </a:extLst>
            </p:cNvPr>
            <p:cNvSpPr txBox="1"/>
            <p:nvPr/>
          </p:nvSpPr>
          <p:spPr>
            <a:xfrm>
              <a:off x="3112600" y="5996609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ぎじゅつ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1E495D4-633B-2F28-DE80-16E6F54F5B78}"/>
                </a:ext>
              </a:extLst>
            </p:cNvPr>
            <p:cNvSpPr txBox="1"/>
            <p:nvPr/>
          </p:nvSpPr>
          <p:spPr>
            <a:xfrm>
              <a:off x="3670712" y="5996609"/>
              <a:ext cx="994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つか</a:t>
              </a: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A87D9CD-C980-FE76-496F-C08EE5095032}"/>
              </a:ext>
            </a:extLst>
          </p:cNvPr>
          <p:cNvSpPr txBox="1"/>
          <p:nvPr/>
        </p:nvSpPr>
        <p:spPr>
          <a:xfrm>
            <a:off x="2838665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とつぜん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689BAD5-BF90-A228-5595-A2A9456457EE}"/>
              </a:ext>
            </a:extLst>
          </p:cNvPr>
          <p:cNvSpPr txBox="1"/>
          <p:nvPr/>
        </p:nvSpPr>
        <p:spPr>
          <a:xfrm>
            <a:off x="417583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03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24.</a:t>
            </a:r>
            <a:r>
              <a:rPr lang="ja-JP" altLang="en-US" dirty="0"/>
              <a:t> 動画を見ていたら突然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0" y="625032"/>
            <a:ext cx="9144000" cy="414701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0861" y="1204112"/>
            <a:ext cx="83916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できるだけ保護者の見ているところで、動画を見るようにしましょう。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エルサゲートのような動画は、本物のイラストを使っていないので見ないようにしましょう。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有料サイトで、安全な動画を見るようにしましょう。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あやしい内容になったときに動画を見ることをやめましょう。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45A5E0-DC22-4E01-9AD1-0F3A830BFE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3"/>
          <a:stretch/>
        </p:blipFill>
        <p:spPr>
          <a:xfrm>
            <a:off x="3944681" y="3754969"/>
            <a:ext cx="5287662" cy="3606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EE12D2-80F9-BFEC-3DD2-0163DD3649B9}"/>
              </a:ext>
            </a:extLst>
          </p:cNvPr>
          <p:cNvSpPr txBox="1"/>
          <p:nvPr/>
        </p:nvSpPr>
        <p:spPr>
          <a:xfrm>
            <a:off x="2367281" y="1015529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ほごしゃ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502747-67B0-17A0-D5E7-F0DF1ECF3E09}"/>
              </a:ext>
            </a:extLst>
          </p:cNvPr>
          <p:cNvSpPr txBox="1"/>
          <p:nvPr/>
        </p:nvSpPr>
        <p:spPr>
          <a:xfrm>
            <a:off x="6180346" y="1015529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653448-C2B4-A989-EA59-8151D406FE27}"/>
              </a:ext>
            </a:extLst>
          </p:cNvPr>
          <p:cNvSpPr txBox="1"/>
          <p:nvPr/>
        </p:nvSpPr>
        <p:spPr>
          <a:xfrm>
            <a:off x="3734326" y="1899697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6FFD74-4E52-1965-E3DE-6BCEE14F4777}"/>
              </a:ext>
            </a:extLst>
          </p:cNvPr>
          <p:cNvSpPr txBox="1"/>
          <p:nvPr/>
        </p:nvSpPr>
        <p:spPr>
          <a:xfrm>
            <a:off x="4994515" y="1899697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ほんもの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28B9BC-DB83-D1F4-D2F7-7E1846FC8266}"/>
              </a:ext>
            </a:extLst>
          </p:cNvPr>
          <p:cNvSpPr txBox="1"/>
          <p:nvPr/>
        </p:nvSpPr>
        <p:spPr>
          <a:xfrm>
            <a:off x="7287786" y="1899697"/>
            <a:ext cx="10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10FB67B-03EA-514C-AC29-96465DC40644}"/>
              </a:ext>
            </a:extLst>
          </p:cNvPr>
          <p:cNvSpPr txBox="1"/>
          <p:nvPr/>
        </p:nvSpPr>
        <p:spPr>
          <a:xfrm>
            <a:off x="714266" y="2791237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4F0640-345E-5312-51AD-9C78BB00B8DC}"/>
              </a:ext>
            </a:extLst>
          </p:cNvPr>
          <p:cNvSpPr txBox="1"/>
          <p:nvPr/>
        </p:nvSpPr>
        <p:spPr>
          <a:xfrm>
            <a:off x="2835910" y="2791237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あんぜん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3E9EB62-F165-1FCD-99B5-9642C9E293F3}"/>
              </a:ext>
            </a:extLst>
          </p:cNvPr>
          <p:cNvSpPr txBox="1"/>
          <p:nvPr/>
        </p:nvSpPr>
        <p:spPr>
          <a:xfrm>
            <a:off x="3717004" y="2791237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9989AB-96A5-7134-A5A4-772552908298}"/>
              </a:ext>
            </a:extLst>
          </p:cNvPr>
          <p:cNvSpPr txBox="1"/>
          <p:nvPr/>
        </p:nvSpPr>
        <p:spPr>
          <a:xfrm>
            <a:off x="1923306" y="3306257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ないよう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B233AB4-5D95-2984-6013-4889614E0A60}"/>
              </a:ext>
            </a:extLst>
          </p:cNvPr>
          <p:cNvSpPr txBox="1"/>
          <p:nvPr/>
        </p:nvSpPr>
        <p:spPr>
          <a:xfrm>
            <a:off x="4636170" y="3306257"/>
            <a:ext cx="110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FAD7880-06FC-0AEB-551C-332B9EB296A9}"/>
              </a:ext>
            </a:extLst>
          </p:cNvPr>
          <p:cNvSpPr txBox="1"/>
          <p:nvPr/>
        </p:nvSpPr>
        <p:spPr>
          <a:xfrm>
            <a:off x="2838665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とつぜん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2E80C2-94C8-BD3F-7F49-681663109654}"/>
              </a:ext>
            </a:extLst>
          </p:cNvPr>
          <p:cNvSpPr txBox="1"/>
          <p:nvPr/>
        </p:nvSpPr>
        <p:spPr>
          <a:xfrm>
            <a:off x="417583" y="44742"/>
            <a:ext cx="1093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　が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468760" y="4352435"/>
            <a:ext cx="4268500" cy="2131366"/>
            <a:chOff x="-321549" y="3924894"/>
            <a:chExt cx="4572000" cy="2240620"/>
          </a:xfrm>
        </p:grpSpPr>
        <p:sp>
          <p:nvSpPr>
            <p:cNvPr id="6" name="雲 31"/>
            <p:cNvSpPr/>
            <p:nvPr/>
          </p:nvSpPr>
          <p:spPr>
            <a:xfrm rot="197991">
              <a:off x="30965" y="3924894"/>
              <a:ext cx="3866973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280679">
              <a:off x="-321549" y="4388462"/>
              <a:ext cx="4572000" cy="11647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わからないときは</a:t>
              </a:r>
              <a:endParaRPr kumimoji="0" lang="en-US" altLang="ja-JP" sz="28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家の人に相談しよう</a:t>
              </a:r>
            </a:p>
          </p:txBody>
        </p:sp>
      </p:grpSp>
      <p:pic>
        <p:nvPicPr>
          <p:cNvPr id="38" name="図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870"/>
            <a:ext cx="1996568" cy="194727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25E2D38-F65D-F2A2-6DE0-B28BCCCB960E}"/>
              </a:ext>
            </a:extLst>
          </p:cNvPr>
          <p:cNvGrpSpPr/>
          <p:nvPr/>
        </p:nvGrpSpPr>
        <p:grpSpPr>
          <a:xfrm>
            <a:off x="1801393" y="5203493"/>
            <a:ext cx="2493140" cy="415610"/>
            <a:chOff x="1801393" y="5203493"/>
            <a:chExt cx="2493140" cy="415610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242CD4A-63D6-47EC-151A-11507186AABE}"/>
                </a:ext>
              </a:extLst>
            </p:cNvPr>
            <p:cNvSpPr txBox="1"/>
            <p:nvPr/>
          </p:nvSpPr>
          <p:spPr>
            <a:xfrm rot="21300000">
              <a:off x="1801393" y="5342104"/>
              <a:ext cx="810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いえ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8B92A64-E204-AC72-8F4B-9AC8E1D245BF}"/>
                </a:ext>
              </a:extLst>
            </p:cNvPr>
            <p:cNvSpPr txBox="1"/>
            <p:nvPr/>
          </p:nvSpPr>
          <p:spPr>
            <a:xfrm rot="21300000">
              <a:off x="3209997" y="5203493"/>
              <a:ext cx="1084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そうだん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60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話 インターネットの情報は正しい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449</Words>
  <Application>Microsoft Office PowerPoint</Application>
  <PresentationFormat>画面に合わせる (4:3)</PresentationFormat>
  <Paragraphs>102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だい24話 動画を見ていたら突然</vt:lpstr>
      <vt:lpstr>24. 動画を見ていたら突然</vt:lpstr>
      <vt:lpstr>24. 動画を見ていたら突然</vt:lpstr>
      <vt:lpstr>24. 動画を見ていたら突然</vt:lpstr>
      <vt:lpstr>24. 動画を見ていたら突然</vt:lpstr>
      <vt:lpstr>24. 動画を見ていたら突然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2023-02-17T01:47:46Z</dcterms:created>
  <dcterms:modified xsi:type="dcterms:W3CDTF">2023-02-17T01:47:48Z</dcterms:modified>
</cp:coreProperties>
</file>