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17" r:id="rId2"/>
    <p:sldId id="524" r:id="rId3"/>
    <p:sldId id="562" r:id="rId4"/>
    <p:sldId id="546" r:id="rId5"/>
    <p:sldId id="552" r:id="rId6"/>
    <p:sldId id="410" r:id="rId7"/>
    <p:sldId id="553" r:id="rId8"/>
    <p:sldId id="554" r:id="rId9"/>
    <p:sldId id="532" r:id="rId10"/>
  </p:sldIdLst>
  <p:sldSz cx="9144000" cy="6858000" type="screen4x3"/>
  <p:notesSz cx="6735763" cy="9866313"/>
  <p:custDataLst>
    <p:tags r:id="rId1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5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14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300" dirty="0"/>
              <a:t>【</a:t>
            </a:r>
            <a:r>
              <a:rPr kumimoji="1" lang="ja-JP" altLang="en-US" sz="300" dirty="0"/>
              <a:t>参考資料</a:t>
            </a:r>
            <a:r>
              <a:rPr kumimoji="1" lang="en-US" altLang="ja-JP" sz="300" dirty="0"/>
              <a:t>】</a:t>
            </a:r>
          </a:p>
          <a:p>
            <a:r>
              <a:rPr kumimoji="1" lang="ja-JP" altLang="en-US" sz="800" dirty="0"/>
              <a:t>総務省「インターネットトラブル事例</a:t>
            </a:r>
            <a:r>
              <a:rPr kumimoji="1" lang="en-US" altLang="ja-JP" sz="800" dirty="0"/>
              <a:t>2021</a:t>
            </a:r>
            <a:r>
              <a:rPr kumimoji="1" lang="ja-JP" altLang="en-US" sz="800" dirty="0"/>
              <a:t>版」</a:t>
            </a:r>
            <a:r>
              <a:rPr kumimoji="1" lang="ja-JP" altLang="en-US" sz="300" dirty="0"/>
              <a:t>－</a:t>
            </a:r>
            <a:r>
              <a:rPr kumimoji="1" lang="en-US" altLang="ja-JP" sz="300" dirty="0"/>
              <a:t>13</a:t>
            </a:r>
            <a:r>
              <a:rPr kumimoji="1" lang="ja-JP" altLang="en-US" sz="300" dirty="0"/>
              <a:t>／アクセス許可</a:t>
            </a:r>
            <a:endParaRPr kumimoji="1" lang="en-US" altLang="ja-JP" sz="300" dirty="0"/>
          </a:p>
          <a:p>
            <a:r>
              <a:rPr kumimoji="1" lang="ja-JP" altLang="en-US" sz="800" dirty="0"/>
              <a:t>「インターネットの安全安心ハンドブック」</a:t>
            </a:r>
            <a:r>
              <a:rPr kumimoji="1" lang="en-US" altLang="ja-JP" sz="300" dirty="0"/>
              <a:t>-27</a:t>
            </a:r>
            <a:r>
              <a:rPr kumimoji="1" lang="ja-JP" altLang="en-US" sz="300" dirty="0"/>
              <a:t>／第</a:t>
            </a:r>
            <a:r>
              <a:rPr kumimoji="1" lang="en-US" altLang="ja-JP" sz="300" dirty="0"/>
              <a:t>1</a:t>
            </a:r>
            <a:r>
              <a:rPr kumimoji="1" lang="ja-JP" altLang="en-US" sz="300" dirty="0"/>
              <a:t>章／基本のセキュリティ★</a:t>
            </a:r>
            <a:endParaRPr kumimoji="1" lang="en-US" altLang="ja-JP" sz="300" dirty="0"/>
          </a:p>
          <a:p>
            <a:r>
              <a:rPr kumimoji="1" lang="ja-JP" altLang="en-US" sz="800" dirty="0"/>
              <a:t>「インターネットの安全安心ハンドブック」</a:t>
            </a:r>
            <a:r>
              <a:rPr kumimoji="1" lang="en-US" altLang="ja-JP" sz="300" dirty="0"/>
              <a:t>-113</a:t>
            </a:r>
            <a:r>
              <a:rPr kumimoji="1" lang="ja-JP" altLang="en-US" sz="300" dirty="0"/>
              <a:t>／第</a:t>
            </a:r>
            <a:r>
              <a:rPr kumimoji="1" lang="en-US" altLang="ja-JP" sz="300" dirty="0"/>
              <a:t>5</a:t>
            </a:r>
            <a:r>
              <a:rPr kumimoji="1" lang="ja-JP" altLang="en-US" sz="300" dirty="0"/>
              <a:t>章／位置情報</a:t>
            </a:r>
          </a:p>
        </p:txBody>
      </p:sp>
    </p:spTree>
    <p:extLst>
      <p:ext uri="{BB962C8B-B14F-4D97-AF65-F5344CB8AC3E}">
        <p14:creationId xmlns:p14="http://schemas.microsoft.com/office/powerpoint/2010/main" val="41179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5136" y="3246120"/>
            <a:ext cx="7313094" cy="3097304"/>
          </a:xfrm>
        </p:spPr>
        <p:txBody>
          <a:bodyPr>
            <a:normAutofit/>
          </a:bodyPr>
          <a:lstStyle/>
          <a:p>
            <a:pPr algn="ctr"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25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sz="5000" dirty="0"/>
              <a:t>インターネットサービスを申しこむときは</a:t>
            </a:r>
            <a:r>
              <a:rPr lang="en-US" altLang="ja-JP" sz="5000" dirty="0"/>
              <a:t>…</a:t>
            </a:r>
            <a:endParaRPr lang="ja-JP" altLang="en-US" sz="50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0D028E-F5D1-130E-A5D6-28F2275F78B2}"/>
              </a:ext>
            </a:extLst>
          </p:cNvPr>
          <p:cNvSpPr txBox="1"/>
          <p:nvPr/>
        </p:nvSpPr>
        <p:spPr>
          <a:xfrm>
            <a:off x="2036771" y="5044341"/>
            <a:ext cx="120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AEB05C-BC31-A50B-B13F-2A2DCCCB7DC4}"/>
              </a:ext>
            </a:extLst>
          </p:cNvPr>
          <p:cNvSpPr txBox="1"/>
          <p:nvPr/>
        </p:nvSpPr>
        <p:spPr>
          <a:xfrm>
            <a:off x="4978549" y="332918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8C193E-DCA2-9A15-81DA-5BA97AD11F91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B757E1-3DA7-D602-B1B1-2FB8B0D6189A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5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6ACC7295-532F-425C-8936-446602A7E0F3}"/>
              </a:ext>
            </a:extLst>
          </p:cNvPr>
          <p:cNvSpPr/>
          <p:nvPr/>
        </p:nvSpPr>
        <p:spPr>
          <a:xfrm>
            <a:off x="1800517" y="2246267"/>
            <a:ext cx="5588817" cy="5510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7420E7-3BA4-4F07-8A9D-EC2E7AF73D92}"/>
              </a:ext>
            </a:extLst>
          </p:cNvPr>
          <p:cNvGrpSpPr/>
          <p:nvPr/>
        </p:nvGrpSpPr>
        <p:grpSpPr>
          <a:xfrm>
            <a:off x="5759500" y="3073857"/>
            <a:ext cx="3280794" cy="2868545"/>
            <a:chOff x="8008916" y="3359058"/>
            <a:chExt cx="1735151" cy="1871957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44E1504-2DB2-4569-AF36-500F717634EC}"/>
                </a:ext>
              </a:extLst>
            </p:cNvPr>
            <p:cNvSpPr/>
            <p:nvPr/>
          </p:nvSpPr>
          <p:spPr>
            <a:xfrm>
              <a:off x="8039876" y="3359058"/>
              <a:ext cx="1683394" cy="187195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F0A224C-1AD4-4650-A8C7-82E26EE0F1EF}"/>
                </a:ext>
              </a:extLst>
            </p:cNvPr>
            <p:cNvSpPr txBox="1"/>
            <p:nvPr/>
          </p:nvSpPr>
          <p:spPr>
            <a:xfrm>
              <a:off x="8008916" y="3671605"/>
              <a:ext cx="1735151" cy="1164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新しい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フリマアプリを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つかいたいな～と思って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インストール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してるところ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>
            <a:off x="807514" y="2560831"/>
            <a:ext cx="2479148" cy="1543225"/>
            <a:chOff x="6923216" y="2317767"/>
            <a:chExt cx="1551965" cy="1113567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23216" y="2317767"/>
              <a:ext cx="1551965" cy="111356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7200940" y="2490523"/>
              <a:ext cx="1121946" cy="71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お母さん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何してるの？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BD26AE1-99E8-4002-9AF7-1245F91FD4BB}"/>
              </a:ext>
            </a:extLst>
          </p:cNvPr>
          <p:cNvGrpSpPr/>
          <p:nvPr/>
        </p:nvGrpSpPr>
        <p:grpSpPr>
          <a:xfrm>
            <a:off x="4092837" y="2750541"/>
            <a:ext cx="2687540" cy="4135775"/>
            <a:chOff x="6008990" y="2738027"/>
            <a:chExt cx="2687540" cy="413577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EC8817D-C7D9-47D8-8A38-A3F21969E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3437CB3-5A7A-4FD6-93C3-96BEB09C7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9DD1222-D0E7-492F-AE23-C4F44F97A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  <p:pic>
        <p:nvPicPr>
          <p:cNvPr id="17" name="図 16" descr="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690797E5-DFAA-46D8-AA4B-FDEC8C6AF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53" y="3989455"/>
            <a:ext cx="2868544" cy="28685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A10CA-593C-4860-BED2-B5E5C42AE885}"/>
              </a:ext>
            </a:extLst>
          </p:cNvPr>
          <p:cNvSpPr txBox="1"/>
          <p:nvPr/>
        </p:nvSpPr>
        <p:spPr>
          <a:xfrm>
            <a:off x="150289" y="1048261"/>
            <a:ext cx="884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美波さんのお母さんが新しいアプリケーションをインストールしようとしていました。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60788C8-70E8-3BEB-54C1-9B972E88F469}"/>
              </a:ext>
            </a:extLst>
          </p:cNvPr>
          <p:cNvSpPr txBox="1"/>
          <p:nvPr/>
        </p:nvSpPr>
        <p:spPr>
          <a:xfrm>
            <a:off x="251936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4F4F9E-A530-59B3-2441-7268CBE355A4}"/>
              </a:ext>
            </a:extLst>
          </p:cNvPr>
          <p:cNvSpPr txBox="1"/>
          <p:nvPr/>
        </p:nvSpPr>
        <p:spPr>
          <a:xfrm>
            <a:off x="2000751" y="852058"/>
            <a:ext cx="83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448F80-E1F4-AB78-1D44-91DFBB00C1FB}"/>
              </a:ext>
            </a:extLst>
          </p:cNvPr>
          <p:cNvSpPr txBox="1"/>
          <p:nvPr/>
        </p:nvSpPr>
        <p:spPr>
          <a:xfrm>
            <a:off x="3319011" y="852058"/>
            <a:ext cx="83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あたら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B6D4274-233A-638C-40D8-29E723CAA75A}"/>
              </a:ext>
            </a:extLst>
          </p:cNvPr>
          <p:cNvGrpSpPr/>
          <p:nvPr/>
        </p:nvGrpSpPr>
        <p:grpSpPr>
          <a:xfrm>
            <a:off x="1055304" y="2733745"/>
            <a:ext cx="1007506" cy="833754"/>
            <a:chOff x="1055304" y="2733745"/>
            <a:chExt cx="1007506" cy="833754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9B0DD2A-D2EA-3921-B248-1CD38F57D635}"/>
                </a:ext>
              </a:extLst>
            </p:cNvPr>
            <p:cNvSpPr txBox="1"/>
            <p:nvPr/>
          </p:nvSpPr>
          <p:spPr>
            <a:xfrm rot="21180000">
              <a:off x="1248242" y="2733745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かあ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FF2166A-9A92-CE99-8A15-DA53F872E8C0}"/>
                </a:ext>
              </a:extLst>
            </p:cNvPr>
            <p:cNvSpPr txBox="1"/>
            <p:nvPr/>
          </p:nvSpPr>
          <p:spPr>
            <a:xfrm rot="21180000">
              <a:off x="1055304" y="3290500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なに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12D2BAB-7E2F-B744-ED92-8D62588C6100}"/>
              </a:ext>
            </a:extLst>
          </p:cNvPr>
          <p:cNvGrpSpPr/>
          <p:nvPr/>
        </p:nvGrpSpPr>
        <p:grpSpPr>
          <a:xfrm>
            <a:off x="6726088" y="3371746"/>
            <a:ext cx="1830260" cy="1048202"/>
            <a:chOff x="6726088" y="3371746"/>
            <a:chExt cx="1830260" cy="1048202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1D4940D-3802-4D12-0F9A-77CB3D838A2F}"/>
                </a:ext>
              </a:extLst>
            </p:cNvPr>
            <p:cNvSpPr txBox="1"/>
            <p:nvPr/>
          </p:nvSpPr>
          <p:spPr>
            <a:xfrm rot="21600000">
              <a:off x="6726088" y="3371746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あたら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063D920-27DD-9E94-5345-BE205DEFBF53}"/>
                </a:ext>
              </a:extLst>
            </p:cNvPr>
            <p:cNvSpPr txBox="1"/>
            <p:nvPr/>
          </p:nvSpPr>
          <p:spPr>
            <a:xfrm rot="21600000">
              <a:off x="7741780" y="4142949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おも</a:t>
              </a:r>
              <a:endParaRPr kumimoji="1" lang="en-US" altLang="ja-JP" sz="120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E998A7A-8AF4-8927-5322-90C1E4A25448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extLst>
      <p:ext uri="{BB962C8B-B14F-4D97-AF65-F5344CB8AC3E}">
        <p14:creationId xmlns:p14="http://schemas.microsoft.com/office/powerpoint/2010/main" val="31740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A4F077A-C205-472F-9EF9-95BE1B68E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091" y="1387071"/>
            <a:ext cx="6885909" cy="547093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E1BD273-0087-47E4-8899-46E95B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27286" b="13477"/>
          <a:stretch/>
        </p:blipFill>
        <p:spPr>
          <a:xfrm>
            <a:off x="3002894" y="1781301"/>
            <a:ext cx="6209556" cy="476345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449119-ECD4-4414-9819-8039CB988D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-24" r="2205" b="1"/>
          <a:stretch/>
        </p:blipFill>
        <p:spPr>
          <a:xfrm>
            <a:off x="344264" y="3831418"/>
            <a:ext cx="2344994" cy="304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 flipH="1">
            <a:off x="386169" y="2326686"/>
            <a:ext cx="2909737" cy="1530604"/>
            <a:chOff x="6929992" y="2317767"/>
            <a:chExt cx="1549803" cy="1072638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6929992" y="2450782"/>
              <a:ext cx="1549803" cy="6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そういえば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このまえ先生が･･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B6D0B8-50E7-47CB-9759-59868F6CB3F6}"/>
              </a:ext>
            </a:extLst>
          </p:cNvPr>
          <p:cNvGrpSpPr/>
          <p:nvPr/>
        </p:nvGrpSpPr>
        <p:grpSpPr>
          <a:xfrm>
            <a:off x="2999172" y="2728685"/>
            <a:ext cx="4201086" cy="3929404"/>
            <a:chOff x="2999172" y="3502483"/>
            <a:chExt cx="4201086" cy="3213291"/>
          </a:xfrm>
        </p:grpSpPr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AE91D5EC-7D45-4714-AC7B-0286233F8B91}"/>
                </a:ext>
              </a:extLst>
            </p:cNvPr>
            <p:cNvSpPr/>
            <p:nvPr/>
          </p:nvSpPr>
          <p:spPr>
            <a:xfrm>
              <a:off x="2999172" y="3502483"/>
              <a:ext cx="4201086" cy="3213291"/>
            </a:xfrm>
            <a:prstGeom prst="wedgeRoundRectCallout">
              <a:avLst>
                <a:gd name="adj1" fmla="val 58307"/>
                <a:gd name="adj2" fmla="val -23205"/>
                <a:gd name="adj3" fmla="val 16667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970C84C-7EBA-4445-A65D-BB3F70983AFD}"/>
                </a:ext>
              </a:extLst>
            </p:cNvPr>
            <p:cNvSpPr txBox="1"/>
            <p:nvPr/>
          </p:nvSpPr>
          <p:spPr>
            <a:xfrm>
              <a:off x="3031334" y="3774018"/>
              <a:ext cx="4158414" cy="28440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新しく</a:t>
              </a:r>
              <a:b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インターネットサービスを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利用するときには、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利用についてのルールや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個人情報の取りあつかいに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ついての決まりごとを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きちんと読んでおくことが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大切です。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CF5E4FE-0695-4196-B460-DD7E0DEF1472}"/>
              </a:ext>
            </a:extLst>
          </p:cNvPr>
          <p:cNvGrpSpPr/>
          <p:nvPr/>
        </p:nvGrpSpPr>
        <p:grpSpPr>
          <a:xfrm flipH="1">
            <a:off x="6851682" y="2215034"/>
            <a:ext cx="2264658" cy="4642966"/>
            <a:chOff x="1446642" y="2814321"/>
            <a:chExt cx="1905887" cy="426538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9EEEF24-BA1C-4F91-A054-62A5AE0B9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10" b="5397"/>
            <a:stretch/>
          </p:blipFill>
          <p:spPr>
            <a:xfrm flipH="1">
              <a:off x="1446642" y="2814321"/>
              <a:ext cx="1905887" cy="42653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4023A95B-5397-4B86-B982-5E6E03DCAD55}"/>
                </a:ext>
              </a:extLst>
            </p:cNvPr>
            <p:cNvGrpSpPr/>
            <p:nvPr/>
          </p:nvGrpSpPr>
          <p:grpSpPr>
            <a:xfrm>
              <a:off x="2293144" y="3490913"/>
              <a:ext cx="600499" cy="652462"/>
              <a:chOff x="2293144" y="3490913"/>
              <a:chExt cx="600499" cy="652462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2409E4E-696C-464A-92DF-E88A0E908E6C}"/>
                  </a:ext>
                </a:extLst>
              </p:cNvPr>
              <p:cNvGrpSpPr/>
              <p:nvPr/>
            </p:nvGrpSpPr>
            <p:grpSpPr>
              <a:xfrm>
                <a:off x="2376534" y="3490913"/>
                <a:ext cx="492095" cy="652462"/>
                <a:chOff x="2376534" y="3490913"/>
                <a:chExt cx="492095" cy="652462"/>
              </a:xfrm>
            </p:grpSpPr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F4105F05-1DF6-450E-B20E-B9C95F05890D}"/>
                    </a:ext>
                  </a:extLst>
                </p:cNvPr>
                <p:cNvSpPr/>
                <p:nvPr/>
              </p:nvSpPr>
              <p:spPr>
                <a:xfrm>
                  <a:off x="2471738" y="3952875"/>
                  <a:ext cx="223837" cy="190500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フローチャート: 論理積ゲート 37">
                  <a:extLst>
                    <a:ext uri="{FF2B5EF4-FFF2-40B4-BE49-F238E27FC236}">
                      <a16:creationId xmlns:a16="http://schemas.microsoft.com/office/drawing/2014/main" id="{B55F84C3-E3BD-4974-B59B-C6F129BB64E7}"/>
                    </a:ext>
                  </a:extLst>
                </p:cNvPr>
                <p:cNvSpPr/>
                <p:nvPr/>
              </p:nvSpPr>
              <p:spPr>
                <a:xfrm rot="5621888">
                  <a:off x="2557510" y="3928829"/>
                  <a:ext cx="85723" cy="224300"/>
                </a:xfrm>
                <a:prstGeom prst="flowChartDelay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楕円 38">
                  <a:extLst>
                    <a:ext uri="{FF2B5EF4-FFF2-40B4-BE49-F238E27FC236}">
                      <a16:creationId xmlns:a16="http://schemas.microsoft.com/office/drawing/2014/main" id="{C5CBD69F-BB3F-4972-8B38-F701FE72CFC4}"/>
                    </a:ext>
                  </a:extLst>
                </p:cNvPr>
                <p:cNvSpPr/>
                <p:nvPr/>
              </p:nvSpPr>
              <p:spPr>
                <a:xfrm>
                  <a:off x="2376534" y="3490913"/>
                  <a:ext cx="223837" cy="100012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楕円 39">
                  <a:extLst>
                    <a:ext uri="{FF2B5EF4-FFF2-40B4-BE49-F238E27FC236}">
                      <a16:creationId xmlns:a16="http://schemas.microsoft.com/office/drawing/2014/main" id="{060EB7BB-70F0-4E16-B8B0-729091B1F631}"/>
                    </a:ext>
                  </a:extLst>
                </p:cNvPr>
                <p:cNvSpPr/>
                <p:nvPr/>
              </p:nvSpPr>
              <p:spPr>
                <a:xfrm rot="1434322">
                  <a:off x="2644792" y="3545682"/>
                  <a:ext cx="223837" cy="100012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1A14611D-15D6-473C-8A7B-2597EEB45921}"/>
                  </a:ext>
                </a:extLst>
              </p:cNvPr>
              <p:cNvGrpSpPr/>
              <p:nvPr/>
            </p:nvGrpSpPr>
            <p:grpSpPr>
              <a:xfrm>
                <a:off x="2293144" y="3524250"/>
                <a:ext cx="600499" cy="156194"/>
                <a:chOff x="2288381" y="3514724"/>
                <a:chExt cx="600499" cy="156194"/>
              </a:xfrm>
            </p:grpSpPr>
            <p:sp>
              <p:nvSpPr>
                <p:cNvPr id="35" name="円弧 34">
                  <a:extLst>
                    <a:ext uri="{FF2B5EF4-FFF2-40B4-BE49-F238E27FC236}">
                      <a16:creationId xmlns:a16="http://schemas.microsoft.com/office/drawing/2014/main" id="{573C2D69-E8EC-4FDB-99AE-59605E9A099A}"/>
                    </a:ext>
                  </a:extLst>
                </p:cNvPr>
                <p:cNvSpPr/>
                <p:nvPr/>
              </p:nvSpPr>
              <p:spPr>
                <a:xfrm>
                  <a:off x="2288381" y="3514724"/>
                  <a:ext cx="295275" cy="102396"/>
                </a:xfrm>
                <a:prstGeom prst="arc">
                  <a:avLst/>
                </a:prstGeom>
                <a:ln w="28575">
                  <a:solidFill>
                    <a:srgbClr val="4941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弧 35">
                  <a:extLst>
                    <a:ext uri="{FF2B5EF4-FFF2-40B4-BE49-F238E27FC236}">
                      <a16:creationId xmlns:a16="http://schemas.microsoft.com/office/drawing/2014/main" id="{C7CA5F2D-C6C9-4366-8C6D-5F4F8B7A3001}"/>
                    </a:ext>
                  </a:extLst>
                </p:cNvPr>
                <p:cNvSpPr/>
                <p:nvPr/>
              </p:nvSpPr>
              <p:spPr>
                <a:xfrm rot="18592736">
                  <a:off x="2781696" y="3563733"/>
                  <a:ext cx="96460" cy="117909"/>
                </a:xfrm>
                <a:prstGeom prst="arc">
                  <a:avLst/>
                </a:prstGeom>
                <a:ln w="28575">
                  <a:solidFill>
                    <a:srgbClr val="4941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A10CA-593C-4860-BED2-B5E5C42AE885}"/>
              </a:ext>
            </a:extLst>
          </p:cNvPr>
          <p:cNvSpPr txBox="1"/>
          <p:nvPr/>
        </p:nvSpPr>
        <p:spPr>
          <a:xfrm>
            <a:off x="150289" y="1048261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そのとき、美波さんはつい最近受けた授業のことを</a:t>
            </a:r>
            <a:endParaRPr lang="en-US" altLang="ja-JP" dirty="0"/>
          </a:p>
          <a:p>
            <a:r>
              <a:rPr lang="ja-JP" altLang="en-US" dirty="0"/>
              <a:t>思い出していました。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60CDB-4CDA-8831-DFB7-FF44B7E024B7}"/>
              </a:ext>
            </a:extLst>
          </p:cNvPr>
          <p:cNvSpPr txBox="1"/>
          <p:nvPr/>
        </p:nvSpPr>
        <p:spPr>
          <a:xfrm rot="21180000">
            <a:off x="1608136" y="2886958"/>
            <a:ext cx="95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せんせい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D11699-B540-5B6A-E834-013730514064}"/>
              </a:ext>
            </a:extLst>
          </p:cNvPr>
          <p:cNvSpPr txBox="1"/>
          <p:nvPr/>
        </p:nvSpPr>
        <p:spPr>
          <a:xfrm>
            <a:off x="1918176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1BE545-E4DC-FF00-580C-983D48496E92}"/>
              </a:ext>
            </a:extLst>
          </p:cNvPr>
          <p:cNvSpPr txBox="1"/>
          <p:nvPr/>
        </p:nvSpPr>
        <p:spPr>
          <a:xfrm>
            <a:off x="4090795" y="852058"/>
            <a:ext cx="96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さいきん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CAC93F-B9B6-CD7F-8154-7EEA503915D5}"/>
              </a:ext>
            </a:extLst>
          </p:cNvPr>
          <p:cNvSpPr txBox="1"/>
          <p:nvPr/>
        </p:nvSpPr>
        <p:spPr>
          <a:xfrm>
            <a:off x="4571999" y="852058"/>
            <a:ext cx="96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5DEAEB-7981-8C24-85D1-A4C6C3F64A73}"/>
              </a:ext>
            </a:extLst>
          </p:cNvPr>
          <p:cNvSpPr txBox="1"/>
          <p:nvPr/>
        </p:nvSpPr>
        <p:spPr>
          <a:xfrm>
            <a:off x="5750559" y="852058"/>
            <a:ext cx="96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じゅぎょう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D61BBA-539D-D32A-4F64-A276FB0460DA}"/>
              </a:ext>
            </a:extLst>
          </p:cNvPr>
          <p:cNvSpPr txBox="1"/>
          <p:nvPr/>
        </p:nvSpPr>
        <p:spPr>
          <a:xfrm>
            <a:off x="14426" y="1428913"/>
            <a:ext cx="79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29DFAC-4473-04B1-B96E-D2B931311D2B}"/>
              </a:ext>
            </a:extLst>
          </p:cNvPr>
          <p:cNvSpPr txBox="1"/>
          <p:nvPr/>
        </p:nvSpPr>
        <p:spPr>
          <a:xfrm>
            <a:off x="677706" y="1428913"/>
            <a:ext cx="79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04DDC5-8234-061E-0079-DDFDDC9039B7}"/>
              </a:ext>
            </a:extLst>
          </p:cNvPr>
          <p:cNvGrpSpPr/>
          <p:nvPr/>
        </p:nvGrpSpPr>
        <p:grpSpPr>
          <a:xfrm>
            <a:off x="3430339" y="2841028"/>
            <a:ext cx="1965922" cy="3363398"/>
            <a:chOff x="3430339" y="2841028"/>
            <a:chExt cx="1965922" cy="3363398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2F81400-CE06-033B-5D35-3516BCD63CB7}"/>
                </a:ext>
              </a:extLst>
            </p:cNvPr>
            <p:cNvSpPr txBox="1"/>
            <p:nvPr/>
          </p:nvSpPr>
          <p:spPr>
            <a:xfrm>
              <a:off x="4482884" y="2841028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あたら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06333AB-4CA7-9375-4940-F66320D236D3}"/>
                </a:ext>
              </a:extLst>
            </p:cNvPr>
            <p:cNvSpPr txBox="1"/>
            <p:nvPr/>
          </p:nvSpPr>
          <p:spPr>
            <a:xfrm>
              <a:off x="3841078" y="3630778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りよう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22A0A85-80CA-0F4F-19C1-E1A5EB98D624}"/>
                </a:ext>
              </a:extLst>
            </p:cNvPr>
            <p:cNvSpPr txBox="1"/>
            <p:nvPr/>
          </p:nvSpPr>
          <p:spPr>
            <a:xfrm>
              <a:off x="3585786" y="4089122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りよう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2BB355F-C5E1-2BB9-308E-1C4C67194851}"/>
                </a:ext>
              </a:extLst>
            </p:cNvPr>
            <p:cNvSpPr txBox="1"/>
            <p:nvPr/>
          </p:nvSpPr>
          <p:spPr>
            <a:xfrm>
              <a:off x="3430339" y="4558140"/>
              <a:ext cx="1405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こじんじょうほう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44574C1-28B6-EDBD-FB24-72FF89553114}"/>
                </a:ext>
              </a:extLst>
            </p:cNvPr>
            <p:cNvSpPr txBox="1"/>
            <p:nvPr/>
          </p:nvSpPr>
          <p:spPr>
            <a:xfrm>
              <a:off x="4603085" y="4558140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19E6791-1F49-F977-BA31-39E1E0A665A6}"/>
                </a:ext>
              </a:extLst>
            </p:cNvPr>
            <p:cNvSpPr txBox="1"/>
            <p:nvPr/>
          </p:nvSpPr>
          <p:spPr>
            <a:xfrm>
              <a:off x="4603085" y="5014569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12F87E5-1C75-D09B-7980-15970DA29114}"/>
                </a:ext>
              </a:extLst>
            </p:cNvPr>
            <p:cNvSpPr txBox="1"/>
            <p:nvPr/>
          </p:nvSpPr>
          <p:spPr>
            <a:xfrm>
              <a:off x="4354910" y="5470998"/>
              <a:ext cx="793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211AA80-CF66-45A9-3619-859FC15F11A9}"/>
                </a:ext>
              </a:extLst>
            </p:cNvPr>
            <p:cNvSpPr txBox="1"/>
            <p:nvPr/>
          </p:nvSpPr>
          <p:spPr>
            <a:xfrm>
              <a:off x="4312912" y="5927427"/>
              <a:ext cx="871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たいせつ</a:t>
              </a:r>
              <a:endPara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F8A794-15C3-1815-6E4D-7D94B37A0C15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extLst>
      <p:ext uri="{BB962C8B-B14F-4D97-AF65-F5344CB8AC3E}">
        <p14:creationId xmlns:p14="http://schemas.microsoft.com/office/powerpoint/2010/main" val="2653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5E0B69-F9DC-4784-91C9-856B2966B777}"/>
              </a:ext>
            </a:extLst>
          </p:cNvPr>
          <p:cNvGrpSpPr/>
          <p:nvPr/>
        </p:nvGrpSpPr>
        <p:grpSpPr>
          <a:xfrm>
            <a:off x="91059" y="2387645"/>
            <a:ext cx="3962287" cy="1610713"/>
            <a:chOff x="91059" y="2182323"/>
            <a:chExt cx="3962287" cy="1610713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1882126-2342-44BE-A7EB-B6236C163861}"/>
                </a:ext>
              </a:extLst>
            </p:cNvPr>
            <p:cNvSpPr/>
            <p:nvPr/>
          </p:nvSpPr>
          <p:spPr>
            <a:xfrm rot="20941786">
              <a:off x="377608" y="2203872"/>
              <a:ext cx="3675738" cy="12608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6059293-83A9-4117-B964-552ABB4AA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9" t="37713" r="22903" b="30661"/>
            <a:stretch/>
          </p:blipFill>
          <p:spPr bwMode="auto">
            <a:xfrm>
              <a:off x="91059" y="2182323"/>
              <a:ext cx="3503411" cy="16107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1093D78-71F8-43D1-8288-BDDB4591BD74}"/>
              </a:ext>
            </a:extLst>
          </p:cNvPr>
          <p:cNvGrpSpPr/>
          <p:nvPr/>
        </p:nvGrpSpPr>
        <p:grpSpPr>
          <a:xfrm>
            <a:off x="5686144" y="2353094"/>
            <a:ext cx="3156362" cy="1680493"/>
            <a:chOff x="5686144" y="2353094"/>
            <a:chExt cx="3156362" cy="1680493"/>
          </a:xfrm>
        </p:grpSpPr>
        <p:sp>
          <p:nvSpPr>
            <p:cNvPr id="31" name="思考の吹き出し: 雲形 30">
              <a:extLst>
                <a:ext uri="{FF2B5EF4-FFF2-40B4-BE49-F238E27FC236}">
                  <a16:creationId xmlns:a16="http://schemas.microsoft.com/office/drawing/2014/main" id="{25B4BE5A-8315-48A0-866F-EF500BDEA927}"/>
                </a:ext>
              </a:extLst>
            </p:cNvPr>
            <p:cNvSpPr/>
            <p:nvPr/>
          </p:nvSpPr>
          <p:spPr>
            <a:xfrm>
              <a:off x="5686144" y="2353094"/>
              <a:ext cx="3156362" cy="1680493"/>
            </a:xfrm>
            <a:prstGeom prst="cloudCallout">
              <a:avLst>
                <a:gd name="adj1" fmla="val -5732"/>
                <a:gd name="adj2" fmla="val 79482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845FEF2-1C8C-4435-9EE9-9CE692176901}"/>
                </a:ext>
              </a:extLst>
            </p:cNvPr>
            <p:cNvSpPr txBox="1"/>
            <p:nvPr/>
          </p:nvSpPr>
          <p:spPr>
            <a:xfrm flipH="1">
              <a:off x="6047497" y="2901503"/>
              <a:ext cx="2404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読まなくても</a:t>
              </a:r>
              <a:br>
                <a:rPr lang="en-US" altLang="ja-JP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いいのかなぁ？</a:t>
              </a:r>
              <a:endParaRPr lang="en-US" altLang="ja-JP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CA5E98D-8F4D-4335-8F6F-7BB162354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32679" r="25762"/>
          <a:stretch/>
        </p:blipFill>
        <p:spPr>
          <a:xfrm>
            <a:off x="5372588" y="3970312"/>
            <a:ext cx="2023247" cy="288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747F65-1BB3-4BA3-A232-14AF6A1C1260}"/>
              </a:ext>
            </a:extLst>
          </p:cNvPr>
          <p:cNvSpPr txBox="1"/>
          <p:nvPr/>
        </p:nvSpPr>
        <p:spPr>
          <a:xfrm>
            <a:off x="129309" y="1048261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ところが、美波さんのお母さんは、利用規約などを</a:t>
            </a:r>
            <a:endParaRPr lang="en-US" altLang="ja-JP" dirty="0"/>
          </a:p>
          <a:p>
            <a:r>
              <a:rPr lang="ja-JP" altLang="en-US" dirty="0"/>
              <a:t>読まずにアプリをインストールしていきます。</a:t>
            </a:r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7CAAF80-A92F-4239-A585-4FBC706E2888}"/>
              </a:ext>
            </a:extLst>
          </p:cNvPr>
          <p:cNvGrpSpPr/>
          <p:nvPr/>
        </p:nvGrpSpPr>
        <p:grpSpPr>
          <a:xfrm>
            <a:off x="313836" y="3768268"/>
            <a:ext cx="3752515" cy="1776167"/>
            <a:chOff x="313836" y="3562946"/>
            <a:chExt cx="3752515" cy="1776167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BDCF2BAD-B310-49CE-BA0F-FC8177862CC1}"/>
                </a:ext>
              </a:extLst>
            </p:cNvPr>
            <p:cNvSpPr/>
            <p:nvPr/>
          </p:nvSpPr>
          <p:spPr>
            <a:xfrm rot="20939091">
              <a:off x="344625" y="3562946"/>
              <a:ext cx="3721726" cy="12608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図 3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871AFD-7F8C-49BD-9427-B932C14E8E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8" t="35657" r="22783" b="30467"/>
            <a:stretch/>
          </p:blipFill>
          <p:spPr>
            <a:xfrm>
              <a:off x="313836" y="3574979"/>
              <a:ext cx="3344231" cy="1764134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37D488B-052A-4C87-8936-4D6E4ABD2253}"/>
              </a:ext>
            </a:extLst>
          </p:cNvPr>
          <p:cNvGrpSpPr/>
          <p:nvPr/>
        </p:nvGrpSpPr>
        <p:grpSpPr>
          <a:xfrm>
            <a:off x="359702" y="5146763"/>
            <a:ext cx="3732042" cy="1727978"/>
            <a:chOff x="359702" y="4941441"/>
            <a:chExt cx="3732042" cy="1727978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C9EFA8B0-E0D4-4CFA-B901-A00203C91609}"/>
                </a:ext>
              </a:extLst>
            </p:cNvPr>
            <p:cNvSpPr/>
            <p:nvPr/>
          </p:nvSpPr>
          <p:spPr>
            <a:xfrm rot="20957337">
              <a:off x="359702" y="4941441"/>
              <a:ext cx="3732042" cy="1598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図 4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66A7E33-5A96-42C5-91A2-8A606FC9B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1" t="33432" r="23594" b="33711"/>
            <a:stretch/>
          </p:blipFill>
          <p:spPr>
            <a:xfrm>
              <a:off x="396883" y="4969799"/>
              <a:ext cx="3197587" cy="169962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CC7FDA-DB2C-49B7-ABD0-F1AD51BEC1E7}"/>
              </a:ext>
            </a:extLst>
          </p:cNvPr>
          <p:cNvGrpSpPr/>
          <p:nvPr/>
        </p:nvGrpSpPr>
        <p:grpSpPr>
          <a:xfrm>
            <a:off x="3388628" y="2710677"/>
            <a:ext cx="2687540" cy="4135775"/>
            <a:chOff x="6008990" y="2738027"/>
            <a:chExt cx="2687540" cy="413577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0B0C851-20DF-4D32-A6BE-BCC4A7441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75D61CF-8CA7-41FB-80CD-F446604EF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4B65978-0353-4ECB-AF84-088B10D1D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D4B53F-BC1E-972A-9279-AC84BE5321D0}"/>
              </a:ext>
            </a:extLst>
          </p:cNvPr>
          <p:cNvSpPr txBox="1"/>
          <p:nvPr/>
        </p:nvSpPr>
        <p:spPr>
          <a:xfrm>
            <a:off x="1872456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87C5ED-5204-B177-8857-C423707757EB}"/>
              </a:ext>
            </a:extLst>
          </p:cNvPr>
          <p:cNvSpPr txBox="1"/>
          <p:nvPr/>
        </p:nvSpPr>
        <p:spPr>
          <a:xfrm>
            <a:off x="14426" y="1428913"/>
            <a:ext cx="79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12607A-E4E2-32BD-5AC6-2BA5B8FF948A}"/>
              </a:ext>
            </a:extLst>
          </p:cNvPr>
          <p:cNvSpPr txBox="1"/>
          <p:nvPr/>
        </p:nvSpPr>
        <p:spPr>
          <a:xfrm>
            <a:off x="3656537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6CDD72A-CF7C-236E-8DBA-D4BFB2C6F299}"/>
              </a:ext>
            </a:extLst>
          </p:cNvPr>
          <p:cNvSpPr txBox="1"/>
          <p:nvPr/>
        </p:nvSpPr>
        <p:spPr>
          <a:xfrm>
            <a:off x="5372588" y="852058"/>
            <a:ext cx="97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りよう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82770AC-560F-D973-3708-7E371BE44947}"/>
              </a:ext>
            </a:extLst>
          </p:cNvPr>
          <p:cNvSpPr txBox="1"/>
          <p:nvPr/>
        </p:nvSpPr>
        <p:spPr>
          <a:xfrm>
            <a:off x="6042905" y="852058"/>
            <a:ext cx="97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きやく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14873C9-9F6E-972F-1EC1-5958D71BF360}"/>
              </a:ext>
            </a:extLst>
          </p:cNvPr>
          <p:cNvGrpSpPr/>
          <p:nvPr/>
        </p:nvGrpSpPr>
        <p:grpSpPr>
          <a:xfrm>
            <a:off x="1187476" y="2416240"/>
            <a:ext cx="1885274" cy="929530"/>
            <a:chOff x="1187476" y="2416240"/>
            <a:chExt cx="1885274" cy="92953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6D7EE16-C7CF-C6D7-400F-A1D82412294D}"/>
                </a:ext>
              </a:extLst>
            </p:cNvPr>
            <p:cNvSpPr txBox="1"/>
            <p:nvPr/>
          </p:nvSpPr>
          <p:spPr>
            <a:xfrm rot="20877556">
              <a:off x="1232684" y="2487909"/>
              <a:ext cx="974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りよう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20231EC-9D6A-567C-E940-B2832388BB2A}"/>
                </a:ext>
              </a:extLst>
            </p:cNvPr>
            <p:cNvSpPr txBox="1"/>
            <p:nvPr/>
          </p:nvSpPr>
          <p:spPr>
            <a:xfrm rot="20998692">
              <a:off x="1655131" y="2416240"/>
              <a:ext cx="974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きやく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F772911-211C-CD87-E244-6FB7621BC01E}"/>
                </a:ext>
              </a:extLst>
            </p:cNvPr>
            <p:cNvSpPr txBox="1"/>
            <p:nvPr/>
          </p:nvSpPr>
          <p:spPr>
            <a:xfrm rot="20937547">
              <a:off x="1187476" y="3130326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どうい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F98065F-5B7C-ABD7-9F00-A2749BAFF8E1}"/>
                </a:ext>
              </a:extLst>
            </p:cNvPr>
            <p:cNvSpPr txBox="1"/>
            <p:nvPr/>
          </p:nvSpPr>
          <p:spPr>
            <a:xfrm rot="20937547">
              <a:off x="2429536" y="2910004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どうい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235BD1D-233F-E53B-841F-A659DB191781}"/>
              </a:ext>
            </a:extLst>
          </p:cNvPr>
          <p:cNvGrpSpPr/>
          <p:nvPr/>
        </p:nvGrpSpPr>
        <p:grpSpPr>
          <a:xfrm>
            <a:off x="1197121" y="4423880"/>
            <a:ext cx="1910174" cy="456183"/>
            <a:chOff x="1197121" y="4423880"/>
            <a:chExt cx="1910174" cy="45618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C5CD034-33A2-1C51-4AC7-27494AFFA8E6}"/>
                </a:ext>
              </a:extLst>
            </p:cNvPr>
            <p:cNvSpPr txBox="1"/>
            <p:nvPr/>
          </p:nvSpPr>
          <p:spPr>
            <a:xfrm rot="20937547">
              <a:off x="1197121" y="4664619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どうい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31E49FF-1C5F-B417-873D-D60AFFB3A974}"/>
                </a:ext>
              </a:extLst>
            </p:cNvPr>
            <p:cNvSpPr txBox="1"/>
            <p:nvPr/>
          </p:nvSpPr>
          <p:spPr>
            <a:xfrm rot="20937547">
              <a:off x="2464081" y="4423880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どうい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5DB612F-6286-D3EA-2698-A7E8C281A3E9}"/>
              </a:ext>
            </a:extLst>
          </p:cNvPr>
          <p:cNvGrpSpPr/>
          <p:nvPr/>
        </p:nvGrpSpPr>
        <p:grpSpPr>
          <a:xfrm>
            <a:off x="1138430" y="5232116"/>
            <a:ext cx="1968866" cy="1144480"/>
            <a:chOff x="1138430" y="5232116"/>
            <a:chExt cx="1968866" cy="114448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5AEC7488-3AE4-2FE3-A3EB-9ED26414B766}"/>
                </a:ext>
              </a:extLst>
            </p:cNvPr>
            <p:cNvSpPr txBox="1"/>
            <p:nvPr/>
          </p:nvSpPr>
          <p:spPr>
            <a:xfrm rot="20937547">
              <a:off x="1197122" y="6161152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きょか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01AD246-BC41-7946-EE8F-EF4FB1DA1744}"/>
                </a:ext>
              </a:extLst>
            </p:cNvPr>
            <p:cNvSpPr txBox="1"/>
            <p:nvPr/>
          </p:nvSpPr>
          <p:spPr>
            <a:xfrm rot="20937547">
              <a:off x="2464082" y="5920413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きょか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1C43BE3-5A3A-6FDE-EE72-D3E2B2BAB2A3}"/>
                </a:ext>
              </a:extLst>
            </p:cNvPr>
            <p:cNvSpPr txBox="1"/>
            <p:nvPr/>
          </p:nvSpPr>
          <p:spPr>
            <a:xfrm rot="20937547">
              <a:off x="1138430" y="5232116"/>
              <a:ext cx="8094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れんらくさき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E332B91-6882-53EB-09A3-21D060F63B62}"/>
                </a:ext>
              </a:extLst>
            </p:cNvPr>
            <p:cNvSpPr txBox="1"/>
            <p:nvPr/>
          </p:nvSpPr>
          <p:spPr>
            <a:xfrm rot="20937547">
              <a:off x="1673636" y="5426034"/>
              <a:ext cx="664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どうき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434D115-2614-B415-B0EE-3FA897A20F1B}"/>
                </a:ext>
              </a:extLst>
            </p:cNvPr>
            <p:cNvSpPr txBox="1"/>
            <p:nvPr/>
          </p:nvSpPr>
          <p:spPr>
            <a:xfrm rot="20937547">
              <a:off x="2024448" y="5356993"/>
              <a:ext cx="6640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かんり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0047284-9387-95EC-B121-CC7F7B27410D}"/>
                </a:ext>
              </a:extLst>
            </p:cNvPr>
            <p:cNvSpPr txBox="1"/>
            <p:nvPr/>
          </p:nvSpPr>
          <p:spPr>
            <a:xfrm rot="20937547">
              <a:off x="1253854" y="5769038"/>
              <a:ext cx="643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きょか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E8447A-E6A3-C99E-0EB4-074BB1F88DCA}"/>
              </a:ext>
            </a:extLst>
          </p:cNvPr>
          <p:cNvSpPr txBox="1"/>
          <p:nvPr/>
        </p:nvSpPr>
        <p:spPr>
          <a:xfrm>
            <a:off x="6215083" y="2725044"/>
            <a:ext cx="80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77B8920-6E2B-0C1D-99BC-35FD343CAF88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extLst>
      <p:ext uri="{BB962C8B-B14F-4D97-AF65-F5344CB8AC3E}">
        <p14:creationId xmlns:p14="http://schemas.microsoft.com/office/powerpoint/2010/main" val="3704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6C6F44C8-FF30-4AE6-B384-D6F78C77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/>
          <a:stretch/>
        </p:blipFill>
        <p:spPr>
          <a:xfrm>
            <a:off x="0" y="740877"/>
            <a:ext cx="9156041" cy="413577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A10CA-593C-4860-BED2-B5E5C42AE885}"/>
              </a:ext>
            </a:extLst>
          </p:cNvPr>
          <p:cNvSpPr txBox="1"/>
          <p:nvPr/>
        </p:nvSpPr>
        <p:spPr>
          <a:xfrm>
            <a:off x="129309" y="1048261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そのあと、美波さんのお母さんのスマホに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たくさんの迷惑メールがとどくようになりました。</a:t>
            </a:r>
            <a:endParaRPr lang="en-US" altLang="ja-JP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C8817D-C7D9-47D8-8A38-A3F21969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26632" b="5431"/>
          <a:stretch/>
        </p:blipFill>
        <p:spPr>
          <a:xfrm flipH="1">
            <a:off x="2519352" y="2792983"/>
            <a:ext cx="2687540" cy="413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677293-1CD5-4C88-B764-413F08A06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/>
          <a:stretch/>
        </p:blipFill>
        <p:spPr>
          <a:xfrm>
            <a:off x="5176264" y="3783822"/>
            <a:ext cx="2135003" cy="300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4983DE-4841-4F24-8F5C-BF57F4124A12}"/>
              </a:ext>
            </a:extLst>
          </p:cNvPr>
          <p:cNvGrpSpPr/>
          <p:nvPr/>
        </p:nvGrpSpPr>
        <p:grpSpPr>
          <a:xfrm>
            <a:off x="3883284" y="3187278"/>
            <a:ext cx="404272" cy="1009252"/>
            <a:chOff x="5003728" y="2247682"/>
            <a:chExt cx="404272" cy="1009252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56C71A8-6D6B-4ECB-A3EF-DAC9F37E5F1C}"/>
                </a:ext>
              </a:extLst>
            </p:cNvPr>
            <p:cNvCxnSpPr>
              <a:cxnSpLocks/>
            </p:cNvCxnSpPr>
            <p:nvPr/>
          </p:nvCxnSpPr>
          <p:spPr>
            <a:xfrm>
              <a:off x="5099559" y="2300085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20DFD60-0852-495C-840C-2CC51D712D21}"/>
                </a:ext>
              </a:extLst>
            </p:cNvPr>
            <p:cNvCxnSpPr>
              <a:cxnSpLocks/>
            </p:cNvCxnSpPr>
            <p:nvPr/>
          </p:nvCxnSpPr>
          <p:spPr>
            <a:xfrm>
              <a:off x="5003728" y="2247682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CFACA24-5F7E-4D52-8338-BD473358799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3" y="2247682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8507B40-A0F8-461E-B08E-C3209CFD5F44}"/>
                </a:ext>
              </a:extLst>
            </p:cNvPr>
            <p:cNvCxnSpPr>
              <a:cxnSpLocks/>
            </p:cNvCxnSpPr>
            <p:nvPr/>
          </p:nvCxnSpPr>
          <p:spPr>
            <a:xfrm>
              <a:off x="5317206" y="2300085"/>
              <a:ext cx="0" cy="95684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B461585-CDAE-404D-A2C1-C98E9FA75FAB}"/>
                </a:ext>
              </a:extLst>
            </p:cNvPr>
            <p:cNvCxnSpPr>
              <a:cxnSpLocks/>
            </p:cNvCxnSpPr>
            <p:nvPr/>
          </p:nvCxnSpPr>
          <p:spPr>
            <a:xfrm>
              <a:off x="5408000" y="2300085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291A51B-73B4-4748-A0EE-CD32E450E861}"/>
              </a:ext>
            </a:extLst>
          </p:cNvPr>
          <p:cNvGrpSpPr/>
          <p:nvPr/>
        </p:nvGrpSpPr>
        <p:grpSpPr>
          <a:xfrm rot="9201504">
            <a:off x="4290081" y="2714237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23" name="フリーフォーム 69">
              <a:extLst>
                <a:ext uri="{FF2B5EF4-FFF2-40B4-BE49-F238E27FC236}">
                  <a16:creationId xmlns:a16="http://schemas.microsoft.com/office/drawing/2014/main" id="{EBAED9C1-8B30-48FD-8985-C0CBEC4A78AA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フリーフォーム 70">
              <a:extLst>
                <a:ext uri="{FF2B5EF4-FFF2-40B4-BE49-F238E27FC236}">
                  <a16:creationId xmlns:a16="http://schemas.microsoft.com/office/drawing/2014/main" id="{0A6AC1D7-2445-4829-80AB-6E070603F102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フリーフォーム 71">
              <a:extLst>
                <a:ext uri="{FF2B5EF4-FFF2-40B4-BE49-F238E27FC236}">
                  <a16:creationId xmlns:a16="http://schemas.microsoft.com/office/drawing/2014/main" id="{D8F16BED-AABB-4BB7-9FEC-71DC112532F5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6" name="図 5" descr="図形&#10;&#10;低い精度で自動的に生成された説明">
            <a:extLst>
              <a:ext uri="{FF2B5EF4-FFF2-40B4-BE49-F238E27FC236}">
                <a16:creationId xmlns:a16="http://schemas.microsoft.com/office/drawing/2014/main" id="{C3CE8D68-CADF-4AF2-B856-574964E46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5" b="33979"/>
          <a:stretch/>
        </p:blipFill>
        <p:spPr>
          <a:xfrm>
            <a:off x="265573" y="4679181"/>
            <a:ext cx="3189659" cy="9995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FE83C6-AC50-3A86-5607-31482644E438}"/>
              </a:ext>
            </a:extLst>
          </p:cNvPr>
          <p:cNvSpPr txBox="1"/>
          <p:nvPr/>
        </p:nvSpPr>
        <p:spPr>
          <a:xfrm>
            <a:off x="1872456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BA355D-EE5F-050D-D193-C9797DC6BF96}"/>
              </a:ext>
            </a:extLst>
          </p:cNvPr>
          <p:cNvSpPr txBox="1"/>
          <p:nvPr/>
        </p:nvSpPr>
        <p:spPr>
          <a:xfrm>
            <a:off x="1746853" y="1428913"/>
            <a:ext cx="97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めいわく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FFCA66-24AE-09DB-A613-496E15D7606F}"/>
              </a:ext>
            </a:extLst>
          </p:cNvPr>
          <p:cNvSpPr txBox="1"/>
          <p:nvPr/>
        </p:nvSpPr>
        <p:spPr>
          <a:xfrm>
            <a:off x="3656537" y="852058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711FD52-8C14-79B1-32B9-D085B14F05FA}"/>
              </a:ext>
            </a:extLst>
          </p:cNvPr>
          <p:cNvGrpSpPr/>
          <p:nvPr/>
        </p:nvGrpSpPr>
        <p:grpSpPr>
          <a:xfrm>
            <a:off x="490657" y="3118258"/>
            <a:ext cx="1242353" cy="785912"/>
            <a:chOff x="490657" y="3118258"/>
            <a:chExt cx="1242353" cy="785912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7A51399-014C-D2F5-B745-BA706EAFF7DA}"/>
                </a:ext>
              </a:extLst>
            </p:cNvPr>
            <p:cNvSpPr txBox="1"/>
            <p:nvPr/>
          </p:nvSpPr>
          <p:spPr>
            <a:xfrm rot="21180000">
              <a:off x="918442" y="3118258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まえ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79F0C4E-2E3C-ECB6-96B8-73642D7AB862}"/>
                </a:ext>
              </a:extLst>
            </p:cNvPr>
            <p:cNvSpPr txBox="1"/>
            <p:nvPr/>
          </p:nvSpPr>
          <p:spPr>
            <a:xfrm rot="21180000">
              <a:off x="490657" y="3627171"/>
              <a:ext cx="814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わる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4F0308-A7A3-49EB-73C8-39EA3CEF9DB0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>
            <a:off x="347084" y="2879711"/>
            <a:ext cx="3168954" cy="1543583"/>
            <a:chOff x="6964822" y="2317767"/>
            <a:chExt cx="1510359" cy="1072638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7128275" y="2473618"/>
              <a:ext cx="1121946" cy="67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この前のアプリが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悪さしてるのかも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7420E7-3BA4-4F07-8A9D-EC2E7AF73D92}"/>
              </a:ext>
            </a:extLst>
          </p:cNvPr>
          <p:cNvGrpSpPr/>
          <p:nvPr/>
        </p:nvGrpSpPr>
        <p:grpSpPr>
          <a:xfrm rot="643987">
            <a:off x="5957672" y="3071162"/>
            <a:ext cx="2812488" cy="1480759"/>
            <a:chOff x="8069052" y="3518654"/>
            <a:chExt cx="1760638" cy="1368847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44E1504-2DB2-4569-AF36-500F717634EC}"/>
                </a:ext>
              </a:extLst>
            </p:cNvPr>
            <p:cNvSpPr/>
            <p:nvPr/>
          </p:nvSpPr>
          <p:spPr>
            <a:xfrm>
              <a:off x="8069052" y="3518654"/>
              <a:ext cx="1695336" cy="13688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F0A224C-1AD4-4650-A8C7-82E26EE0F1EF}"/>
                </a:ext>
              </a:extLst>
            </p:cNvPr>
            <p:cNvSpPr txBox="1"/>
            <p:nvPr/>
          </p:nvSpPr>
          <p:spPr>
            <a:xfrm>
              <a:off x="8094539" y="4027390"/>
              <a:ext cx="1735151" cy="36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だ、だいじょうぶ？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6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7E952C7-5866-4077-AB29-81137092C3A5}"/>
              </a:ext>
            </a:extLst>
          </p:cNvPr>
          <p:cNvSpPr txBox="1"/>
          <p:nvPr/>
        </p:nvSpPr>
        <p:spPr>
          <a:xfrm>
            <a:off x="327507" y="2530855"/>
            <a:ext cx="4184876" cy="426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18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●「利用規約</a:t>
            </a:r>
            <a:r>
              <a:rPr lang="ja-JP" altLang="en-US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（りようきやく）</a:t>
            </a:r>
            <a:r>
              <a:rPr lang="ja-JP" altLang="en-US" sz="18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  <a:endParaRPr lang="en-US" altLang="ja-JP" sz="1800" b="1" dirty="0">
              <a:solidFill>
                <a:srgbClr val="44AF3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FF42FE1-41FF-4FC3-892D-2EC1F19E3E5B}"/>
              </a:ext>
            </a:extLst>
          </p:cNvPr>
          <p:cNvGrpSpPr/>
          <p:nvPr/>
        </p:nvGrpSpPr>
        <p:grpSpPr>
          <a:xfrm>
            <a:off x="286007" y="3013521"/>
            <a:ext cx="8571987" cy="1198254"/>
            <a:chOff x="286007" y="3013521"/>
            <a:chExt cx="8571987" cy="1198254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3013521"/>
              <a:ext cx="8571987" cy="11982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15F4D3F-2B3E-4782-8064-B06BD033ECC7}"/>
                </a:ext>
              </a:extLst>
            </p:cNvPr>
            <p:cNvSpPr txBox="1"/>
            <p:nvPr/>
          </p:nvSpPr>
          <p:spPr>
            <a:xfrm>
              <a:off x="565391" y="3144530"/>
              <a:ext cx="6202126" cy="94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インターネット・サービスをつかう人むけに、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サービスを利用するときのルール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をまとめたものです。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9EFFE2D-317B-4518-9F30-C6102F3823BD}"/>
              </a:ext>
            </a:extLst>
          </p:cNvPr>
          <p:cNvGrpSpPr/>
          <p:nvPr/>
        </p:nvGrpSpPr>
        <p:grpSpPr>
          <a:xfrm>
            <a:off x="565391" y="4419958"/>
            <a:ext cx="8490046" cy="2319262"/>
            <a:chOff x="565391" y="4450438"/>
            <a:chExt cx="8490046" cy="231926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6F2D778-E27D-4B23-9A19-A9F9FA470B50}"/>
                </a:ext>
              </a:extLst>
            </p:cNvPr>
            <p:cNvSpPr txBox="1"/>
            <p:nvPr/>
          </p:nvSpPr>
          <p:spPr>
            <a:xfrm>
              <a:off x="565391" y="4522931"/>
              <a:ext cx="792271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たとえば、ある有名な動画サイトの利用規約には、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「本サービスを利用するには、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13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歳以上である必要があります。」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と、はっきり書かれています。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13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歳未満の子どもがこのサービスを利用するには、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「親や保護者に許可をもらう」ことが必要であることがわかります。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D88918A-F8FF-4E76-92C6-E93DD19AE6B7}"/>
                </a:ext>
              </a:extLst>
            </p:cNvPr>
            <p:cNvGrpSpPr/>
            <p:nvPr/>
          </p:nvGrpSpPr>
          <p:grpSpPr>
            <a:xfrm>
              <a:off x="7064904" y="4450438"/>
              <a:ext cx="1990533" cy="2191723"/>
              <a:chOff x="6725458" y="2828281"/>
              <a:chExt cx="1990533" cy="2191723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50E92C4B-1656-474A-85BF-8527AB0B9001}"/>
                  </a:ext>
                </a:extLst>
              </p:cNvPr>
              <p:cNvGrpSpPr/>
              <p:nvPr/>
            </p:nvGrpSpPr>
            <p:grpSpPr>
              <a:xfrm>
                <a:off x="7291736" y="2828281"/>
                <a:ext cx="1424255" cy="2191723"/>
                <a:chOff x="6008990" y="2738027"/>
                <a:chExt cx="2687540" cy="4135775"/>
              </a:xfrm>
            </p:grpSpPr>
            <p:pic>
              <p:nvPicPr>
                <p:cNvPr id="39" name="図 38">
                  <a:extLst>
                    <a:ext uri="{FF2B5EF4-FFF2-40B4-BE49-F238E27FC236}">
                      <a16:creationId xmlns:a16="http://schemas.microsoft.com/office/drawing/2014/main" id="{3B63F13C-3C50-403A-AA06-FBAA2484A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14" r="26632" b="5431"/>
                <a:stretch/>
              </p:blipFill>
              <p:spPr>
                <a:xfrm flipH="1">
                  <a:off x="6008990" y="2738027"/>
                  <a:ext cx="2687540" cy="4135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0" name="図 39">
                  <a:extLst>
                    <a:ext uri="{FF2B5EF4-FFF2-40B4-BE49-F238E27FC236}">
                      <a16:creationId xmlns:a16="http://schemas.microsoft.com/office/drawing/2014/main" id="{007B7369-1E2A-4160-936C-1B3B14309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H="1">
                  <a:off x="7160419" y="3636739"/>
                  <a:ext cx="297071" cy="13516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1" name="図 40">
                  <a:extLst>
                    <a:ext uri="{FF2B5EF4-FFF2-40B4-BE49-F238E27FC236}">
                      <a16:creationId xmlns:a16="http://schemas.microsoft.com/office/drawing/2014/main" id="{F96F2D52-575E-41F6-BBB3-39E5F066B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20748087">
                  <a:off x="6546944" y="3718793"/>
                  <a:ext cx="212514" cy="135161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18" t="36429" r="18493"/>
              <a:stretch/>
            </p:blipFill>
            <p:spPr>
              <a:xfrm>
                <a:off x="6725458" y="3702445"/>
                <a:ext cx="1136388" cy="12666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4FE1F16-B728-4EF4-908B-0BF249A0A2AE}"/>
              </a:ext>
            </a:extLst>
          </p:cNvPr>
          <p:cNvGrpSpPr/>
          <p:nvPr/>
        </p:nvGrpSpPr>
        <p:grpSpPr>
          <a:xfrm>
            <a:off x="6333818" y="3191632"/>
            <a:ext cx="2279483" cy="1879042"/>
            <a:chOff x="7717510" y="3544799"/>
            <a:chExt cx="2186014" cy="1368847"/>
          </a:xfrm>
        </p:grpSpPr>
        <p:sp>
          <p:nvSpPr>
            <p:cNvPr id="43" name="円形吹き出し 3">
              <a:extLst>
                <a:ext uri="{FF2B5EF4-FFF2-40B4-BE49-F238E27FC236}">
                  <a16:creationId xmlns:a16="http://schemas.microsoft.com/office/drawing/2014/main" id="{36CF6BDC-7171-42D8-AB9E-4BEEC8425A6D}"/>
                </a:ext>
              </a:extLst>
            </p:cNvPr>
            <p:cNvSpPr/>
            <p:nvPr/>
          </p:nvSpPr>
          <p:spPr>
            <a:xfrm flipH="1">
              <a:off x="7940802" y="3544799"/>
              <a:ext cx="1727519" cy="13688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E79E415-1F40-48EB-BE03-FC76CE2A8C06}"/>
                </a:ext>
              </a:extLst>
            </p:cNvPr>
            <p:cNvSpPr txBox="1"/>
            <p:nvPr/>
          </p:nvSpPr>
          <p:spPr>
            <a:xfrm>
              <a:off x="7717510" y="3742443"/>
              <a:ext cx="2186014" cy="89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ちょっと</a:t>
              </a:r>
              <a:br>
                <a:rPr lang="en-US" altLang="ja-JP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むずかしいから</a:t>
              </a:r>
              <a:br>
                <a:rPr lang="en-US" altLang="ja-JP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いっしょに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読もうね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23293C5-3CC7-498D-D600-F699D240D462}"/>
              </a:ext>
            </a:extLst>
          </p:cNvPr>
          <p:cNvGrpSpPr/>
          <p:nvPr/>
        </p:nvGrpSpPr>
        <p:grpSpPr>
          <a:xfrm>
            <a:off x="672641" y="382069"/>
            <a:ext cx="7625858" cy="2143125"/>
            <a:chOff x="672641" y="382069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69D3E72F-83D4-3460-37C9-784539E793B5}"/>
                </a:ext>
              </a:extLst>
            </p:cNvPr>
            <p:cNvGrpSpPr/>
            <p:nvPr/>
          </p:nvGrpSpPr>
          <p:grpSpPr>
            <a:xfrm>
              <a:off x="672641" y="382069"/>
              <a:ext cx="7625858" cy="2143125"/>
              <a:chOff x="672641" y="420169"/>
              <a:chExt cx="7625858" cy="2143125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AEC7E8F1-DEF4-26DB-2B3B-9A3522DB6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0169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E20B4E21-3D44-1A45-77FC-CB55BEDE3E90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4" name="角丸四角形 28">
                  <a:extLst>
                    <a:ext uri="{FF2B5EF4-FFF2-40B4-BE49-F238E27FC236}">
                      <a16:creationId xmlns:a16="http://schemas.microsoft.com/office/drawing/2014/main" id="{D0F181D7-15D4-DFFA-8ADD-5CC55EC55A7D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1BD11F27-3D36-750A-3B1E-60AA2322B2ED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9E196C8-381B-E43F-0254-F744D7AB9744}"/>
                </a:ext>
              </a:extLst>
            </p:cNvPr>
            <p:cNvSpPr txBox="1"/>
            <p:nvPr/>
          </p:nvSpPr>
          <p:spPr>
            <a:xfrm>
              <a:off x="2841934" y="1511182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70203A-A8E5-7CB2-3444-A3D16070EB84}"/>
              </a:ext>
            </a:extLst>
          </p:cNvPr>
          <p:cNvSpPr txBox="1"/>
          <p:nvPr/>
        </p:nvSpPr>
        <p:spPr>
          <a:xfrm>
            <a:off x="1553589" y="3525055"/>
            <a:ext cx="81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りよう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02ECF02-C658-0F29-C175-553613464D4D}"/>
              </a:ext>
            </a:extLst>
          </p:cNvPr>
          <p:cNvGrpSpPr/>
          <p:nvPr/>
        </p:nvGrpSpPr>
        <p:grpSpPr>
          <a:xfrm>
            <a:off x="446662" y="4338480"/>
            <a:ext cx="5659260" cy="2122338"/>
            <a:chOff x="446662" y="4338480"/>
            <a:chExt cx="5659260" cy="2122338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3D2F292-DD71-7236-C660-61BA45251687}"/>
                </a:ext>
              </a:extLst>
            </p:cNvPr>
            <p:cNvSpPr txBox="1"/>
            <p:nvPr/>
          </p:nvSpPr>
          <p:spPr>
            <a:xfrm>
              <a:off x="1889171" y="4338480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ゆうめい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75C7078A-085B-DFDC-C505-8C1B073DC334}"/>
                </a:ext>
              </a:extLst>
            </p:cNvPr>
            <p:cNvSpPr txBox="1"/>
            <p:nvPr/>
          </p:nvSpPr>
          <p:spPr>
            <a:xfrm>
              <a:off x="2624557" y="4338480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どう　が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3F46416A-FF1A-4534-5B76-38372B2DBCF1}"/>
                </a:ext>
              </a:extLst>
            </p:cNvPr>
            <p:cNvSpPr txBox="1"/>
            <p:nvPr/>
          </p:nvSpPr>
          <p:spPr>
            <a:xfrm>
              <a:off x="3939351" y="4338480"/>
              <a:ext cx="15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りよう　きやく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E66D2D81-09E8-B72A-33B2-C7E20BE9F4BD}"/>
                </a:ext>
              </a:extLst>
            </p:cNvPr>
            <p:cNvSpPr txBox="1"/>
            <p:nvPr/>
          </p:nvSpPr>
          <p:spPr>
            <a:xfrm>
              <a:off x="1880221" y="4791252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りよう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B2F8CCC-F23B-9FC5-0823-BE6AFC25164D}"/>
                </a:ext>
              </a:extLst>
            </p:cNvPr>
            <p:cNvSpPr txBox="1"/>
            <p:nvPr/>
          </p:nvSpPr>
          <p:spPr>
            <a:xfrm>
              <a:off x="3549435" y="4806492"/>
              <a:ext cx="15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さい　いじょう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E59C850E-5AA3-8DC0-8E13-21F65A665FBD}"/>
                </a:ext>
              </a:extLst>
            </p:cNvPr>
            <p:cNvSpPr txBox="1"/>
            <p:nvPr/>
          </p:nvSpPr>
          <p:spPr>
            <a:xfrm>
              <a:off x="5161042" y="4806492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ひつよう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04A4EBE-3AE9-B7FF-E842-956F2A5B17C2}"/>
                </a:ext>
              </a:extLst>
            </p:cNvPr>
            <p:cNvSpPr txBox="1"/>
            <p:nvPr/>
          </p:nvSpPr>
          <p:spPr>
            <a:xfrm>
              <a:off x="1438078" y="5266755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C451CB6-300A-77A6-114E-D90FF3EA2A96}"/>
                </a:ext>
              </a:extLst>
            </p:cNvPr>
            <p:cNvSpPr txBox="1"/>
            <p:nvPr/>
          </p:nvSpPr>
          <p:spPr>
            <a:xfrm>
              <a:off x="776408" y="5726662"/>
              <a:ext cx="1199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さい　みまん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7B5079E-023B-0658-281F-DD92F4C80A76}"/>
                </a:ext>
              </a:extLst>
            </p:cNvPr>
            <p:cNvSpPr txBox="1"/>
            <p:nvPr/>
          </p:nvSpPr>
          <p:spPr>
            <a:xfrm>
              <a:off x="4115808" y="5726662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りよう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B466ACBC-C9D4-91E3-C5AF-A286E67C5690}"/>
                </a:ext>
              </a:extLst>
            </p:cNvPr>
            <p:cNvSpPr txBox="1"/>
            <p:nvPr/>
          </p:nvSpPr>
          <p:spPr>
            <a:xfrm>
              <a:off x="446662" y="6183819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おや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2571FEE8-EC33-90F8-FDC4-B888A5CCC09E}"/>
                </a:ext>
              </a:extLst>
            </p:cNvPr>
            <p:cNvSpPr txBox="1"/>
            <p:nvPr/>
          </p:nvSpPr>
          <p:spPr>
            <a:xfrm>
              <a:off x="1157046" y="6183819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ほごしゃ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F6D2997-110F-C90F-DDA1-669B53ACFF61}"/>
                </a:ext>
              </a:extLst>
            </p:cNvPr>
            <p:cNvSpPr txBox="1"/>
            <p:nvPr/>
          </p:nvSpPr>
          <p:spPr>
            <a:xfrm>
              <a:off x="1961869" y="6183819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きょか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3F65DC69-59EE-5155-21F7-CB750B8125CA}"/>
                </a:ext>
              </a:extLst>
            </p:cNvPr>
            <p:cNvSpPr txBox="1"/>
            <p:nvPr/>
          </p:nvSpPr>
          <p:spPr>
            <a:xfrm>
              <a:off x="4024623" y="6183819"/>
              <a:ext cx="94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ひつよう</a:t>
              </a:r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5DEDBCC-8142-3649-96D2-80AF41275567}"/>
              </a:ext>
            </a:extLst>
          </p:cNvPr>
          <p:cNvSpPr txBox="1"/>
          <p:nvPr/>
        </p:nvSpPr>
        <p:spPr>
          <a:xfrm>
            <a:off x="6808255" y="4167684"/>
            <a:ext cx="70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よ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6472DD9-D8E8-985B-E5C2-31A124F87682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7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E6E0704B-F59D-4CB1-AB33-754043C0D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 b="10099"/>
          <a:stretch/>
        </p:blipFill>
        <p:spPr>
          <a:xfrm flipH="1">
            <a:off x="2153216" y="1333205"/>
            <a:ext cx="1403372" cy="1711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AE927A-3F0A-4BA0-991A-BDB76F9A1323}"/>
              </a:ext>
            </a:extLst>
          </p:cNvPr>
          <p:cNvGrpSpPr/>
          <p:nvPr/>
        </p:nvGrpSpPr>
        <p:grpSpPr>
          <a:xfrm>
            <a:off x="3868178" y="932733"/>
            <a:ext cx="3120782" cy="1974634"/>
            <a:chOff x="3868178" y="932733"/>
            <a:chExt cx="3120782" cy="1974634"/>
          </a:xfrm>
        </p:grpSpPr>
        <p:sp>
          <p:nvSpPr>
            <p:cNvPr id="3" name="吹き出し: 円形 2">
              <a:extLst>
                <a:ext uri="{FF2B5EF4-FFF2-40B4-BE49-F238E27FC236}">
                  <a16:creationId xmlns:a16="http://schemas.microsoft.com/office/drawing/2014/main" id="{961C044F-1E6F-4E7A-A0F4-A27D56AF698B}"/>
                </a:ext>
              </a:extLst>
            </p:cNvPr>
            <p:cNvSpPr/>
            <p:nvPr/>
          </p:nvSpPr>
          <p:spPr>
            <a:xfrm>
              <a:off x="3868178" y="932733"/>
              <a:ext cx="3043868" cy="1974634"/>
            </a:xfrm>
            <a:prstGeom prst="wedgeEllipseCallout">
              <a:avLst>
                <a:gd name="adj1" fmla="val 60355"/>
                <a:gd name="adj2" fmla="val -11009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8F6AEA3-7B05-4801-8275-CD2F49D0F477}"/>
                </a:ext>
              </a:extLst>
            </p:cNvPr>
            <p:cNvSpPr txBox="1"/>
            <p:nvPr/>
          </p:nvSpPr>
          <p:spPr>
            <a:xfrm>
              <a:off x="3945092" y="1127941"/>
              <a:ext cx="304386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よく読んだら、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広告メールを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送るのにつかう、って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書いてあったわ･･･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A6A82A9-88DD-4F1F-86EB-C3125706B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8558" y="865862"/>
            <a:ext cx="2984565" cy="2704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0678D9-4972-46FE-A169-8733016C5C34}"/>
              </a:ext>
            </a:extLst>
          </p:cNvPr>
          <p:cNvGrpSpPr/>
          <p:nvPr/>
        </p:nvGrpSpPr>
        <p:grpSpPr>
          <a:xfrm rot="9558292">
            <a:off x="8369539" y="792329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38" name="フリーフォーム 69">
              <a:extLst>
                <a:ext uri="{FF2B5EF4-FFF2-40B4-BE49-F238E27FC236}">
                  <a16:creationId xmlns:a16="http://schemas.microsoft.com/office/drawing/2014/main" id="{379B57C4-A96C-4F22-B430-578B33BFEB1B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フリーフォーム 70">
              <a:extLst>
                <a:ext uri="{FF2B5EF4-FFF2-40B4-BE49-F238E27FC236}">
                  <a16:creationId xmlns:a16="http://schemas.microsoft.com/office/drawing/2014/main" id="{319705C8-00E3-441C-A5E1-4F4DBFEA8FDD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フリーフォーム 71">
              <a:extLst>
                <a:ext uri="{FF2B5EF4-FFF2-40B4-BE49-F238E27FC236}">
                  <a16:creationId xmlns:a16="http://schemas.microsoft.com/office/drawing/2014/main" id="{51A43EDE-698B-4CB0-8617-93E340472ECE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5F4D3F-2B3E-4782-8064-B06BD033ECC7}"/>
              </a:ext>
            </a:extLst>
          </p:cNvPr>
          <p:cNvSpPr txBox="1"/>
          <p:nvPr/>
        </p:nvSpPr>
        <p:spPr>
          <a:xfrm>
            <a:off x="308853" y="3087139"/>
            <a:ext cx="799510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●「個人情報取扱許諾</a:t>
            </a:r>
            <a:r>
              <a:rPr lang="ja-JP" altLang="en-US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（こじんじょうほうとりあつかいきょだく）</a:t>
            </a: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CC00F42-3716-4572-916F-BE2F5B80EE2B}"/>
              </a:ext>
            </a:extLst>
          </p:cNvPr>
          <p:cNvGrpSpPr/>
          <p:nvPr/>
        </p:nvGrpSpPr>
        <p:grpSpPr>
          <a:xfrm>
            <a:off x="253433" y="3537674"/>
            <a:ext cx="8571987" cy="1466241"/>
            <a:chOff x="253433" y="3537674"/>
            <a:chExt cx="8571987" cy="1466241"/>
          </a:xfrm>
        </p:grpSpPr>
        <p:sp>
          <p:nvSpPr>
            <p:cNvPr id="45" name="角丸四角形 44"/>
            <p:cNvSpPr/>
            <p:nvPr/>
          </p:nvSpPr>
          <p:spPr>
            <a:xfrm>
              <a:off x="253433" y="3537674"/>
              <a:ext cx="8571987" cy="14662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30C027A-F8CD-4461-94E9-02D64A5FD1D2}"/>
                </a:ext>
              </a:extLst>
            </p:cNvPr>
            <p:cNvSpPr txBox="1"/>
            <p:nvPr/>
          </p:nvSpPr>
          <p:spPr>
            <a:xfrm>
              <a:off x="737409" y="3665068"/>
              <a:ext cx="76040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ウェブサイトの「プライバシーポリシー」や「個人情報保護方針」などには、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サイトの管理者がサイトで集めた個人情報をどのように扱うのか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公表しています。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F050D41-E416-47B7-AA0B-79502E06ACEA}"/>
              </a:ext>
            </a:extLst>
          </p:cNvPr>
          <p:cNvGrpSpPr/>
          <p:nvPr/>
        </p:nvGrpSpPr>
        <p:grpSpPr>
          <a:xfrm>
            <a:off x="286007" y="5133781"/>
            <a:ext cx="8571987" cy="1534588"/>
            <a:chOff x="286007" y="5133781"/>
            <a:chExt cx="8571987" cy="1534588"/>
          </a:xfrm>
        </p:grpSpPr>
        <p:sp>
          <p:nvSpPr>
            <p:cNvPr id="46" name="角丸四角形 45"/>
            <p:cNvSpPr/>
            <p:nvPr/>
          </p:nvSpPr>
          <p:spPr>
            <a:xfrm>
              <a:off x="286007" y="5133781"/>
              <a:ext cx="8571987" cy="15345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FFE7347-D1C9-4FEB-A15C-19C343182503}"/>
                </a:ext>
              </a:extLst>
            </p:cNvPr>
            <p:cNvSpPr txBox="1"/>
            <p:nvPr/>
          </p:nvSpPr>
          <p:spPr>
            <a:xfrm>
              <a:off x="801276" y="5320534"/>
              <a:ext cx="75782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無料のアプリやサービスの中には悪質なものも存在しています。</a:t>
              </a:r>
            </a:p>
            <a:p>
              <a:pPr>
                <a:spcAft>
                  <a:spcPts val="1200"/>
                </a:spcAft>
              </a:pP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氏名や住所、年れい、性別、メールアドレスなどが無断でコピーするなど</a:t>
              </a:r>
              <a:endParaRPr kumimoji="1"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して利用されたり、業者に売られたりする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危険</a:t>
              </a: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があります。</a:t>
              </a:r>
            </a:p>
          </p:txBody>
        </p:sp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0E312AE4-F7A0-4BDD-A786-1D8B0FA0A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92285">
            <a:off x="1254300" y="1045035"/>
            <a:ext cx="797426" cy="19967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D7AB33C-C480-9AC2-C054-F30819475461}"/>
              </a:ext>
            </a:extLst>
          </p:cNvPr>
          <p:cNvGrpSpPr/>
          <p:nvPr/>
        </p:nvGrpSpPr>
        <p:grpSpPr>
          <a:xfrm>
            <a:off x="719121" y="5175061"/>
            <a:ext cx="5877615" cy="1175020"/>
            <a:chOff x="719121" y="5175061"/>
            <a:chExt cx="5877615" cy="1175020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959460B-1635-1396-DFC1-9E4F29EFB564}"/>
                </a:ext>
              </a:extLst>
            </p:cNvPr>
            <p:cNvSpPr txBox="1"/>
            <p:nvPr/>
          </p:nvSpPr>
          <p:spPr>
            <a:xfrm>
              <a:off x="719121" y="517506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むりょう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C0173831-4232-F658-B79D-23061456EEBA}"/>
                </a:ext>
              </a:extLst>
            </p:cNvPr>
            <p:cNvSpPr txBox="1"/>
            <p:nvPr/>
          </p:nvSpPr>
          <p:spPr>
            <a:xfrm>
              <a:off x="4023097" y="517506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あくしつ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D135941D-8833-94EE-E85E-77C67A4B6015}"/>
                </a:ext>
              </a:extLst>
            </p:cNvPr>
            <p:cNvSpPr txBox="1"/>
            <p:nvPr/>
          </p:nvSpPr>
          <p:spPr>
            <a:xfrm>
              <a:off x="5413410" y="517506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そんざい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1929291-38B3-9CF9-437D-BCEBC4E49675}"/>
                </a:ext>
              </a:extLst>
            </p:cNvPr>
            <p:cNvSpPr txBox="1"/>
            <p:nvPr/>
          </p:nvSpPr>
          <p:spPr>
            <a:xfrm>
              <a:off x="737408" y="563111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しめい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D68869ED-9BFB-7CAA-ACBD-B2326F49D210}"/>
                </a:ext>
              </a:extLst>
            </p:cNvPr>
            <p:cNvSpPr txBox="1"/>
            <p:nvPr/>
          </p:nvSpPr>
          <p:spPr>
            <a:xfrm>
              <a:off x="1449375" y="563111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じゅうしょ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2F1F9860-F958-AD0D-821D-0C08A5D6117C}"/>
                </a:ext>
              </a:extLst>
            </p:cNvPr>
            <p:cNvSpPr txBox="1"/>
            <p:nvPr/>
          </p:nvSpPr>
          <p:spPr>
            <a:xfrm>
              <a:off x="1999378" y="563111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ねん</a:t>
              </a:r>
              <a:endParaRPr kumimoji="1" lang="en-US" altLang="ja-JP" sz="120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92A946B8-2F51-54BC-193E-62C911CB980F}"/>
                </a:ext>
              </a:extLst>
            </p:cNvPr>
            <p:cNvSpPr txBox="1"/>
            <p:nvPr/>
          </p:nvSpPr>
          <p:spPr>
            <a:xfrm>
              <a:off x="2969827" y="563111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せいべつ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4ACDF1E-70FD-5346-F778-A31693B81B3E}"/>
                </a:ext>
              </a:extLst>
            </p:cNvPr>
            <p:cNvSpPr txBox="1"/>
            <p:nvPr/>
          </p:nvSpPr>
          <p:spPr>
            <a:xfrm>
              <a:off x="5739025" y="5631111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むだん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3B5AD6B1-0FCC-CC97-F577-9A27EF69C529}"/>
                </a:ext>
              </a:extLst>
            </p:cNvPr>
            <p:cNvSpPr txBox="1"/>
            <p:nvPr/>
          </p:nvSpPr>
          <p:spPr>
            <a:xfrm>
              <a:off x="1147976" y="6073082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りよう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1543D50-E8B2-7E16-40D5-88467AB14915}"/>
                </a:ext>
              </a:extLst>
            </p:cNvPr>
            <p:cNvSpPr txBox="1"/>
            <p:nvPr/>
          </p:nvSpPr>
          <p:spPr>
            <a:xfrm>
              <a:off x="2619692" y="6073082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ぎょうしゃ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AD5EA54E-C205-946C-2AE4-0B8712C05888}"/>
                </a:ext>
              </a:extLst>
            </p:cNvPr>
            <p:cNvSpPr txBox="1"/>
            <p:nvPr/>
          </p:nvSpPr>
          <p:spPr>
            <a:xfrm>
              <a:off x="3328777" y="6073082"/>
              <a:ext cx="508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う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86734E57-26EB-7EB4-5B0C-92795A632DDA}"/>
                </a:ext>
              </a:extLst>
            </p:cNvPr>
            <p:cNvSpPr txBox="1"/>
            <p:nvPr/>
          </p:nvSpPr>
          <p:spPr>
            <a:xfrm>
              <a:off x="4758208" y="6073082"/>
              <a:ext cx="85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きけん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9C170A4-409D-F128-4584-2A0F9429AF37}"/>
              </a:ext>
            </a:extLst>
          </p:cNvPr>
          <p:cNvGrpSpPr/>
          <p:nvPr/>
        </p:nvGrpSpPr>
        <p:grpSpPr>
          <a:xfrm>
            <a:off x="4096065" y="948169"/>
            <a:ext cx="1491250" cy="1538442"/>
            <a:chOff x="4096065" y="948169"/>
            <a:chExt cx="1491250" cy="1538442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B31BD0A0-CE0E-3185-4B46-8F1EB8597F6E}"/>
                </a:ext>
              </a:extLst>
            </p:cNvPr>
            <p:cNvSpPr txBox="1"/>
            <p:nvPr/>
          </p:nvSpPr>
          <p:spPr>
            <a:xfrm>
              <a:off x="4880808" y="948169"/>
              <a:ext cx="70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よ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EDFC395-E502-1AC7-71AE-FB4FD4CCCCD7}"/>
                </a:ext>
              </a:extLst>
            </p:cNvPr>
            <p:cNvSpPr txBox="1"/>
            <p:nvPr/>
          </p:nvSpPr>
          <p:spPr>
            <a:xfrm>
              <a:off x="4656085" y="1376629"/>
              <a:ext cx="70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こうこく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91851B65-A3B4-7983-2FD3-FEE6B2A33603}"/>
                </a:ext>
              </a:extLst>
            </p:cNvPr>
            <p:cNvSpPr txBox="1"/>
            <p:nvPr/>
          </p:nvSpPr>
          <p:spPr>
            <a:xfrm>
              <a:off x="4096065" y="1799172"/>
              <a:ext cx="70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おく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33B21B06-CBB7-2EC8-40D5-89F8F9999DB3}"/>
                </a:ext>
              </a:extLst>
            </p:cNvPr>
            <p:cNvSpPr txBox="1"/>
            <p:nvPr/>
          </p:nvSpPr>
          <p:spPr>
            <a:xfrm>
              <a:off x="4242554" y="2209612"/>
              <a:ext cx="70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C4DCD4-FEAA-9E0B-5977-F68606389EED}"/>
              </a:ext>
            </a:extLst>
          </p:cNvPr>
          <p:cNvGrpSpPr/>
          <p:nvPr/>
        </p:nvGrpSpPr>
        <p:grpSpPr>
          <a:xfrm>
            <a:off x="499226" y="3531272"/>
            <a:ext cx="6788708" cy="1181558"/>
            <a:chOff x="499226" y="3531272"/>
            <a:chExt cx="6788708" cy="1181558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644B2B1-8A3F-0DD0-C979-308004A9CCE5}"/>
                </a:ext>
              </a:extLst>
            </p:cNvPr>
            <p:cNvSpPr txBox="1"/>
            <p:nvPr/>
          </p:nvSpPr>
          <p:spPr>
            <a:xfrm>
              <a:off x="4590400" y="3531272"/>
              <a:ext cx="1797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こじんじょうほう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D1887F7-F79A-F98F-2587-774B888AD4B3}"/>
                </a:ext>
              </a:extLst>
            </p:cNvPr>
            <p:cNvSpPr txBox="1"/>
            <p:nvPr/>
          </p:nvSpPr>
          <p:spPr>
            <a:xfrm>
              <a:off x="1495069" y="3975991"/>
              <a:ext cx="1166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かんりしゃ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3E99686-8277-470C-C31F-6F667AAB9BE2}"/>
                </a:ext>
              </a:extLst>
            </p:cNvPr>
            <p:cNvSpPr txBox="1"/>
            <p:nvPr/>
          </p:nvSpPr>
          <p:spPr>
            <a:xfrm>
              <a:off x="3328777" y="3975991"/>
              <a:ext cx="572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あつ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EEE1EC2-0719-1787-E8B0-EA3F6391B4AB}"/>
                </a:ext>
              </a:extLst>
            </p:cNvPr>
            <p:cNvSpPr txBox="1"/>
            <p:nvPr/>
          </p:nvSpPr>
          <p:spPr>
            <a:xfrm>
              <a:off x="3987324" y="3975991"/>
              <a:ext cx="1413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こじんじょうほう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44B4A36-0654-43EA-2D6D-5B7443A27895}"/>
                </a:ext>
              </a:extLst>
            </p:cNvPr>
            <p:cNvSpPr txBox="1"/>
            <p:nvPr/>
          </p:nvSpPr>
          <p:spPr>
            <a:xfrm>
              <a:off x="499226" y="4435831"/>
              <a:ext cx="1233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こうひょう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005C5E0-9448-30E3-8F16-91C261C26CC4}"/>
                </a:ext>
              </a:extLst>
            </p:cNvPr>
            <p:cNvSpPr txBox="1"/>
            <p:nvPr/>
          </p:nvSpPr>
          <p:spPr>
            <a:xfrm>
              <a:off x="5769505" y="3531272"/>
              <a:ext cx="976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ほご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E15F857F-4202-54C9-2AF9-9A8927E79E4E}"/>
                </a:ext>
              </a:extLst>
            </p:cNvPr>
            <p:cNvSpPr txBox="1"/>
            <p:nvPr/>
          </p:nvSpPr>
          <p:spPr>
            <a:xfrm>
              <a:off x="6221220" y="3531272"/>
              <a:ext cx="1066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ほうしん</a:t>
              </a:r>
            </a:p>
          </p:txBody>
        </p: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00A74C1-E2D9-5229-90EE-0D912CF4109B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3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5F4D3F-2B3E-4782-8064-B06BD033ECC7}"/>
              </a:ext>
            </a:extLst>
          </p:cNvPr>
          <p:cNvSpPr txBox="1"/>
          <p:nvPr/>
        </p:nvSpPr>
        <p:spPr>
          <a:xfrm>
            <a:off x="286007" y="1017846"/>
            <a:ext cx="597052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●「アクセス権</a:t>
            </a:r>
            <a:r>
              <a:rPr lang="ja-JP" altLang="en-US" sz="2000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（けん）</a:t>
            </a: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の許可</a:t>
            </a:r>
            <a:r>
              <a:rPr lang="ja-JP" altLang="en-US" sz="2000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（きょか）</a:t>
            </a: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269F4A6-34EE-47C4-89D3-2667C2AC1ADE}"/>
              </a:ext>
            </a:extLst>
          </p:cNvPr>
          <p:cNvGrpSpPr/>
          <p:nvPr/>
        </p:nvGrpSpPr>
        <p:grpSpPr>
          <a:xfrm>
            <a:off x="247815" y="5516705"/>
            <a:ext cx="6486485" cy="1222200"/>
            <a:chOff x="247815" y="5516705"/>
            <a:chExt cx="6486485" cy="1222200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E190B831-1CBA-4221-BA7C-62665290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15" y="5516705"/>
              <a:ext cx="1205803" cy="1200999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F959151-465D-4984-8EA1-12D364CEF8C3}"/>
                </a:ext>
              </a:extLst>
            </p:cNvPr>
            <p:cNvSpPr txBox="1"/>
            <p:nvPr/>
          </p:nvSpPr>
          <p:spPr>
            <a:xfrm>
              <a:off x="1450344" y="5600132"/>
              <a:ext cx="528395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たとえば、単なるカメラアプリなのに連絡先にアクセス</a:t>
              </a:r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するものや、撮影の必要がないゲームなのにカメラに</a:t>
              </a:r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アクセスするものなどには注意が必要です。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C5A44C-A878-4613-B85F-1B552B61FD90}"/>
              </a:ext>
            </a:extLst>
          </p:cNvPr>
          <p:cNvGrpSpPr/>
          <p:nvPr/>
        </p:nvGrpSpPr>
        <p:grpSpPr>
          <a:xfrm>
            <a:off x="286007" y="824672"/>
            <a:ext cx="8571987" cy="2682977"/>
            <a:chOff x="286007" y="824672"/>
            <a:chExt cx="8571987" cy="2682977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1488007"/>
              <a:ext cx="8571987" cy="2019642"/>
            </a:xfrm>
            <a:prstGeom prst="roundRect">
              <a:avLst>
                <a:gd name="adj" fmla="val 121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43B6131-F2D5-4690-AF67-5D7D7ABB9F5F}"/>
                </a:ext>
              </a:extLst>
            </p:cNvPr>
            <p:cNvSpPr txBox="1"/>
            <p:nvPr/>
          </p:nvSpPr>
          <p:spPr>
            <a:xfrm>
              <a:off x="560226" y="1660834"/>
              <a:ext cx="788591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アプリやインターネットサービスの提供者が、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利用者の端末（スマホやパソコンなど）にある</a:t>
              </a:r>
            </a:p>
            <a:p>
              <a:pPr>
                <a:spcAft>
                  <a:spcPts val="1200"/>
                </a:spcAft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や連絡先、位置情報、電話、画像などの情報に、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自由にアクセスできることを許可する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ことを意味します。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DFEAA5A-0917-488A-97BE-1E746D881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860450" y="1012527"/>
              <a:ext cx="1383275" cy="17325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グラフィックス 5" descr="疑問符 単色塗りつぶし">
              <a:extLst>
                <a:ext uri="{FF2B5EF4-FFF2-40B4-BE49-F238E27FC236}">
                  <a16:creationId xmlns:a16="http://schemas.microsoft.com/office/drawing/2014/main" id="{B1E55DE2-88AE-443B-8411-646BAEAD9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161998">
              <a:off x="5773848" y="824672"/>
              <a:ext cx="1506114" cy="1506114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56750F8-3809-49F4-81DB-CD31E70F1BC6}"/>
              </a:ext>
            </a:extLst>
          </p:cNvPr>
          <p:cNvGrpSpPr/>
          <p:nvPr/>
        </p:nvGrpSpPr>
        <p:grpSpPr>
          <a:xfrm>
            <a:off x="286007" y="2640611"/>
            <a:ext cx="8571987" cy="4127311"/>
            <a:chOff x="286007" y="2640611"/>
            <a:chExt cx="8571987" cy="412731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8B9294E-88B2-4D73-AA66-01D187491DC7}"/>
                </a:ext>
              </a:extLst>
            </p:cNvPr>
            <p:cNvGrpSpPr/>
            <p:nvPr/>
          </p:nvGrpSpPr>
          <p:grpSpPr>
            <a:xfrm>
              <a:off x="286007" y="3410720"/>
              <a:ext cx="8571987" cy="1823607"/>
              <a:chOff x="286007" y="3410720"/>
              <a:chExt cx="8571987" cy="1823607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7" y="3658394"/>
                <a:ext cx="8571987" cy="1575933"/>
              </a:xfrm>
              <a:prstGeom prst="roundRect">
                <a:avLst>
                  <a:gd name="adj" fmla="val 1387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8D53040-ABBA-4B36-8496-4AF872EA7B73}"/>
                  </a:ext>
                </a:extLst>
              </p:cNvPr>
              <p:cNvSpPr txBox="1"/>
              <p:nvPr/>
            </p:nvSpPr>
            <p:spPr>
              <a:xfrm>
                <a:off x="560226" y="3831870"/>
                <a:ext cx="43893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kumimoji="1"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アプリやサービスに、必要のない情報への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アクセス権限を求めるアプリやサービスは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あやしいと警かいしましょう！</a:t>
                </a:r>
              </a:p>
            </p:txBody>
          </p:sp>
          <p:pic>
            <p:nvPicPr>
              <p:cNvPr id="9" name="グラフィックス 8" descr="感嘆符 単色塗りつぶし">
                <a:extLst>
                  <a:ext uri="{FF2B5EF4-FFF2-40B4-BE49-F238E27FC236}">
                    <a16:creationId xmlns:a16="http://schemas.microsoft.com/office/drawing/2014/main" id="{DDFF7013-B97F-4299-B815-AB9A66E55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614891">
                <a:off x="5122480" y="3410720"/>
                <a:ext cx="1686995" cy="1686995"/>
              </a:xfrm>
              <a:prstGeom prst="rect">
                <a:avLst/>
              </a:prstGeom>
            </p:spPr>
          </p:pic>
        </p:grpSp>
        <p:pic>
          <p:nvPicPr>
            <p:cNvPr id="11" name="図 10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FB8F6C81-A6F8-4E80-B993-252C9E2A5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4" r="23444"/>
            <a:stretch/>
          </p:blipFill>
          <p:spPr>
            <a:xfrm>
              <a:off x="6625965" y="2640611"/>
              <a:ext cx="2190862" cy="4127311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2594186-14FD-2787-9BDE-4B4302673679}"/>
              </a:ext>
            </a:extLst>
          </p:cNvPr>
          <p:cNvGrpSpPr/>
          <p:nvPr/>
        </p:nvGrpSpPr>
        <p:grpSpPr>
          <a:xfrm>
            <a:off x="454187" y="1520340"/>
            <a:ext cx="5366330" cy="1643289"/>
            <a:chOff x="454187" y="1520340"/>
            <a:chExt cx="5366330" cy="164328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83AEFAD-A870-F572-4D7E-A0FD27A35D71}"/>
                </a:ext>
              </a:extLst>
            </p:cNvPr>
            <p:cNvSpPr txBox="1"/>
            <p:nvPr/>
          </p:nvSpPr>
          <p:spPr>
            <a:xfrm>
              <a:off x="3741802" y="1520340"/>
              <a:ext cx="115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ていきょうしゃ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F57C477-077E-6D74-10EA-5A885A750FA1}"/>
                </a:ext>
              </a:extLst>
            </p:cNvPr>
            <p:cNvSpPr txBox="1"/>
            <p:nvPr/>
          </p:nvSpPr>
          <p:spPr>
            <a:xfrm>
              <a:off x="454187" y="1983415"/>
              <a:ext cx="115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りようしゃ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6B9F05A-F296-EFD1-5EEE-FF680B2C3BF0}"/>
                </a:ext>
              </a:extLst>
            </p:cNvPr>
            <p:cNvSpPr txBox="1"/>
            <p:nvPr/>
          </p:nvSpPr>
          <p:spPr>
            <a:xfrm>
              <a:off x="1302008" y="1983415"/>
              <a:ext cx="115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たんまつ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3C4272E-BE48-3589-C819-635A4B688310}"/>
                </a:ext>
              </a:extLst>
            </p:cNvPr>
            <p:cNvSpPr txBox="1"/>
            <p:nvPr/>
          </p:nvSpPr>
          <p:spPr>
            <a:xfrm>
              <a:off x="971395" y="2427043"/>
              <a:ext cx="115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れんらくさき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3C70DDB-02C2-4707-BD79-359CC91435FC}"/>
                </a:ext>
              </a:extLst>
            </p:cNvPr>
            <p:cNvSpPr txBox="1"/>
            <p:nvPr/>
          </p:nvSpPr>
          <p:spPr>
            <a:xfrm>
              <a:off x="2056558" y="2427043"/>
              <a:ext cx="1274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いち  じょうほう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B14147F-3389-F358-B088-B28B424CE1E2}"/>
                </a:ext>
              </a:extLst>
            </p:cNvPr>
            <p:cNvSpPr txBox="1"/>
            <p:nvPr/>
          </p:nvSpPr>
          <p:spPr>
            <a:xfrm>
              <a:off x="3133474" y="2427043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でんわ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19017B8-972D-5CB6-31C2-EB65E8531C9C}"/>
                </a:ext>
              </a:extLst>
            </p:cNvPr>
            <p:cNvSpPr txBox="1"/>
            <p:nvPr/>
          </p:nvSpPr>
          <p:spPr>
            <a:xfrm>
              <a:off x="3817076" y="2427043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がぞう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2C204C8-7E74-7EEE-8738-3A3F90427DAF}"/>
                </a:ext>
              </a:extLst>
            </p:cNvPr>
            <p:cNvSpPr txBox="1"/>
            <p:nvPr/>
          </p:nvSpPr>
          <p:spPr>
            <a:xfrm>
              <a:off x="5001751" y="2427043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じょうほう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67E389B-06FD-EB19-3683-A95BDCFE6F1F}"/>
                </a:ext>
              </a:extLst>
            </p:cNvPr>
            <p:cNvSpPr txBox="1"/>
            <p:nvPr/>
          </p:nvSpPr>
          <p:spPr>
            <a:xfrm>
              <a:off x="509426" y="2886630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じゆう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F156FC4-2777-7E5E-F9B8-8EF893CAB68F}"/>
                </a:ext>
              </a:extLst>
            </p:cNvPr>
            <p:cNvSpPr txBox="1"/>
            <p:nvPr/>
          </p:nvSpPr>
          <p:spPr>
            <a:xfrm>
              <a:off x="3229549" y="2886630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きょか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E616F32-06A2-26D1-D1EC-47E8BBDDF686}"/>
                </a:ext>
              </a:extLst>
            </p:cNvPr>
            <p:cNvSpPr txBox="1"/>
            <p:nvPr/>
          </p:nvSpPr>
          <p:spPr>
            <a:xfrm>
              <a:off x="4741509" y="2886630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いみ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6050E4E-DCDA-B98C-1FF2-9EF915BDD791}"/>
              </a:ext>
            </a:extLst>
          </p:cNvPr>
          <p:cNvGrpSpPr/>
          <p:nvPr/>
        </p:nvGrpSpPr>
        <p:grpSpPr>
          <a:xfrm>
            <a:off x="1379147" y="3665857"/>
            <a:ext cx="3181421" cy="1199437"/>
            <a:chOff x="1379147" y="3665857"/>
            <a:chExt cx="3181421" cy="1199437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B12F77-DFC0-6C1B-FBD0-878C565401D2}"/>
                </a:ext>
              </a:extLst>
            </p:cNvPr>
            <p:cNvSpPr txBox="1"/>
            <p:nvPr/>
          </p:nvSpPr>
          <p:spPr>
            <a:xfrm>
              <a:off x="2559590" y="3665857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ひつよう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C7EC2D0-2C50-1F22-5510-DD29C2DA8ED0}"/>
                </a:ext>
              </a:extLst>
            </p:cNvPr>
            <p:cNvSpPr txBox="1"/>
            <p:nvPr/>
          </p:nvSpPr>
          <p:spPr>
            <a:xfrm>
              <a:off x="3741802" y="3665857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じょうほう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8E9AEDE-1564-D203-36BB-6BF9682C96B3}"/>
                </a:ext>
              </a:extLst>
            </p:cNvPr>
            <p:cNvSpPr txBox="1"/>
            <p:nvPr/>
          </p:nvSpPr>
          <p:spPr>
            <a:xfrm>
              <a:off x="1379147" y="4127076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けんげん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8AC8EC5-97E7-F5EA-8FD3-F1CA115E8A04}"/>
                </a:ext>
              </a:extLst>
            </p:cNvPr>
            <p:cNvSpPr txBox="1"/>
            <p:nvPr/>
          </p:nvSpPr>
          <p:spPr>
            <a:xfrm>
              <a:off x="1925690" y="4127076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もと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931032-D511-443B-825A-3EE32B76987E}"/>
                </a:ext>
              </a:extLst>
            </p:cNvPr>
            <p:cNvSpPr txBox="1"/>
            <p:nvPr/>
          </p:nvSpPr>
          <p:spPr>
            <a:xfrm>
              <a:off x="1407789" y="4588295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けい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01CA648-77AF-4662-A626-E2B3489CAD4D}"/>
              </a:ext>
            </a:extLst>
          </p:cNvPr>
          <p:cNvGrpSpPr/>
          <p:nvPr/>
        </p:nvGrpSpPr>
        <p:grpSpPr>
          <a:xfrm>
            <a:off x="2259066" y="5409528"/>
            <a:ext cx="3623262" cy="1081524"/>
            <a:chOff x="2259066" y="5409528"/>
            <a:chExt cx="3623262" cy="108152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A16171A-3841-EF51-7204-15E3CDA01E22}"/>
                </a:ext>
              </a:extLst>
            </p:cNvPr>
            <p:cNvSpPr txBox="1"/>
            <p:nvPr/>
          </p:nvSpPr>
          <p:spPr>
            <a:xfrm>
              <a:off x="2259066" y="5409528"/>
              <a:ext cx="818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たん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03D7B32-521A-B993-855C-5AC108AA1675}"/>
                </a:ext>
              </a:extLst>
            </p:cNvPr>
            <p:cNvSpPr txBox="1"/>
            <p:nvPr/>
          </p:nvSpPr>
          <p:spPr>
            <a:xfrm>
              <a:off x="4695878" y="5409528"/>
              <a:ext cx="1186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れんらくさき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3C9C8690-A34D-41BC-C75C-028D3A21CCD7}"/>
                </a:ext>
              </a:extLst>
            </p:cNvPr>
            <p:cNvSpPr txBox="1"/>
            <p:nvPr/>
          </p:nvSpPr>
          <p:spPr>
            <a:xfrm>
              <a:off x="2453943" y="5822268"/>
              <a:ext cx="100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さつえい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338342B4-E848-3196-72CC-0A80F091AD16}"/>
                </a:ext>
              </a:extLst>
            </p:cNvPr>
            <p:cNvSpPr txBox="1"/>
            <p:nvPr/>
          </p:nvSpPr>
          <p:spPr>
            <a:xfrm>
              <a:off x="3076501" y="5822268"/>
              <a:ext cx="100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ひつよう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900639A-1D28-4128-CBD7-2FDD2E44215B}"/>
                </a:ext>
              </a:extLst>
            </p:cNvPr>
            <p:cNvSpPr txBox="1"/>
            <p:nvPr/>
          </p:nvSpPr>
          <p:spPr>
            <a:xfrm>
              <a:off x="3671317" y="6214053"/>
              <a:ext cx="100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ちゅうい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109E34F-3A0B-E58F-E0F4-62030EC02D96}"/>
                </a:ext>
              </a:extLst>
            </p:cNvPr>
            <p:cNvSpPr txBox="1"/>
            <p:nvPr/>
          </p:nvSpPr>
          <p:spPr>
            <a:xfrm>
              <a:off x="4291445" y="6214053"/>
              <a:ext cx="100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ひつよう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8E0498-7F94-F4D5-6B03-A710F0A35D58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6C0FD9-FB93-4902-95B8-00FDA47E58B1}"/>
              </a:ext>
            </a:extLst>
          </p:cNvPr>
          <p:cNvGrpSpPr/>
          <p:nvPr/>
        </p:nvGrpSpPr>
        <p:grpSpPr>
          <a:xfrm>
            <a:off x="1" y="745814"/>
            <a:ext cx="9144000" cy="4127303"/>
            <a:chOff x="1" y="745814"/>
            <a:chExt cx="9144000" cy="4127303"/>
          </a:xfrm>
        </p:grpSpPr>
        <p:sp>
          <p:nvSpPr>
            <p:cNvPr id="3" name="角丸四角形 22">
              <a:extLst>
                <a:ext uri="{FF2B5EF4-FFF2-40B4-BE49-F238E27FC236}">
                  <a16:creationId xmlns:a16="http://schemas.microsoft.com/office/drawing/2014/main" id="{825CC319-549C-4DF1-ACA0-9C456099F015}"/>
                </a:ext>
              </a:extLst>
            </p:cNvPr>
            <p:cNvSpPr/>
            <p:nvPr/>
          </p:nvSpPr>
          <p:spPr>
            <a:xfrm>
              <a:off x="1" y="745814"/>
              <a:ext cx="9144000" cy="4127303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EA53547-5F35-4B45-A1C3-EF1B49FFDF5D}"/>
                </a:ext>
              </a:extLst>
            </p:cNvPr>
            <p:cNvSpPr txBox="1"/>
            <p:nvPr/>
          </p:nvSpPr>
          <p:spPr>
            <a:xfrm>
              <a:off x="1005881" y="1524143"/>
              <a:ext cx="795700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世の中には悪質なアプリも出まわっています。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かんたんに「同意」や「許可」のボタンをおさずに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よく考えてからインストールしましょう。</a:t>
              </a:r>
              <a:endPara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ときには、そのアプリを「つかわない」という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判断も大切です。</a:t>
              </a: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インターネットサービスを申しこむときは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1A2B010-3655-4396-823B-9722666B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6" y="4373572"/>
            <a:ext cx="2151697" cy="2143125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9B945C0-9540-4758-AB6B-45F3D4928E4C}"/>
              </a:ext>
            </a:extLst>
          </p:cNvPr>
          <p:cNvGrpSpPr/>
          <p:nvPr/>
        </p:nvGrpSpPr>
        <p:grpSpPr>
          <a:xfrm>
            <a:off x="4648713" y="3624292"/>
            <a:ext cx="4285820" cy="3273568"/>
            <a:chOff x="4648713" y="3624292"/>
            <a:chExt cx="4285820" cy="327356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CB8509EA-C184-4FA2-AA84-F52B6F3A12A7}"/>
                </a:ext>
              </a:extLst>
            </p:cNvPr>
            <p:cNvGrpSpPr/>
            <p:nvPr/>
          </p:nvGrpSpPr>
          <p:grpSpPr>
            <a:xfrm>
              <a:off x="4648713" y="3624292"/>
              <a:ext cx="4285820" cy="3273568"/>
              <a:chOff x="4648713" y="3624292"/>
              <a:chExt cx="4285820" cy="3273568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829D0D75-3C69-4536-B2C1-5436FBB6B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613" y="4174814"/>
                <a:ext cx="2626920" cy="2626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72C61CB3-2102-41FB-8EE1-679C14D0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713" y="3624292"/>
                <a:ext cx="3273568" cy="32735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3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1E1A474A-3E2D-4C3D-A652-29F6B5F2F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930" y="4231430"/>
              <a:ext cx="250554" cy="28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1B1D7F2-4565-522F-96FF-66096531001A}"/>
              </a:ext>
            </a:extLst>
          </p:cNvPr>
          <p:cNvGrpSpPr/>
          <p:nvPr/>
        </p:nvGrpSpPr>
        <p:grpSpPr>
          <a:xfrm>
            <a:off x="897588" y="1321772"/>
            <a:ext cx="4245230" cy="2345340"/>
            <a:chOff x="897588" y="1321772"/>
            <a:chExt cx="4245230" cy="234534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E8BD5A3-A315-9F21-3FA6-77690EABAD04}"/>
                </a:ext>
              </a:extLst>
            </p:cNvPr>
            <p:cNvSpPr txBox="1"/>
            <p:nvPr/>
          </p:nvSpPr>
          <p:spPr>
            <a:xfrm>
              <a:off x="2518058" y="1321772"/>
              <a:ext cx="8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あくしつ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1ACA03C-10AC-9C54-9B77-68A5CC392B49}"/>
                </a:ext>
              </a:extLst>
            </p:cNvPr>
            <p:cNvSpPr txBox="1"/>
            <p:nvPr/>
          </p:nvSpPr>
          <p:spPr>
            <a:xfrm>
              <a:off x="1005881" y="1321772"/>
              <a:ext cx="49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1CFC63-7FE7-BFFA-B345-6B4FB08CEB84}"/>
                </a:ext>
              </a:extLst>
            </p:cNvPr>
            <p:cNvSpPr txBox="1"/>
            <p:nvPr/>
          </p:nvSpPr>
          <p:spPr>
            <a:xfrm>
              <a:off x="4648713" y="1321772"/>
              <a:ext cx="49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18DACF1-0455-1247-0871-228148CABE5B}"/>
                </a:ext>
              </a:extLst>
            </p:cNvPr>
            <p:cNvSpPr txBox="1"/>
            <p:nvPr/>
          </p:nvSpPr>
          <p:spPr>
            <a:xfrm>
              <a:off x="2792378" y="1854564"/>
              <a:ext cx="8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どうい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7C639E2-60A6-E882-AAAC-BA719A6002DC}"/>
                </a:ext>
              </a:extLst>
            </p:cNvPr>
            <p:cNvSpPr txBox="1"/>
            <p:nvPr/>
          </p:nvSpPr>
          <p:spPr>
            <a:xfrm>
              <a:off x="4300283" y="1854564"/>
              <a:ext cx="8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きょか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18749A4-4972-7DD5-F914-0C8F88BC7679}"/>
                </a:ext>
              </a:extLst>
            </p:cNvPr>
            <p:cNvSpPr txBox="1"/>
            <p:nvPr/>
          </p:nvSpPr>
          <p:spPr>
            <a:xfrm>
              <a:off x="1467300" y="2355743"/>
              <a:ext cx="8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E92F33B-DF31-547F-5800-6A6C85EF335D}"/>
                </a:ext>
              </a:extLst>
            </p:cNvPr>
            <p:cNvSpPr txBox="1"/>
            <p:nvPr/>
          </p:nvSpPr>
          <p:spPr>
            <a:xfrm>
              <a:off x="897588" y="3390113"/>
              <a:ext cx="990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はんだん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BB0727E-317A-2937-145C-3B2FCA1DA3BF}"/>
                </a:ext>
              </a:extLst>
            </p:cNvPr>
            <p:cNvSpPr txBox="1"/>
            <p:nvPr/>
          </p:nvSpPr>
          <p:spPr>
            <a:xfrm>
              <a:off x="1834894" y="3390113"/>
              <a:ext cx="990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たいせつ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17BDFB-8005-F78A-DAC6-554FE5D503C7}"/>
              </a:ext>
            </a:extLst>
          </p:cNvPr>
          <p:cNvSpPr txBox="1"/>
          <p:nvPr/>
        </p:nvSpPr>
        <p:spPr>
          <a:xfrm rot="21180078">
            <a:off x="3407128" y="4468969"/>
            <a:ext cx="70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107B9C-E92B-C3F5-5A66-7C39524C26E8}"/>
              </a:ext>
            </a:extLst>
          </p:cNvPr>
          <p:cNvSpPr txBox="1"/>
          <p:nvPr/>
        </p:nvSpPr>
        <p:spPr>
          <a:xfrm>
            <a:off x="3828407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EC4419-FFD9-402E-9012-30286C846E3A}"/>
              </a:ext>
            </a:extLst>
          </p:cNvPr>
          <p:cNvGrpSpPr/>
          <p:nvPr/>
        </p:nvGrpSpPr>
        <p:grpSpPr>
          <a:xfrm>
            <a:off x="7085471" y="3967074"/>
            <a:ext cx="2771775" cy="906044"/>
            <a:chOff x="8121051" y="4049934"/>
            <a:chExt cx="1735151" cy="837567"/>
          </a:xfrm>
        </p:grpSpPr>
        <p:sp>
          <p:nvSpPr>
            <p:cNvPr id="8" name="円形吹き出し 3">
              <a:extLst>
                <a:ext uri="{FF2B5EF4-FFF2-40B4-BE49-F238E27FC236}">
                  <a16:creationId xmlns:a16="http://schemas.microsoft.com/office/drawing/2014/main" id="{8DB891F4-42A6-4D7F-A10C-EBDB159D0F4A}"/>
                </a:ext>
              </a:extLst>
            </p:cNvPr>
            <p:cNvSpPr/>
            <p:nvPr/>
          </p:nvSpPr>
          <p:spPr>
            <a:xfrm>
              <a:off x="8618422" y="4049934"/>
              <a:ext cx="677907" cy="83756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F45E08A-D5B2-4FD7-A0DC-63906BB72652}"/>
                </a:ext>
              </a:extLst>
            </p:cNvPr>
            <p:cNvSpPr txBox="1"/>
            <p:nvPr/>
          </p:nvSpPr>
          <p:spPr>
            <a:xfrm>
              <a:off x="8121051" y="4283782"/>
              <a:ext cx="1735151" cy="36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うん！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D74F2C3-8837-4DD8-9EEC-679ED4465ADC}"/>
              </a:ext>
            </a:extLst>
          </p:cNvPr>
          <p:cNvGrpSpPr/>
          <p:nvPr/>
        </p:nvGrpSpPr>
        <p:grpSpPr>
          <a:xfrm rot="21184415">
            <a:off x="3209298" y="3888229"/>
            <a:ext cx="2412685" cy="1459895"/>
            <a:chOff x="6964822" y="2317767"/>
            <a:chExt cx="1510359" cy="1349560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A991BF5-DFFA-40FF-AA74-E578BE1F600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34956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8BA8CA-971D-4B44-93E6-9784E819133C}"/>
                </a:ext>
              </a:extLst>
            </p:cNvPr>
            <p:cNvSpPr txBox="1"/>
            <p:nvPr/>
          </p:nvSpPr>
          <p:spPr>
            <a:xfrm>
              <a:off x="7184915" y="2525771"/>
              <a:ext cx="1121946" cy="79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これからは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気をつけるね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6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話 インターネットの情報は正し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861</Words>
  <Application>Microsoft Office PowerPoint</Application>
  <PresentationFormat>画面に合わせる (4:3)</PresentationFormat>
  <Paragraphs>207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だい25話 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  <vt:lpstr>25.インターネットサービスを申しこむときは…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2023-02-17T01:47:58Z</dcterms:created>
  <dcterms:modified xsi:type="dcterms:W3CDTF">2023-02-17T01:48:02Z</dcterms:modified>
</cp:coreProperties>
</file>