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18" r:id="rId2"/>
    <p:sldId id="558" r:id="rId3"/>
    <p:sldId id="559" r:id="rId4"/>
    <p:sldId id="560" r:id="rId5"/>
    <p:sldId id="561" r:id="rId6"/>
    <p:sldId id="538" r:id="rId7"/>
    <p:sldId id="555" r:id="rId8"/>
    <p:sldId id="536" r:id="rId9"/>
  </p:sldIdLst>
  <p:sldSz cx="9144000" cy="6858000" type="screen4x3"/>
  <p:notesSz cx="6735763" cy="9866313"/>
  <p:custDataLst>
    <p:tags r:id="rId1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4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96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32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2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75166" y="3429000"/>
            <a:ext cx="7202134" cy="3236630"/>
          </a:xfrm>
        </p:spPr>
        <p:txBody>
          <a:bodyPr>
            <a:normAutofit/>
          </a:bodyPr>
          <a:lstStyle/>
          <a:p>
            <a:pPr algn="ctr">
              <a:lnSpc>
                <a:spcPts val="76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26</a:t>
            </a:r>
            <a:r>
              <a:rPr lang="ja-JP" altLang="en-US" sz="4000" dirty="0"/>
              <a:t>話</a:t>
            </a:r>
            <a:br>
              <a:rPr lang="ja-JP" altLang="en-US" sz="4000" dirty="0"/>
            </a:br>
            <a:r>
              <a:rPr lang="en-US" altLang="ja-JP" dirty="0"/>
              <a:t>ID</a:t>
            </a:r>
            <a:r>
              <a:rPr lang="ja-JP" altLang="en-US" dirty="0"/>
              <a:t>やパスワードの</a:t>
            </a:r>
            <a:br>
              <a:rPr lang="ja-JP" altLang="en-US" dirty="0"/>
            </a:br>
            <a:r>
              <a:rPr lang="ja-JP" altLang="en-US" dirty="0"/>
              <a:t>つかいまわしに注意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B5E88B-DC43-7FC2-D5BE-C1343FC87E33}"/>
              </a:ext>
            </a:extLst>
          </p:cNvPr>
          <p:cNvSpPr txBox="1"/>
          <p:nvPr/>
        </p:nvSpPr>
        <p:spPr>
          <a:xfrm>
            <a:off x="6913571" y="5364961"/>
            <a:ext cx="15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  <a:endParaRPr kumimoji="1" lang="ja-JP" altLang="en-US" dirty="0">
              <a:solidFill>
                <a:srgbClr val="61340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69A096-DDE3-8F03-491E-9F86CBC2B758}"/>
              </a:ext>
            </a:extLst>
          </p:cNvPr>
          <p:cNvSpPr txBox="1"/>
          <p:nvPr/>
        </p:nvSpPr>
        <p:spPr>
          <a:xfrm>
            <a:off x="5714297" y="352222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FFAF5C-9B80-C414-5423-70A558715897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B079AF-5BBE-61C6-3D19-95240A973133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44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D2EB49-2825-45C9-9D17-B89A33912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02" b="14948"/>
          <a:stretch/>
        </p:blipFill>
        <p:spPr bwMode="auto">
          <a:xfrm>
            <a:off x="1975224" y="2860454"/>
            <a:ext cx="5016489" cy="3955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E252DD-9CFC-429D-9411-99E9AE29639F}"/>
              </a:ext>
            </a:extLst>
          </p:cNvPr>
          <p:cNvSpPr txBox="1"/>
          <p:nvPr/>
        </p:nvSpPr>
        <p:spPr>
          <a:xfrm>
            <a:off x="129309" y="1048261"/>
            <a:ext cx="901469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池田くんはタブレットでの家庭学習がおわったので</a:t>
            </a:r>
          </a:p>
          <a:p>
            <a:r>
              <a:rPr lang="ja-JP" altLang="en-US" dirty="0"/>
              <a:t>友だちの家に遊びにいきました。</a:t>
            </a:r>
            <a:br>
              <a:rPr lang="en-US" altLang="ja-JP" dirty="0"/>
            </a:br>
            <a:r>
              <a:rPr lang="ja-JP" altLang="en-US" dirty="0"/>
              <a:t>おや？テーブルの上にタブレットが出しっぱなしです。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BA014DB-F42D-4DAE-8966-BC381AFE7709}"/>
              </a:ext>
            </a:extLst>
          </p:cNvPr>
          <p:cNvGrpSpPr/>
          <p:nvPr/>
        </p:nvGrpSpPr>
        <p:grpSpPr>
          <a:xfrm>
            <a:off x="1225334" y="2532056"/>
            <a:ext cx="3230713" cy="1485719"/>
            <a:chOff x="5291068" y="224191"/>
            <a:chExt cx="1400387" cy="1239398"/>
          </a:xfrm>
        </p:grpSpPr>
        <p:sp>
          <p:nvSpPr>
            <p:cNvPr id="8" name="円形吹き出し 3">
              <a:extLst>
                <a:ext uri="{FF2B5EF4-FFF2-40B4-BE49-F238E27FC236}">
                  <a16:creationId xmlns:a16="http://schemas.microsoft.com/office/drawing/2014/main" id="{3D129187-6D21-4CC5-8383-3B62768C2E13}"/>
                </a:ext>
              </a:extLst>
            </p:cNvPr>
            <p:cNvSpPr/>
            <p:nvPr/>
          </p:nvSpPr>
          <p:spPr>
            <a:xfrm>
              <a:off x="5291068" y="224191"/>
              <a:ext cx="1400387" cy="12393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62CED9A-4AA7-48B5-A4BF-F61174DE5ACF}"/>
                </a:ext>
              </a:extLst>
            </p:cNvPr>
            <p:cNvSpPr txBox="1"/>
            <p:nvPr/>
          </p:nvSpPr>
          <p:spPr>
            <a:xfrm>
              <a:off x="5448781" y="454416"/>
              <a:ext cx="1121946" cy="71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徳島くんと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遊んできま～す！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036" name="Picture 12" descr="笑いとか気づくとか / あおいろ さんのイラスト - ニコニコ静画 (イラスト)">
            <a:extLst>
              <a:ext uri="{FF2B5EF4-FFF2-40B4-BE49-F238E27FC236}">
                <a16:creationId xmlns:a16="http://schemas.microsoft.com/office/drawing/2014/main" id="{92E52E73-C139-4396-937F-27910E0E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7091">
            <a:off x="3252423" y="4150072"/>
            <a:ext cx="998545" cy="9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28022C4-0E95-49A9-A596-1F5D207F5758}"/>
              </a:ext>
            </a:extLst>
          </p:cNvPr>
          <p:cNvGrpSpPr/>
          <p:nvPr/>
        </p:nvGrpSpPr>
        <p:grpSpPr>
          <a:xfrm>
            <a:off x="226351" y="2710254"/>
            <a:ext cx="2733889" cy="4497421"/>
            <a:chOff x="47056" y="2119676"/>
            <a:chExt cx="3130096" cy="5149207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9D8AF02-7CFA-4556-8392-F5468B1233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0" r="18606"/>
            <a:stretch/>
          </p:blipFill>
          <p:spPr bwMode="auto">
            <a:xfrm>
              <a:off x="47056" y="2119676"/>
              <a:ext cx="2729295" cy="514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A3B57E3-60CC-4CC9-975B-A9E83511B633}"/>
                </a:ext>
              </a:extLst>
            </p:cNvPr>
            <p:cNvGrpSpPr/>
            <p:nvPr/>
          </p:nvGrpSpPr>
          <p:grpSpPr>
            <a:xfrm>
              <a:off x="1791038" y="4979924"/>
              <a:ext cx="1386114" cy="531588"/>
              <a:chOff x="-1828800" y="4862286"/>
              <a:chExt cx="1386114" cy="406400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12E56A02-44F0-4F4A-9D6B-82830ACBAEC5}"/>
                  </a:ext>
                </a:extLst>
              </p:cNvPr>
              <p:cNvCxnSpPr/>
              <p:nvPr/>
            </p:nvCxnSpPr>
            <p:spPr>
              <a:xfrm flipV="1">
                <a:off x="-1828800" y="4862286"/>
                <a:ext cx="1233714" cy="101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1EBD19F-57E5-4004-AA27-C9B1B8F1B4F8}"/>
                  </a:ext>
                </a:extLst>
              </p:cNvPr>
              <p:cNvCxnSpPr/>
              <p:nvPr/>
            </p:nvCxnSpPr>
            <p:spPr>
              <a:xfrm flipV="1">
                <a:off x="-1676400" y="5014686"/>
                <a:ext cx="1233714" cy="101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E185D3DA-7294-4293-9E4C-CD2AF8BA8D10}"/>
                  </a:ext>
                </a:extLst>
              </p:cNvPr>
              <p:cNvCxnSpPr/>
              <p:nvPr/>
            </p:nvCxnSpPr>
            <p:spPr>
              <a:xfrm flipV="1">
                <a:off x="-1722094" y="5167086"/>
                <a:ext cx="1233714" cy="101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BF7783-752A-4CAA-B469-C55792CF8C48}"/>
              </a:ext>
            </a:extLst>
          </p:cNvPr>
          <p:cNvGrpSpPr/>
          <p:nvPr/>
        </p:nvGrpSpPr>
        <p:grpSpPr>
          <a:xfrm>
            <a:off x="5857196" y="2580317"/>
            <a:ext cx="3041122" cy="1473657"/>
            <a:chOff x="5677592" y="3351480"/>
            <a:chExt cx="2917956" cy="1473657"/>
          </a:xfrm>
        </p:grpSpPr>
        <p:sp>
          <p:nvSpPr>
            <p:cNvPr id="2" name="思考の吹き出し: 雲形 1">
              <a:extLst>
                <a:ext uri="{FF2B5EF4-FFF2-40B4-BE49-F238E27FC236}">
                  <a16:creationId xmlns:a16="http://schemas.microsoft.com/office/drawing/2014/main" id="{02D61FD2-C2A0-4A8A-A1DC-97D200093701}"/>
                </a:ext>
              </a:extLst>
            </p:cNvPr>
            <p:cNvSpPr/>
            <p:nvPr/>
          </p:nvSpPr>
          <p:spPr>
            <a:xfrm rot="15856002">
              <a:off x="6399741" y="2629331"/>
              <a:ext cx="1473657" cy="2917956"/>
            </a:xfrm>
            <a:prstGeom prst="cloudCallout">
              <a:avLst>
                <a:gd name="adj1" fmla="val -68426"/>
                <a:gd name="adj2" fmla="val 2233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F3A67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A369FBD-2175-4412-9C95-59E3C43D46CF}"/>
                </a:ext>
              </a:extLst>
            </p:cNvPr>
            <p:cNvSpPr txBox="1"/>
            <p:nvPr/>
          </p:nvSpPr>
          <p:spPr>
            <a:xfrm>
              <a:off x="5817155" y="3837913"/>
              <a:ext cx="2588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あ、お兄ちゃんの</a:t>
              </a:r>
              <a:b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タブレット･･･♥</a:t>
              </a:r>
            </a:p>
          </p:txBody>
        </p:sp>
      </p:grpSp>
      <p:pic>
        <p:nvPicPr>
          <p:cNvPr id="10" name="図 9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898B5340-FEF2-4381-A2AC-0F8C52B8D2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9046" y="4809839"/>
            <a:ext cx="1235756" cy="1002350"/>
          </a:xfrm>
          <a:prstGeom prst="rect">
            <a:avLst/>
          </a:prstGeom>
        </p:spPr>
      </p:pic>
      <p:pic>
        <p:nvPicPr>
          <p:cNvPr id="29" name="図 28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E7142975-753C-4C19-BD5E-C418BBC436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795355">
            <a:off x="4806037" y="5584804"/>
            <a:ext cx="1608881" cy="1788735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465C131D-63CA-4E5E-A0D9-78909AC9C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15137"/>
          <a:stretch/>
        </p:blipFill>
        <p:spPr bwMode="auto">
          <a:xfrm>
            <a:off x="6578836" y="3839697"/>
            <a:ext cx="2338814" cy="32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C025F9-D1DD-48DB-E2BB-7783DC58342F}"/>
              </a:ext>
            </a:extLst>
          </p:cNvPr>
          <p:cNvSpPr txBox="1"/>
          <p:nvPr/>
        </p:nvSpPr>
        <p:spPr>
          <a:xfrm>
            <a:off x="129309" y="845601"/>
            <a:ext cx="81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1D27C2-5C2A-E378-F6BC-A3ECC9386CDC}"/>
              </a:ext>
            </a:extLst>
          </p:cNvPr>
          <p:cNvSpPr txBox="1"/>
          <p:nvPr/>
        </p:nvSpPr>
        <p:spPr>
          <a:xfrm>
            <a:off x="1418261" y="1426783"/>
            <a:ext cx="60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いえ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789A2-3725-E846-54DD-353940B60E53}"/>
              </a:ext>
            </a:extLst>
          </p:cNvPr>
          <p:cNvSpPr txBox="1"/>
          <p:nvPr/>
        </p:nvSpPr>
        <p:spPr>
          <a:xfrm>
            <a:off x="4043681" y="845601"/>
            <a:ext cx="93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かてい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FB399C-B23F-F0B0-31F0-E7E41BFEFEDD}"/>
              </a:ext>
            </a:extLst>
          </p:cNvPr>
          <p:cNvSpPr txBox="1"/>
          <p:nvPr/>
        </p:nvSpPr>
        <p:spPr>
          <a:xfrm>
            <a:off x="4684632" y="845601"/>
            <a:ext cx="1069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がくしゅう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9FF035-8CB8-5E5B-6524-5476A6986B2F}"/>
              </a:ext>
            </a:extLst>
          </p:cNvPr>
          <p:cNvSpPr txBox="1"/>
          <p:nvPr/>
        </p:nvSpPr>
        <p:spPr>
          <a:xfrm>
            <a:off x="2101403" y="1426783"/>
            <a:ext cx="609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あそ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97A1BB-ACA0-0F0F-2EAC-3522A69D9799}"/>
              </a:ext>
            </a:extLst>
          </p:cNvPr>
          <p:cNvSpPr txBox="1"/>
          <p:nvPr/>
        </p:nvSpPr>
        <p:spPr>
          <a:xfrm>
            <a:off x="6903124" y="2880721"/>
            <a:ext cx="62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にい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6369A5-F823-C7F9-D2E0-0B8BC734F776}"/>
              </a:ext>
            </a:extLst>
          </p:cNvPr>
          <p:cNvGrpSpPr/>
          <p:nvPr/>
        </p:nvGrpSpPr>
        <p:grpSpPr>
          <a:xfrm>
            <a:off x="1589180" y="2610231"/>
            <a:ext cx="1311836" cy="745577"/>
            <a:chOff x="1589180" y="2610231"/>
            <a:chExt cx="1311836" cy="745577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D430B41-0EAC-A381-DA73-FFF7BB0EA534}"/>
                </a:ext>
              </a:extLst>
            </p:cNvPr>
            <p:cNvSpPr txBox="1"/>
            <p:nvPr/>
          </p:nvSpPr>
          <p:spPr>
            <a:xfrm>
              <a:off x="2082165" y="2610231"/>
              <a:ext cx="818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とくしま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EE17131-A933-1B83-5917-AF762BBFC25A}"/>
                </a:ext>
              </a:extLst>
            </p:cNvPr>
            <p:cNvSpPr txBox="1"/>
            <p:nvPr/>
          </p:nvSpPr>
          <p:spPr>
            <a:xfrm>
              <a:off x="1589180" y="3078809"/>
              <a:ext cx="818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あそ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3D2B92-0741-DBC8-A585-DC6B0D8830F8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</p:spTree>
    <p:extLst>
      <p:ext uri="{BB962C8B-B14F-4D97-AF65-F5344CB8AC3E}">
        <p14:creationId xmlns:p14="http://schemas.microsoft.com/office/powerpoint/2010/main" val="3720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3.33333E-6 L -0.38507 -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>
            <a:extLst>
              <a:ext uri="{FF2B5EF4-FFF2-40B4-BE49-F238E27FC236}">
                <a16:creationId xmlns:a16="http://schemas.microsoft.com/office/drawing/2014/main" id="{8B190198-A970-4280-BE87-7D74698FC1D0}"/>
              </a:ext>
            </a:extLst>
          </p:cNvPr>
          <p:cNvSpPr/>
          <p:nvPr/>
        </p:nvSpPr>
        <p:spPr>
          <a:xfrm>
            <a:off x="5184457" y="2544120"/>
            <a:ext cx="3904899" cy="38302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 cmpd="dbl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146C6385-98EB-446A-A0E8-D56D91A9C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65" y="2465260"/>
            <a:ext cx="4066392" cy="406639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6CBC9C-6D9F-463A-BABB-E5DAEB82F400}"/>
              </a:ext>
            </a:extLst>
          </p:cNvPr>
          <p:cNvSpPr txBox="1"/>
          <p:nvPr/>
        </p:nvSpPr>
        <p:spPr>
          <a:xfrm>
            <a:off x="89161" y="1048261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池田くんの妹は、池田くんのゲーム機を</a:t>
            </a:r>
          </a:p>
          <a:p>
            <a:r>
              <a:rPr lang="ja-JP" altLang="en-US" dirty="0"/>
              <a:t>ときどき借りていたので、</a:t>
            </a:r>
          </a:p>
          <a:p>
            <a:r>
              <a:rPr lang="ja-JP" altLang="en-US" dirty="0"/>
              <a:t>ゲーム機のパスワードを知っていました。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CAA4F4-7092-4637-8BE7-BC00B8D55D6A}"/>
              </a:ext>
            </a:extLst>
          </p:cNvPr>
          <p:cNvGrpSpPr/>
          <p:nvPr/>
        </p:nvGrpSpPr>
        <p:grpSpPr>
          <a:xfrm>
            <a:off x="259145" y="2644730"/>
            <a:ext cx="5383968" cy="1306379"/>
            <a:chOff x="1193800" y="2702786"/>
            <a:chExt cx="5383968" cy="1306379"/>
          </a:xfrm>
        </p:grpSpPr>
        <p:sp>
          <p:nvSpPr>
            <p:cNvPr id="23" name="円形吹き出し 3">
              <a:extLst>
                <a:ext uri="{FF2B5EF4-FFF2-40B4-BE49-F238E27FC236}">
                  <a16:creationId xmlns:a16="http://schemas.microsoft.com/office/drawing/2014/main" id="{61EBF535-4924-44BC-99E8-157B3EE3EAF2}"/>
                </a:ext>
              </a:extLst>
            </p:cNvPr>
            <p:cNvSpPr/>
            <p:nvPr/>
          </p:nvSpPr>
          <p:spPr>
            <a:xfrm flipH="1">
              <a:off x="1193800" y="2702786"/>
              <a:ext cx="5383968" cy="130637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5ECF24F-5149-4077-8937-444C419CDC14}"/>
                </a:ext>
              </a:extLst>
            </p:cNvPr>
            <p:cNvSpPr txBox="1"/>
            <p:nvPr/>
          </p:nvSpPr>
          <p:spPr>
            <a:xfrm>
              <a:off x="1372758" y="2947828"/>
              <a:ext cx="47734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わたし、お兄ちゃんのゲームの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パスワード知ってるよ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0F910AB-4C75-4A6A-BAF9-05EE4D310539}"/>
              </a:ext>
            </a:extLst>
          </p:cNvPr>
          <p:cNvGrpSpPr/>
          <p:nvPr/>
        </p:nvGrpSpPr>
        <p:grpSpPr>
          <a:xfrm>
            <a:off x="1553335" y="3738034"/>
            <a:ext cx="3963365" cy="1160333"/>
            <a:chOff x="2313822" y="3839632"/>
            <a:chExt cx="3963365" cy="1160333"/>
          </a:xfrm>
        </p:grpSpPr>
        <p:sp>
          <p:nvSpPr>
            <p:cNvPr id="24" name="円形吹き出し 3">
              <a:extLst>
                <a:ext uri="{FF2B5EF4-FFF2-40B4-BE49-F238E27FC236}">
                  <a16:creationId xmlns:a16="http://schemas.microsoft.com/office/drawing/2014/main" id="{2680839A-880D-4B21-B1AB-756A3A20AE10}"/>
                </a:ext>
              </a:extLst>
            </p:cNvPr>
            <p:cNvSpPr/>
            <p:nvPr/>
          </p:nvSpPr>
          <p:spPr>
            <a:xfrm flipH="1">
              <a:off x="2313822" y="3839632"/>
              <a:ext cx="3963365" cy="1160333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CEDCD55-59CA-4147-A9DE-44B690B20AD4}"/>
                </a:ext>
              </a:extLst>
            </p:cNvPr>
            <p:cNvSpPr txBox="1"/>
            <p:nvPr/>
          </p:nvSpPr>
          <p:spPr>
            <a:xfrm>
              <a:off x="3083293" y="3922655"/>
              <a:ext cx="2424421" cy="84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タブレットも</a:t>
              </a:r>
              <a:endParaRPr lang="en-US" altLang="ja-JP" dirty="0"/>
            </a:p>
            <a:p>
              <a:r>
                <a:rPr lang="ja-JP" altLang="en-US" dirty="0"/>
                <a:t>うごくかな？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A898352-E401-49FB-BA47-C1A028FCA94F}"/>
              </a:ext>
            </a:extLst>
          </p:cNvPr>
          <p:cNvGrpSpPr/>
          <p:nvPr/>
        </p:nvGrpSpPr>
        <p:grpSpPr>
          <a:xfrm>
            <a:off x="2662400" y="4710790"/>
            <a:ext cx="2681159" cy="812961"/>
            <a:chOff x="3219691" y="4710790"/>
            <a:chExt cx="2681159" cy="812961"/>
          </a:xfrm>
        </p:grpSpPr>
        <p:sp>
          <p:nvSpPr>
            <p:cNvPr id="27" name="円形吹き出し 3">
              <a:extLst>
                <a:ext uri="{FF2B5EF4-FFF2-40B4-BE49-F238E27FC236}">
                  <a16:creationId xmlns:a16="http://schemas.microsoft.com/office/drawing/2014/main" id="{00827633-E3E5-437A-B381-5D40FCF51AB1}"/>
                </a:ext>
              </a:extLst>
            </p:cNvPr>
            <p:cNvSpPr/>
            <p:nvPr/>
          </p:nvSpPr>
          <p:spPr>
            <a:xfrm rot="21018175" flipH="1">
              <a:off x="3219691" y="4710790"/>
              <a:ext cx="2681159" cy="812961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28958C0-51F4-4DD6-9EDB-296CD10E8D31}"/>
                </a:ext>
              </a:extLst>
            </p:cNvPr>
            <p:cNvSpPr txBox="1"/>
            <p:nvPr/>
          </p:nvSpPr>
          <p:spPr>
            <a:xfrm rot="20973144">
              <a:off x="3396075" y="4912781"/>
              <a:ext cx="2322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あ、うごいた～</a:t>
              </a:r>
            </a:p>
          </p:txBody>
        </p:sp>
      </p:grpSp>
      <p:pic>
        <p:nvPicPr>
          <p:cNvPr id="2060" name="Picture 12" descr="ゴム印 はんこ/チェックゴム印 6×6mm【音符】枠なし 《イラストスタンプ》 :GO-KJ-CH-0606-24:株式会社ハンコヤドットコム(R)  - 通販 - Yahoo!ショッピング">
            <a:extLst>
              <a:ext uri="{FF2B5EF4-FFF2-40B4-BE49-F238E27FC236}">
                <a16:creationId xmlns:a16="http://schemas.microsoft.com/office/drawing/2014/main" id="{94F6CD14-5977-49B4-8690-86F9A2B7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440">
            <a:off x="7237005" y="1558594"/>
            <a:ext cx="1240350" cy="12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カキカキらくがき - すーこのイラストサイト">
            <a:extLst>
              <a:ext uri="{FF2B5EF4-FFF2-40B4-BE49-F238E27FC236}">
                <a16:creationId xmlns:a16="http://schemas.microsoft.com/office/drawing/2014/main" id="{F99E7666-9EFF-487E-A47D-09D00C836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00"/>
          <a:stretch/>
        </p:blipFill>
        <p:spPr bwMode="auto">
          <a:xfrm rot="20654173">
            <a:off x="7786588" y="4052670"/>
            <a:ext cx="1230102" cy="3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カキカキらくがき - すーこのイラストサイト">
            <a:extLst>
              <a:ext uri="{FF2B5EF4-FFF2-40B4-BE49-F238E27FC236}">
                <a16:creationId xmlns:a16="http://schemas.microsoft.com/office/drawing/2014/main" id="{4015E5E9-7A8C-49F2-9AA5-D0276C68A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00"/>
          <a:stretch/>
        </p:blipFill>
        <p:spPr bwMode="auto">
          <a:xfrm rot="1093701">
            <a:off x="7478755" y="5941132"/>
            <a:ext cx="1230102" cy="3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BA707DB-CB98-4BCE-8C5D-74B698F8BA53}"/>
              </a:ext>
            </a:extLst>
          </p:cNvPr>
          <p:cNvSpPr txBox="1"/>
          <p:nvPr/>
        </p:nvSpPr>
        <p:spPr>
          <a:xfrm>
            <a:off x="114733" y="5159356"/>
            <a:ext cx="6590868" cy="165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どうやら</a:t>
            </a:r>
          </a:p>
          <a:p>
            <a:r>
              <a:rPr lang="ja-JP" altLang="en-US" dirty="0"/>
              <a:t>ゲーム機と学校のタブレットの</a:t>
            </a:r>
          </a:p>
          <a:p>
            <a:r>
              <a:rPr lang="ja-JP" altLang="en-US" dirty="0"/>
              <a:t>パスワードが同じだったようすです。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DF6D2C-356B-47A4-B01D-2D52C4880FD6}"/>
              </a:ext>
            </a:extLst>
          </p:cNvPr>
          <p:cNvSpPr txBox="1"/>
          <p:nvPr/>
        </p:nvSpPr>
        <p:spPr>
          <a:xfrm rot="379176">
            <a:off x="8268171" y="2042083"/>
            <a:ext cx="553998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ワタシモ</a:t>
            </a:r>
            <a:endParaRPr kumimoji="1" lang="en-US" altLang="ja-JP" sz="1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オベンキョ</a:t>
            </a:r>
            <a:endParaRPr kumimoji="1" lang="ja-JP" altLang="en-US" sz="1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574A96-5B63-70A4-67F4-48E91C132FC7}"/>
              </a:ext>
            </a:extLst>
          </p:cNvPr>
          <p:cNvSpPr txBox="1"/>
          <p:nvPr/>
        </p:nvSpPr>
        <p:spPr>
          <a:xfrm>
            <a:off x="83589" y="845601"/>
            <a:ext cx="81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67ECFC-CDF9-174E-CB50-E130041E416D}"/>
              </a:ext>
            </a:extLst>
          </p:cNvPr>
          <p:cNvSpPr txBox="1"/>
          <p:nvPr/>
        </p:nvSpPr>
        <p:spPr>
          <a:xfrm>
            <a:off x="1553335" y="845601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いもうと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B6DD37-2219-80B4-B502-B407E6CEA306}"/>
              </a:ext>
            </a:extLst>
          </p:cNvPr>
          <p:cNvSpPr txBox="1"/>
          <p:nvPr/>
        </p:nvSpPr>
        <p:spPr>
          <a:xfrm>
            <a:off x="2731091" y="845601"/>
            <a:ext cx="81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D9FD1F-178F-A6B9-CF29-D1B5BAAB8344}"/>
              </a:ext>
            </a:extLst>
          </p:cNvPr>
          <p:cNvSpPr txBox="1"/>
          <p:nvPr/>
        </p:nvSpPr>
        <p:spPr>
          <a:xfrm>
            <a:off x="5183435" y="845601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C21203-AD64-7464-FF1D-B2FED7CD2133}"/>
              </a:ext>
            </a:extLst>
          </p:cNvPr>
          <p:cNvSpPr txBox="1"/>
          <p:nvPr/>
        </p:nvSpPr>
        <p:spPr>
          <a:xfrm>
            <a:off x="892594" y="1974631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9C823C-8509-B98E-E547-345C9296E0DB}"/>
              </a:ext>
            </a:extLst>
          </p:cNvPr>
          <p:cNvSpPr txBox="1"/>
          <p:nvPr/>
        </p:nvSpPr>
        <p:spPr>
          <a:xfrm>
            <a:off x="3533871" y="1974631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9F5A06-FDA7-8303-A898-F1916B881093}"/>
              </a:ext>
            </a:extLst>
          </p:cNvPr>
          <p:cNvSpPr txBox="1"/>
          <p:nvPr/>
        </p:nvSpPr>
        <p:spPr>
          <a:xfrm>
            <a:off x="1217714" y="1416187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EAA0E58-F719-B6DA-B8BA-D7EFF7410D17}"/>
              </a:ext>
            </a:extLst>
          </p:cNvPr>
          <p:cNvGrpSpPr/>
          <p:nvPr/>
        </p:nvGrpSpPr>
        <p:grpSpPr>
          <a:xfrm>
            <a:off x="898309" y="5533017"/>
            <a:ext cx="1923454" cy="841319"/>
            <a:chOff x="898309" y="5533017"/>
            <a:chExt cx="1923454" cy="841319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F0995BD-43C3-F662-523C-76EE86EF5D0F}"/>
                </a:ext>
              </a:extLst>
            </p:cNvPr>
            <p:cNvSpPr txBox="1"/>
            <p:nvPr/>
          </p:nvSpPr>
          <p:spPr>
            <a:xfrm>
              <a:off x="898309" y="5533017"/>
              <a:ext cx="919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476235E-04D8-F076-5AFD-12B97444FEAB}"/>
                </a:ext>
              </a:extLst>
            </p:cNvPr>
            <p:cNvSpPr txBox="1"/>
            <p:nvPr/>
          </p:nvSpPr>
          <p:spPr>
            <a:xfrm>
              <a:off x="1755698" y="5533017"/>
              <a:ext cx="919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がっこう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695532B-4F0A-45B7-547A-92C2B720AAE6}"/>
                </a:ext>
              </a:extLst>
            </p:cNvPr>
            <p:cNvSpPr txBox="1"/>
            <p:nvPr/>
          </p:nvSpPr>
          <p:spPr>
            <a:xfrm>
              <a:off x="1902408" y="6097337"/>
              <a:ext cx="919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おな</a:t>
              </a:r>
              <a:endPara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621AD67-117B-BEFC-1C16-6B68059B0788}"/>
              </a:ext>
            </a:extLst>
          </p:cNvPr>
          <p:cNvGrpSpPr/>
          <p:nvPr/>
        </p:nvGrpSpPr>
        <p:grpSpPr>
          <a:xfrm>
            <a:off x="2115317" y="2710254"/>
            <a:ext cx="1150044" cy="736092"/>
            <a:chOff x="2115317" y="2710254"/>
            <a:chExt cx="1150044" cy="73609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8B84B9B-B31F-2260-965F-EF85ED0469A5}"/>
                </a:ext>
              </a:extLst>
            </p:cNvPr>
            <p:cNvSpPr txBox="1"/>
            <p:nvPr/>
          </p:nvSpPr>
          <p:spPr>
            <a:xfrm>
              <a:off x="2115317" y="2710254"/>
              <a:ext cx="62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にい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C67D053-FF8D-FB81-75CA-2B3569E49BC2}"/>
                </a:ext>
              </a:extLst>
            </p:cNvPr>
            <p:cNvSpPr txBox="1"/>
            <p:nvPr/>
          </p:nvSpPr>
          <p:spPr>
            <a:xfrm>
              <a:off x="2636896" y="3169347"/>
              <a:ext cx="628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</a:t>
              </a:r>
              <a:endParaRPr kumimoji="1" lang="en-US" altLang="ja-JP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D0F657E-99B0-3092-7624-84F8499FFDB2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</p:spTree>
    <p:extLst>
      <p:ext uri="{BB962C8B-B14F-4D97-AF65-F5344CB8AC3E}">
        <p14:creationId xmlns:p14="http://schemas.microsoft.com/office/powerpoint/2010/main" val="5611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23F515-A13C-4E3A-83A4-5D87A81ABADE}"/>
              </a:ext>
            </a:extLst>
          </p:cNvPr>
          <p:cNvSpPr txBox="1"/>
          <p:nvPr/>
        </p:nvSpPr>
        <p:spPr>
          <a:xfrm>
            <a:off x="66257" y="1048261"/>
            <a:ext cx="88434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つぎの日の授業中、池田くんがタブレットを起動し</a:t>
            </a:r>
          </a:p>
          <a:p>
            <a:r>
              <a:rPr lang="ja-JP" altLang="en-US" dirty="0"/>
              <a:t>宿題のレポートファイルをあけると･･･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E611FAF-3EDA-42EB-89EC-433EC455B7EA}"/>
              </a:ext>
            </a:extLst>
          </p:cNvPr>
          <p:cNvGrpSpPr/>
          <p:nvPr/>
        </p:nvGrpSpPr>
        <p:grpSpPr>
          <a:xfrm>
            <a:off x="-13440" y="2092752"/>
            <a:ext cx="9145221" cy="4900437"/>
            <a:chOff x="-13440" y="2092752"/>
            <a:chExt cx="9145221" cy="4900437"/>
          </a:xfrm>
        </p:grpSpPr>
        <p:pic>
          <p:nvPicPr>
            <p:cNvPr id="7" name="図 6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AF26A901-E275-4639-A6E3-FF1529F43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5" b="20039"/>
            <a:stretch/>
          </p:blipFill>
          <p:spPr>
            <a:xfrm>
              <a:off x="-13440" y="2092752"/>
              <a:ext cx="9145221" cy="4900437"/>
            </a:xfrm>
            <a:prstGeom prst="rect">
              <a:avLst/>
            </a:prstGeom>
          </p:spPr>
        </p:pic>
        <p:pic>
          <p:nvPicPr>
            <p:cNvPr id="9" name="図 8" descr="図形&#10;&#10;低い精度で自動的に生成された説明">
              <a:extLst>
                <a:ext uri="{FF2B5EF4-FFF2-40B4-BE49-F238E27FC236}">
                  <a16:creationId xmlns:a16="http://schemas.microsoft.com/office/drawing/2014/main" id="{AECE9CB3-12F2-4279-AD7C-6521BE805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1" t="29354" r="23928" b="29371"/>
            <a:stretch/>
          </p:blipFill>
          <p:spPr>
            <a:xfrm>
              <a:off x="2931885" y="2812952"/>
              <a:ext cx="3497944" cy="3122986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770B8E-86E7-4864-AE8F-B93B55F7F105}"/>
              </a:ext>
            </a:extLst>
          </p:cNvPr>
          <p:cNvGrpSpPr/>
          <p:nvPr/>
        </p:nvGrpSpPr>
        <p:grpSpPr>
          <a:xfrm>
            <a:off x="6463898" y="1533675"/>
            <a:ext cx="2943672" cy="3410569"/>
            <a:chOff x="6463898" y="1275593"/>
            <a:chExt cx="2943672" cy="3410569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CD462908-F74E-4022-8EFE-AF66A095AC44}"/>
                </a:ext>
              </a:extLst>
            </p:cNvPr>
            <p:cNvSpPr/>
            <p:nvPr/>
          </p:nvSpPr>
          <p:spPr>
            <a:xfrm>
              <a:off x="6530675" y="1785529"/>
              <a:ext cx="2512641" cy="24648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図 17" descr="人形 が含まれている画像&#10;&#10;自動的に生成された説明">
              <a:extLst>
                <a:ext uri="{FF2B5EF4-FFF2-40B4-BE49-F238E27FC236}">
                  <a16:creationId xmlns:a16="http://schemas.microsoft.com/office/drawing/2014/main" id="{41D996D9-8DCD-4026-8F37-5B50138D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898" y="1742490"/>
              <a:ext cx="2943672" cy="2943672"/>
            </a:xfrm>
            <a:prstGeom prst="rect">
              <a:avLst/>
            </a:prstGeom>
          </p:spPr>
        </p:pic>
        <p:pic>
          <p:nvPicPr>
            <p:cNvPr id="12" name="図 1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26268D5F-F646-4603-9EDE-3DAD06DFA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9" b="29284"/>
            <a:stretch/>
          </p:blipFill>
          <p:spPr>
            <a:xfrm>
              <a:off x="6533528" y="1275593"/>
              <a:ext cx="2470991" cy="1273956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CC0926-64FC-92AD-3931-8F68B9DF6046}"/>
              </a:ext>
            </a:extLst>
          </p:cNvPr>
          <p:cNvSpPr txBox="1"/>
          <p:nvPr/>
        </p:nvSpPr>
        <p:spPr>
          <a:xfrm>
            <a:off x="1721390" y="845601"/>
            <a:ext cx="120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じゅぎょうちゅう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9CC1CF-C84D-E07A-7DE0-691E747CA8C4}"/>
              </a:ext>
            </a:extLst>
          </p:cNvPr>
          <p:cNvSpPr txBox="1"/>
          <p:nvPr/>
        </p:nvSpPr>
        <p:spPr>
          <a:xfrm>
            <a:off x="0" y="1416187"/>
            <a:ext cx="101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しゅくだい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B7F547-318B-43E5-F90C-38876903B936}"/>
              </a:ext>
            </a:extLst>
          </p:cNvPr>
          <p:cNvSpPr txBox="1"/>
          <p:nvPr/>
        </p:nvSpPr>
        <p:spPr>
          <a:xfrm>
            <a:off x="2925789" y="845601"/>
            <a:ext cx="111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CA4EF3-496B-2045-2ED9-12BB5D198C88}"/>
              </a:ext>
            </a:extLst>
          </p:cNvPr>
          <p:cNvSpPr txBox="1"/>
          <p:nvPr/>
        </p:nvSpPr>
        <p:spPr>
          <a:xfrm>
            <a:off x="6573347" y="845601"/>
            <a:ext cx="111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　どう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7B50BB-98DF-1AFF-6635-2F189F2D2ED6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</p:spTree>
    <p:extLst>
      <p:ext uri="{BB962C8B-B14F-4D97-AF65-F5344CB8AC3E}">
        <p14:creationId xmlns:p14="http://schemas.microsoft.com/office/powerpoint/2010/main" val="24784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7729A99-65A1-4392-B4EC-A5D9F7C3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B8B0CD-938E-40F8-97E4-65E90A1441F4}"/>
              </a:ext>
            </a:extLst>
          </p:cNvPr>
          <p:cNvSpPr txBox="1"/>
          <p:nvPr/>
        </p:nvSpPr>
        <p:spPr>
          <a:xfrm>
            <a:off x="18738" y="1048261"/>
            <a:ext cx="884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池田くんの妹は、お兄さんのパスワードでクラウドサービ</a:t>
            </a:r>
            <a:endParaRPr lang="en-US" altLang="ja-JP" dirty="0"/>
          </a:p>
          <a:p>
            <a:r>
              <a:rPr lang="ja-JP" altLang="en-US" dirty="0"/>
              <a:t>スにログインし、お絵かきをしてしまったようです。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0758C20-5383-4B4D-9B02-0072447CC3C1}"/>
              </a:ext>
            </a:extLst>
          </p:cNvPr>
          <p:cNvGrpSpPr/>
          <p:nvPr/>
        </p:nvGrpSpPr>
        <p:grpSpPr>
          <a:xfrm>
            <a:off x="5307015" y="2280974"/>
            <a:ext cx="3574635" cy="1274969"/>
            <a:chOff x="5307015" y="2280974"/>
            <a:chExt cx="3574635" cy="1274969"/>
          </a:xfrm>
        </p:grpSpPr>
        <p:sp>
          <p:nvSpPr>
            <p:cNvPr id="13" name="円形吹き出し 3">
              <a:extLst>
                <a:ext uri="{FF2B5EF4-FFF2-40B4-BE49-F238E27FC236}">
                  <a16:creationId xmlns:a16="http://schemas.microsoft.com/office/drawing/2014/main" id="{80FD4551-8511-48FD-A80C-8A90A17AE4E8}"/>
                </a:ext>
              </a:extLst>
            </p:cNvPr>
            <p:cNvSpPr/>
            <p:nvPr/>
          </p:nvSpPr>
          <p:spPr>
            <a:xfrm rot="248080">
              <a:off x="5307015" y="2280974"/>
              <a:ext cx="3574635" cy="127496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A367734-790A-42DD-A9BF-900C652A3F69}"/>
                </a:ext>
              </a:extLst>
            </p:cNvPr>
            <p:cNvSpPr txBox="1"/>
            <p:nvPr/>
          </p:nvSpPr>
          <p:spPr>
            <a:xfrm rot="317050">
              <a:off x="5581864" y="2437019"/>
              <a:ext cx="3024935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うわぁ～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これは妹のしわざだぁ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8ECA7A7-EB70-4465-BDB3-C8954876B4AF}"/>
              </a:ext>
            </a:extLst>
          </p:cNvPr>
          <p:cNvGrpSpPr/>
          <p:nvPr/>
        </p:nvGrpSpPr>
        <p:grpSpPr>
          <a:xfrm>
            <a:off x="5905882" y="3325817"/>
            <a:ext cx="3591340" cy="2496811"/>
            <a:chOff x="5905882" y="3325817"/>
            <a:chExt cx="3591340" cy="2496811"/>
          </a:xfrm>
        </p:grpSpPr>
        <p:sp>
          <p:nvSpPr>
            <p:cNvPr id="16" name="円形吹き出し 3">
              <a:extLst>
                <a:ext uri="{FF2B5EF4-FFF2-40B4-BE49-F238E27FC236}">
                  <a16:creationId xmlns:a16="http://schemas.microsoft.com/office/drawing/2014/main" id="{6F84AB1E-4F4F-4277-89C1-88A8D9959086}"/>
                </a:ext>
              </a:extLst>
            </p:cNvPr>
            <p:cNvSpPr/>
            <p:nvPr/>
          </p:nvSpPr>
          <p:spPr>
            <a:xfrm rot="248080">
              <a:off x="5905882" y="3325817"/>
              <a:ext cx="3306820" cy="2496811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55FD8F8-517E-4732-BC2B-2CEBD6500AF9}"/>
                </a:ext>
              </a:extLst>
            </p:cNvPr>
            <p:cNvSpPr txBox="1"/>
            <p:nvPr/>
          </p:nvSpPr>
          <p:spPr>
            <a:xfrm>
              <a:off x="6407748" y="3617589"/>
              <a:ext cx="3089474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sz="1800" dirty="0"/>
                <a:t>たしかに、</a:t>
              </a:r>
              <a:br>
                <a:rPr lang="en-US" altLang="ja-JP" sz="1800" dirty="0"/>
              </a:br>
              <a:r>
                <a:rPr lang="ja-JP" altLang="en-US" sz="1800" dirty="0"/>
                <a:t>パスワードは</a:t>
              </a:r>
              <a:br>
                <a:rPr lang="en-US" altLang="ja-JP" sz="1800" dirty="0"/>
              </a:br>
              <a:r>
                <a:rPr lang="ja-JP" altLang="en-US" sz="1800" dirty="0"/>
                <a:t>ゲームも</a:t>
              </a:r>
              <a:endParaRPr lang="en-US" altLang="ja-JP" sz="1800" dirty="0"/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sz="1800" dirty="0"/>
                <a:t>学校のタブレットも</a:t>
              </a:r>
              <a:endParaRPr lang="en-US" altLang="ja-JP" sz="1800" dirty="0"/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sz="1800" dirty="0"/>
                <a:t>同じだわー</a:t>
              </a:r>
              <a:endParaRPr lang="en-US" altLang="ja-JP" sz="1800" dirty="0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B90AF8B-0D05-4830-A320-CEB90678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9827" y="3946160"/>
            <a:ext cx="2358140" cy="30846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9E2494A-3928-4042-8D58-DFC6EE90DDF6}"/>
              </a:ext>
            </a:extLst>
          </p:cNvPr>
          <p:cNvGrpSpPr/>
          <p:nvPr/>
        </p:nvGrpSpPr>
        <p:grpSpPr>
          <a:xfrm>
            <a:off x="2542317" y="5320052"/>
            <a:ext cx="2258092" cy="1609870"/>
            <a:chOff x="2542317" y="5320052"/>
            <a:chExt cx="2258092" cy="1609870"/>
          </a:xfrm>
        </p:grpSpPr>
        <p:sp>
          <p:nvSpPr>
            <p:cNvPr id="23" name="円形吹き出し 3">
              <a:extLst>
                <a:ext uri="{FF2B5EF4-FFF2-40B4-BE49-F238E27FC236}">
                  <a16:creationId xmlns:a16="http://schemas.microsoft.com/office/drawing/2014/main" id="{592EFCAB-F883-4DEA-A80C-27A254938A72}"/>
                </a:ext>
              </a:extLst>
            </p:cNvPr>
            <p:cNvSpPr/>
            <p:nvPr/>
          </p:nvSpPr>
          <p:spPr>
            <a:xfrm rot="251836" flipH="1" flipV="1">
              <a:off x="2542317" y="5320052"/>
              <a:ext cx="2258092" cy="160987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05C15F3-69E7-4C48-9922-46DFACD085A8}"/>
                </a:ext>
              </a:extLst>
            </p:cNvPr>
            <p:cNvSpPr txBox="1"/>
            <p:nvPr/>
          </p:nvSpPr>
          <p:spPr>
            <a:xfrm>
              <a:off x="2756154" y="5749349"/>
              <a:ext cx="1800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タブレットも</a:t>
              </a:r>
              <a:br>
                <a:rPr kumimoji="1"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出しっぱなしは</a:t>
              </a:r>
              <a:br>
                <a:rPr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まずかったね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DD285C2-8ED6-4AF5-9DD6-9D38518DA82B}"/>
              </a:ext>
            </a:extLst>
          </p:cNvPr>
          <p:cNvGrpSpPr/>
          <p:nvPr/>
        </p:nvGrpSpPr>
        <p:grpSpPr>
          <a:xfrm>
            <a:off x="732036" y="3510183"/>
            <a:ext cx="2830377" cy="2307255"/>
            <a:chOff x="732036" y="3510183"/>
            <a:chExt cx="2830377" cy="2307255"/>
          </a:xfrm>
        </p:grpSpPr>
        <p:sp>
          <p:nvSpPr>
            <p:cNvPr id="17" name="円形吹き出し 3">
              <a:extLst>
                <a:ext uri="{FF2B5EF4-FFF2-40B4-BE49-F238E27FC236}">
                  <a16:creationId xmlns:a16="http://schemas.microsoft.com/office/drawing/2014/main" id="{D3B21C2B-70C5-4A1F-8AA8-4F46DFD50BEA}"/>
                </a:ext>
              </a:extLst>
            </p:cNvPr>
            <p:cNvSpPr/>
            <p:nvPr/>
          </p:nvSpPr>
          <p:spPr>
            <a:xfrm rot="21367517" flipV="1">
              <a:off x="732036" y="3510183"/>
              <a:ext cx="2830377" cy="230725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A4A8686-A32D-498E-B7FC-54444721E98C}"/>
                </a:ext>
              </a:extLst>
            </p:cNvPr>
            <p:cNvSpPr txBox="1"/>
            <p:nvPr/>
          </p:nvSpPr>
          <p:spPr>
            <a:xfrm>
              <a:off x="1559719" y="3934883"/>
              <a:ext cx="1569660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タブレットも</a:t>
              </a:r>
              <a:br>
                <a:rPr kumimoji="1"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パスワードも</a:t>
              </a:r>
              <a:br>
                <a: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きちんと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管理しないと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危険だよ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65C3660-3734-4B63-A994-E5E98D6EC8FB}"/>
              </a:ext>
            </a:extLst>
          </p:cNvPr>
          <p:cNvGrpSpPr/>
          <p:nvPr/>
        </p:nvGrpSpPr>
        <p:grpSpPr>
          <a:xfrm rot="1777258">
            <a:off x="6473622" y="3860302"/>
            <a:ext cx="743546" cy="361576"/>
            <a:chOff x="8655316" y="5724143"/>
            <a:chExt cx="594650" cy="384617"/>
          </a:xfrm>
        </p:grpSpPr>
        <p:sp>
          <p:nvSpPr>
            <p:cNvPr id="37" name="フリーフォーム 69">
              <a:extLst>
                <a:ext uri="{FF2B5EF4-FFF2-40B4-BE49-F238E27FC236}">
                  <a16:creationId xmlns:a16="http://schemas.microsoft.com/office/drawing/2014/main" id="{21EFA43B-0B34-442E-AD5C-3C7087A2F9DB}"/>
                </a:ext>
              </a:extLst>
            </p:cNvPr>
            <p:cNvSpPr/>
            <p:nvPr/>
          </p:nvSpPr>
          <p:spPr>
            <a:xfrm rot="7295822">
              <a:off x="8797916" y="5862249"/>
              <a:ext cx="261487" cy="135076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フリーフォーム 70">
              <a:extLst>
                <a:ext uri="{FF2B5EF4-FFF2-40B4-BE49-F238E27FC236}">
                  <a16:creationId xmlns:a16="http://schemas.microsoft.com/office/drawing/2014/main" id="{06D5C003-A8C9-4CC5-88F8-71ABB3049FA5}"/>
                </a:ext>
              </a:extLst>
            </p:cNvPr>
            <p:cNvSpPr/>
            <p:nvPr/>
          </p:nvSpPr>
          <p:spPr>
            <a:xfrm rot="9233422">
              <a:off x="8988479" y="5976559"/>
              <a:ext cx="261487" cy="132201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フリーフォーム 71">
              <a:extLst>
                <a:ext uri="{FF2B5EF4-FFF2-40B4-BE49-F238E27FC236}">
                  <a16:creationId xmlns:a16="http://schemas.microsoft.com/office/drawing/2014/main" id="{F94BC673-0E55-4236-AFD8-07F9267E69E3}"/>
                </a:ext>
              </a:extLst>
            </p:cNvPr>
            <p:cNvSpPr/>
            <p:nvPr/>
          </p:nvSpPr>
          <p:spPr>
            <a:xfrm rot="4559852">
              <a:off x="8570426" y="5809033"/>
              <a:ext cx="290267" cy="120488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5A69734-7D9C-4ED3-A15B-D3FA28B0707B}"/>
              </a:ext>
            </a:extLst>
          </p:cNvPr>
          <p:cNvGrpSpPr/>
          <p:nvPr/>
        </p:nvGrpSpPr>
        <p:grpSpPr>
          <a:xfrm rot="657662">
            <a:off x="2458709" y="2385979"/>
            <a:ext cx="3148673" cy="1966047"/>
            <a:chOff x="132326" y="2279523"/>
            <a:chExt cx="3450827" cy="1528976"/>
          </a:xfrm>
        </p:grpSpPr>
        <p:sp>
          <p:nvSpPr>
            <p:cNvPr id="10" name="円形吹き出し 3">
              <a:extLst>
                <a:ext uri="{FF2B5EF4-FFF2-40B4-BE49-F238E27FC236}">
                  <a16:creationId xmlns:a16="http://schemas.microsoft.com/office/drawing/2014/main" id="{BD8BE9D8-64B5-474E-9A1E-F9387307A144}"/>
                </a:ext>
              </a:extLst>
            </p:cNvPr>
            <p:cNvSpPr/>
            <p:nvPr/>
          </p:nvSpPr>
          <p:spPr>
            <a:xfrm rot="21184415" flipH="1">
              <a:off x="174370" y="2279523"/>
              <a:ext cx="3366567" cy="152897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5224B89-5420-46D8-8DAC-DD897F8BA187}"/>
                </a:ext>
              </a:extLst>
            </p:cNvPr>
            <p:cNvSpPr txBox="1"/>
            <p:nvPr/>
          </p:nvSpPr>
          <p:spPr>
            <a:xfrm rot="20942338">
              <a:off x="132326" y="2434369"/>
              <a:ext cx="3450827" cy="1172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妹さんと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ゲーム機共用してるでしょ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同じパスワード</a:t>
              </a:r>
              <a:br>
                <a:rPr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つかってる？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CBC028-183B-4AE7-907B-3EAF097559C1}"/>
              </a:ext>
            </a:extLst>
          </p:cNvPr>
          <p:cNvGrpSpPr/>
          <p:nvPr/>
        </p:nvGrpSpPr>
        <p:grpSpPr>
          <a:xfrm>
            <a:off x="5397122" y="3773394"/>
            <a:ext cx="1722002" cy="3084606"/>
            <a:chOff x="3878038" y="2317366"/>
            <a:chExt cx="2309630" cy="4418714"/>
          </a:xfrm>
        </p:grpSpPr>
        <p:pic>
          <p:nvPicPr>
            <p:cNvPr id="3" name="図 2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DBE439C8-85A4-479E-8F18-4EA7BCEF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365">
              <a:off x="3890394" y="2317366"/>
              <a:ext cx="1851427" cy="2200072"/>
            </a:xfrm>
            <a:prstGeom prst="rect">
              <a:avLst/>
            </a:prstGeom>
          </p:spPr>
        </p:pic>
        <p:pic>
          <p:nvPicPr>
            <p:cNvPr id="5" name="図 4" descr="シャツ が含まれている画像&#10;&#10;自動的に生成された説明">
              <a:extLst>
                <a:ext uri="{FF2B5EF4-FFF2-40B4-BE49-F238E27FC236}">
                  <a16:creationId xmlns:a16="http://schemas.microsoft.com/office/drawing/2014/main" id="{20006850-D521-4ADA-A340-8EEA39E44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92"/>
            <a:stretch/>
          </p:blipFill>
          <p:spPr>
            <a:xfrm>
              <a:off x="3878038" y="4299082"/>
              <a:ext cx="2309630" cy="2436998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436CB7D-BCE3-4E1F-BF4C-5FBCD15724D9}"/>
              </a:ext>
            </a:extLst>
          </p:cNvPr>
          <p:cNvGrpSpPr/>
          <p:nvPr/>
        </p:nvGrpSpPr>
        <p:grpSpPr>
          <a:xfrm>
            <a:off x="5549494" y="5383652"/>
            <a:ext cx="3091381" cy="1470329"/>
            <a:chOff x="5768911" y="5422573"/>
            <a:chExt cx="3091381" cy="1470329"/>
          </a:xfrm>
        </p:grpSpPr>
        <p:sp>
          <p:nvSpPr>
            <p:cNvPr id="34" name="円形吹き出し 3">
              <a:extLst>
                <a:ext uri="{FF2B5EF4-FFF2-40B4-BE49-F238E27FC236}">
                  <a16:creationId xmlns:a16="http://schemas.microsoft.com/office/drawing/2014/main" id="{3841C080-25F6-48F1-85C4-F49BBF9BD793}"/>
                </a:ext>
              </a:extLst>
            </p:cNvPr>
            <p:cNvSpPr/>
            <p:nvPr/>
          </p:nvSpPr>
          <p:spPr>
            <a:xfrm rot="21273978" flipV="1">
              <a:off x="5768911" y="5422573"/>
              <a:ext cx="3091381" cy="147032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C901F53-8152-45A5-BD47-68BE6C36DA37}"/>
                </a:ext>
              </a:extLst>
            </p:cNvPr>
            <p:cNvSpPr txBox="1"/>
            <p:nvPr/>
          </p:nvSpPr>
          <p:spPr>
            <a:xfrm>
              <a:off x="6027734" y="5717723"/>
              <a:ext cx="249299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sz="1800" dirty="0"/>
                <a:t>タブレットの</a:t>
              </a:r>
              <a:br>
                <a:rPr lang="en-US" altLang="ja-JP" sz="1800" dirty="0"/>
              </a:br>
              <a:r>
                <a:rPr lang="ja-JP" altLang="en-US" sz="1800" dirty="0"/>
                <a:t>パスワードは</a:t>
              </a:r>
              <a:endParaRPr lang="en-US" altLang="ja-JP" sz="1800" dirty="0"/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ja-JP" altLang="en-US" sz="1800" dirty="0"/>
                <a:t>変更しておかなきゃ</a:t>
              </a:r>
              <a:endParaRPr lang="en-US" altLang="ja-JP" sz="1800" dirty="0"/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C485F4A3-6DBC-4AC0-98C3-00E6116F50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-5441" r="26119" b="6619"/>
          <a:stretch/>
        </p:blipFill>
        <p:spPr>
          <a:xfrm flipH="1">
            <a:off x="-42064" y="2391457"/>
            <a:ext cx="1744864" cy="4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EB712CE-61D6-9018-03E5-B833B9B07D91}"/>
              </a:ext>
            </a:extLst>
          </p:cNvPr>
          <p:cNvSpPr txBox="1"/>
          <p:nvPr/>
        </p:nvSpPr>
        <p:spPr>
          <a:xfrm rot="288401">
            <a:off x="6373062" y="2651312"/>
            <a:ext cx="751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いもうと</a:t>
            </a:r>
            <a:endParaRPr lang="en-US" altLang="ja-JP" sz="12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B9091B2-101C-BECD-829F-D5AC1AE044FA}"/>
              </a:ext>
            </a:extLst>
          </p:cNvPr>
          <p:cNvGrpSpPr/>
          <p:nvPr/>
        </p:nvGrpSpPr>
        <p:grpSpPr>
          <a:xfrm>
            <a:off x="2979664" y="2399124"/>
            <a:ext cx="1252060" cy="1136602"/>
            <a:chOff x="2979664" y="2399124"/>
            <a:chExt cx="1252060" cy="1136602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39742C3-730E-8627-0AE1-FA8DB06B76DE}"/>
                </a:ext>
              </a:extLst>
            </p:cNvPr>
            <p:cNvSpPr txBox="1"/>
            <p:nvPr/>
          </p:nvSpPr>
          <p:spPr>
            <a:xfrm>
              <a:off x="3480267" y="2834224"/>
              <a:ext cx="751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きょうよう</a:t>
              </a:r>
              <a:endParaRPr kumimoji="1" lang="en-US" altLang="ja-JP" sz="16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DAFCBA1-E966-8A70-6458-A74B2041180F}"/>
                </a:ext>
              </a:extLst>
            </p:cNvPr>
            <p:cNvSpPr txBox="1"/>
            <p:nvPr/>
          </p:nvSpPr>
          <p:spPr>
            <a:xfrm>
              <a:off x="3097252" y="2834224"/>
              <a:ext cx="751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き</a:t>
              </a:r>
              <a:endParaRPr kumimoji="1" lang="en-US" altLang="ja-JP" sz="16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0EE023A-6F95-A686-2F1C-F09C78520B7B}"/>
                </a:ext>
              </a:extLst>
            </p:cNvPr>
            <p:cNvSpPr txBox="1"/>
            <p:nvPr/>
          </p:nvSpPr>
          <p:spPr>
            <a:xfrm>
              <a:off x="3315605" y="2399124"/>
              <a:ext cx="751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いもうと</a:t>
              </a:r>
              <a:endParaRPr kumimoji="1" lang="en-US" altLang="ja-JP" sz="12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230E787-1DE7-783E-5798-70F6C9BE07E2}"/>
                </a:ext>
              </a:extLst>
            </p:cNvPr>
            <p:cNvSpPr txBox="1"/>
            <p:nvPr/>
          </p:nvSpPr>
          <p:spPr>
            <a:xfrm>
              <a:off x="2979664" y="3258727"/>
              <a:ext cx="751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おな</a:t>
              </a:r>
              <a:endParaRPr kumimoji="1" lang="en-US" altLang="ja-JP" sz="16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921512E-FBD8-3195-CC73-E81B7D778E61}"/>
              </a:ext>
            </a:extLst>
          </p:cNvPr>
          <p:cNvGrpSpPr/>
          <p:nvPr/>
        </p:nvGrpSpPr>
        <p:grpSpPr>
          <a:xfrm>
            <a:off x="6776042" y="4402098"/>
            <a:ext cx="1090051" cy="710515"/>
            <a:chOff x="6776042" y="4402098"/>
            <a:chExt cx="1090051" cy="710515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39BF2C9-20B8-10EB-AADF-D68BCDAC28A1}"/>
                </a:ext>
              </a:extLst>
            </p:cNvPr>
            <p:cNvSpPr txBox="1"/>
            <p:nvPr/>
          </p:nvSpPr>
          <p:spPr>
            <a:xfrm>
              <a:off x="6776042" y="4402098"/>
              <a:ext cx="751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がっこう</a:t>
              </a:r>
              <a:endParaRPr kumimoji="1" lang="en-US" altLang="ja-JP" sz="16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722C9F6-19DD-686E-8E47-17DE89D87091}"/>
                </a:ext>
              </a:extLst>
            </p:cNvPr>
            <p:cNvSpPr txBox="1"/>
            <p:nvPr/>
          </p:nvSpPr>
          <p:spPr>
            <a:xfrm>
              <a:off x="7114636" y="4835614"/>
              <a:ext cx="751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おな</a:t>
              </a:r>
              <a:endParaRPr kumimoji="1" lang="en-US" altLang="ja-JP" sz="16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925B930-BC70-133D-07AF-6013AB286775}"/>
              </a:ext>
            </a:extLst>
          </p:cNvPr>
          <p:cNvSpPr txBox="1"/>
          <p:nvPr/>
        </p:nvSpPr>
        <p:spPr>
          <a:xfrm>
            <a:off x="5815748" y="6204957"/>
            <a:ext cx="88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へんこう</a:t>
            </a:r>
            <a:endParaRPr kumimoji="1" lang="en-US" altLang="ja-JP" sz="16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43498BE-8EFD-A0D6-48DF-9C1BBB476796}"/>
              </a:ext>
            </a:extLst>
          </p:cNvPr>
          <p:cNvGrpSpPr/>
          <p:nvPr/>
        </p:nvGrpSpPr>
        <p:grpSpPr>
          <a:xfrm>
            <a:off x="1441349" y="4725511"/>
            <a:ext cx="1131834" cy="708278"/>
            <a:chOff x="1441349" y="4725511"/>
            <a:chExt cx="1131834" cy="708278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EF7A774-7BC8-0DE6-C0E0-DED7998AF457}"/>
                </a:ext>
              </a:extLst>
            </p:cNvPr>
            <p:cNvSpPr txBox="1"/>
            <p:nvPr/>
          </p:nvSpPr>
          <p:spPr>
            <a:xfrm>
              <a:off x="1441349" y="4725511"/>
              <a:ext cx="884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かんり</a:t>
              </a:r>
              <a:endPara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CA5AAA5F-F057-50C0-5E8A-7671A179C7EE}"/>
                </a:ext>
              </a:extLst>
            </p:cNvPr>
            <p:cNvSpPr txBox="1"/>
            <p:nvPr/>
          </p:nvSpPr>
          <p:spPr>
            <a:xfrm>
              <a:off x="1688434" y="5156790"/>
              <a:ext cx="884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きけん</a:t>
              </a:r>
              <a:endPara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FE9F4EB-D8C4-6366-EFA2-42971D78948F}"/>
              </a:ext>
            </a:extLst>
          </p:cNvPr>
          <p:cNvSpPr txBox="1"/>
          <p:nvPr/>
        </p:nvSpPr>
        <p:spPr>
          <a:xfrm>
            <a:off x="37289" y="845601"/>
            <a:ext cx="81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3D8FC3E-FD12-CBF9-DB43-FBBDE23D9CE9}"/>
              </a:ext>
            </a:extLst>
          </p:cNvPr>
          <p:cNvSpPr txBox="1"/>
          <p:nvPr/>
        </p:nvSpPr>
        <p:spPr>
          <a:xfrm>
            <a:off x="2811766" y="1416187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え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AAC35DA-44B8-E4D6-CB96-5783891662C8}"/>
              </a:ext>
            </a:extLst>
          </p:cNvPr>
          <p:cNvSpPr txBox="1"/>
          <p:nvPr/>
        </p:nvSpPr>
        <p:spPr>
          <a:xfrm>
            <a:off x="1484021" y="845601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いもうと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B0D7928-4211-17D0-9001-BAAC5EE5FB83}"/>
              </a:ext>
            </a:extLst>
          </p:cNvPr>
          <p:cNvSpPr txBox="1"/>
          <p:nvPr/>
        </p:nvSpPr>
        <p:spPr>
          <a:xfrm>
            <a:off x="2807102" y="845601"/>
            <a:ext cx="91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にい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594088C-15BB-D2CE-FF4A-7609B08CB389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</p:spTree>
    <p:extLst>
      <p:ext uri="{BB962C8B-B14F-4D97-AF65-F5344CB8AC3E}">
        <p14:creationId xmlns:p14="http://schemas.microsoft.com/office/powerpoint/2010/main" val="13917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672641" y="501844"/>
            <a:ext cx="7625858" cy="2204445"/>
            <a:chOff x="672641" y="539944"/>
            <a:chExt cx="7625858" cy="2204445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672641" y="1013979"/>
              <a:ext cx="5661177" cy="1730410"/>
              <a:chOff x="672641" y="1013979"/>
              <a:chExt cx="5661177" cy="1730410"/>
            </a:xfrm>
          </p:grpSpPr>
          <p:sp>
            <p:nvSpPr>
              <p:cNvPr id="26" name="角丸四角形 28"/>
              <p:cNvSpPr/>
              <p:nvPr/>
            </p:nvSpPr>
            <p:spPr>
              <a:xfrm>
                <a:off x="672641" y="1013979"/>
                <a:ext cx="5661177" cy="1644853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72641" y="1236284"/>
                <a:ext cx="5213809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池田くんの行動は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どこがいけなかったと思う？</a:t>
                </a:r>
                <a:endParaRPr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いっしょに考えてみよう！</a:t>
                </a: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9C984D-0A8C-B368-9ADF-0EB6A4B91E72}"/>
              </a:ext>
            </a:extLst>
          </p:cNvPr>
          <p:cNvGrpSpPr/>
          <p:nvPr/>
        </p:nvGrpSpPr>
        <p:grpSpPr>
          <a:xfrm>
            <a:off x="1858954" y="1016903"/>
            <a:ext cx="3115800" cy="1261556"/>
            <a:chOff x="1858954" y="1016903"/>
            <a:chExt cx="3115800" cy="1261556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7AF46D9-C741-99E5-5C4A-4DD877438EEF}"/>
                </a:ext>
              </a:extLst>
            </p:cNvPr>
            <p:cNvSpPr txBox="1"/>
            <p:nvPr/>
          </p:nvSpPr>
          <p:spPr>
            <a:xfrm>
              <a:off x="1858954" y="1016903"/>
              <a:ext cx="97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いけ　だ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924B6B3-C036-21F4-0B18-5AD27C2B8E73}"/>
                </a:ext>
              </a:extLst>
            </p:cNvPr>
            <p:cNvSpPr txBox="1"/>
            <p:nvPr/>
          </p:nvSpPr>
          <p:spPr>
            <a:xfrm>
              <a:off x="3386764" y="1016903"/>
              <a:ext cx="97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こうどう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56A0D06-AA76-5B58-5BC7-994F66B15173}"/>
                </a:ext>
              </a:extLst>
            </p:cNvPr>
            <p:cNvSpPr txBox="1"/>
            <p:nvPr/>
          </p:nvSpPr>
          <p:spPr>
            <a:xfrm>
              <a:off x="4002878" y="1523721"/>
              <a:ext cx="97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おも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7A6052B-48CA-1198-10DB-EE3A7043AEE1}"/>
                </a:ext>
              </a:extLst>
            </p:cNvPr>
            <p:cNvSpPr txBox="1"/>
            <p:nvPr/>
          </p:nvSpPr>
          <p:spPr>
            <a:xfrm>
              <a:off x="2654138" y="2001460"/>
              <a:ext cx="971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13842CE8-32CA-478C-A420-8BD3F9AE6D89}"/>
              </a:ext>
            </a:extLst>
          </p:cNvPr>
          <p:cNvGrpSpPr/>
          <p:nvPr/>
        </p:nvGrpSpPr>
        <p:grpSpPr>
          <a:xfrm>
            <a:off x="286007" y="2721900"/>
            <a:ext cx="8571987" cy="2006230"/>
            <a:chOff x="286007" y="2721900"/>
            <a:chExt cx="8571987" cy="2006230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AFBFE236-BDAA-4EBF-9582-FBCF37D7431A}"/>
                </a:ext>
              </a:extLst>
            </p:cNvPr>
            <p:cNvGrpSpPr/>
            <p:nvPr/>
          </p:nvGrpSpPr>
          <p:grpSpPr>
            <a:xfrm>
              <a:off x="286007" y="2721900"/>
              <a:ext cx="8571987" cy="2006230"/>
              <a:chOff x="286007" y="2721900"/>
              <a:chExt cx="8571987" cy="2006230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286007" y="2721900"/>
                <a:ext cx="8571987" cy="200623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1C76D70-7165-465F-ABE1-75AD764FD50A}"/>
                  </a:ext>
                </a:extLst>
              </p:cNvPr>
              <p:cNvSpPr txBox="1"/>
              <p:nvPr/>
            </p:nvSpPr>
            <p:spPr>
              <a:xfrm>
                <a:off x="1667916" y="2963885"/>
                <a:ext cx="671807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1938" indent="-261938">
                  <a:spcAft>
                    <a:spcPts val="1200"/>
                  </a:spcAft>
                </a:pP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●学習用タブレットはきちんと管理し、</a:t>
                </a:r>
                <a:endPara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marL="261938" indent="-261938">
                  <a:spcAft>
                    <a:spcPts val="1200"/>
                  </a:spcAft>
                </a:pPr>
                <a:r>
                  <a:rPr lang="en-US" altLang="ja-JP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	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ほかの人が使わないように注意しましょう。</a:t>
                </a:r>
                <a:endPara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●パスワードは、ほかの人に知られないようにしましょう。</a:t>
                </a:r>
                <a:br>
                  <a:rPr lang="en-US" altLang="ja-JP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●パスワードは、つかいまわししないようにしましょう。</a:t>
                </a: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F28F5EA7-1010-756D-8AD3-E95AEB713AC1}"/>
                </a:ext>
              </a:extLst>
            </p:cNvPr>
            <p:cNvGrpSpPr/>
            <p:nvPr/>
          </p:nvGrpSpPr>
          <p:grpSpPr>
            <a:xfrm>
              <a:off x="1839956" y="2799286"/>
              <a:ext cx="3673115" cy="1207725"/>
              <a:chOff x="1839956" y="2799286"/>
              <a:chExt cx="3673115" cy="1207725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50C082F-C909-72AF-198F-EA7B1A4BE503}"/>
                  </a:ext>
                </a:extLst>
              </p:cNvPr>
              <p:cNvSpPr txBox="1"/>
              <p:nvPr/>
            </p:nvSpPr>
            <p:spPr>
              <a:xfrm>
                <a:off x="1839956" y="2799286"/>
                <a:ext cx="11041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がくしゅうよう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AEF754C-D8F1-9794-CDC3-B601F8E68A2D}"/>
                  </a:ext>
                </a:extLst>
              </p:cNvPr>
              <p:cNvSpPr txBox="1"/>
              <p:nvPr/>
            </p:nvSpPr>
            <p:spPr>
              <a:xfrm>
                <a:off x="4545443" y="2799286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かんり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5069F8D-AC28-B70F-D40E-F15EA2D64202}"/>
                  </a:ext>
                </a:extLst>
              </p:cNvPr>
              <p:cNvSpPr txBox="1"/>
              <p:nvPr/>
            </p:nvSpPr>
            <p:spPr>
              <a:xfrm>
                <a:off x="4490940" y="3277699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ちゅうい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70EAA47-61B0-02F0-F1A6-C9FD441AEE70}"/>
                  </a:ext>
                </a:extLst>
              </p:cNvPr>
              <p:cNvSpPr txBox="1"/>
              <p:nvPr/>
            </p:nvSpPr>
            <p:spPr>
              <a:xfrm>
                <a:off x="2864234" y="3277699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つか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0586722-0F3C-32C7-7E13-81EC1487ED0A}"/>
                  </a:ext>
                </a:extLst>
              </p:cNvPr>
              <p:cNvSpPr txBox="1"/>
              <p:nvPr/>
            </p:nvSpPr>
            <p:spPr>
              <a:xfrm>
                <a:off x="4247915" y="3730012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</a:t>
                </a:r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A68B346-74D6-4112-98BA-ACCF12FA3BCB}"/>
              </a:ext>
            </a:extLst>
          </p:cNvPr>
          <p:cNvGrpSpPr/>
          <p:nvPr/>
        </p:nvGrpSpPr>
        <p:grpSpPr>
          <a:xfrm>
            <a:off x="7312288" y="2575369"/>
            <a:ext cx="1748875" cy="1793164"/>
            <a:chOff x="7312288" y="2575369"/>
            <a:chExt cx="1748875" cy="179316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DE968EB-DD3B-4F9B-8166-C76B3FE2EC95}"/>
                </a:ext>
              </a:extLst>
            </p:cNvPr>
            <p:cNvGrpSpPr/>
            <p:nvPr/>
          </p:nvGrpSpPr>
          <p:grpSpPr>
            <a:xfrm>
              <a:off x="7312288" y="2575369"/>
              <a:ext cx="1748875" cy="1793164"/>
              <a:chOff x="7312288" y="2575369"/>
              <a:chExt cx="1748875" cy="1675373"/>
            </a:xfrm>
          </p:grpSpPr>
          <p:sp>
            <p:nvSpPr>
              <p:cNvPr id="21" name="雲 31"/>
              <p:cNvSpPr/>
              <p:nvPr/>
            </p:nvSpPr>
            <p:spPr>
              <a:xfrm rot="21356095">
                <a:off x="7312288" y="2575369"/>
                <a:ext cx="1748875" cy="167537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960EFB5-735E-4EEA-91BC-DFC8DF5F88F0}"/>
                  </a:ext>
                </a:extLst>
              </p:cNvPr>
              <p:cNvSpPr txBox="1"/>
              <p:nvPr/>
            </p:nvSpPr>
            <p:spPr>
              <a:xfrm>
                <a:off x="7517311" y="3024918"/>
                <a:ext cx="1338828" cy="862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宿題</a:t>
                </a:r>
                <a:br>
                  <a:rPr lang="en-US" altLang="ja-JP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kumimoji="1"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やりなおし</a:t>
                </a:r>
                <a:br>
                  <a:rPr lang="en-US" altLang="ja-JP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かなぁ</a:t>
                </a:r>
                <a:r>
                  <a:rPr lang="en-US" altLang="ja-JP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…</a:t>
                </a:r>
                <a:r>
                  <a:rPr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？</a:t>
                </a:r>
                <a:endParaRPr kumimoji="1"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E0EB2B6-8F2E-B999-E0B0-562D84A3BC49}"/>
                </a:ext>
              </a:extLst>
            </p:cNvPr>
            <p:cNvSpPr txBox="1"/>
            <p:nvPr/>
          </p:nvSpPr>
          <p:spPr>
            <a:xfrm>
              <a:off x="7730535" y="2859089"/>
              <a:ext cx="912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しゅくだい</a:t>
              </a:r>
              <a:endParaRPr kumimoji="1" lang="en-US" altLang="ja-JP" sz="16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609ECA0-1BF3-5D32-B0A0-EAEF969A1A99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1997B55-2AE4-4232-801A-8FC715C06372}"/>
              </a:ext>
            </a:extLst>
          </p:cNvPr>
          <p:cNvGrpSpPr/>
          <p:nvPr/>
        </p:nvGrpSpPr>
        <p:grpSpPr>
          <a:xfrm>
            <a:off x="-274504" y="2620732"/>
            <a:ext cx="9421630" cy="4978494"/>
            <a:chOff x="-274504" y="2620732"/>
            <a:chExt cx="9421630" cy="497849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CDB0A47-D14A-4F5C-B39A-ACF6531D71AD}"/>
                </a:ext>
              </a:extLst>
            </p:cNvPr>
            <p:cNvGrpSpPr/>
            <p:nvPr/>
          </p:nvGrpSpPr>
          <p:grpSpPr>
            <a:xfrm>
              <a:off x="6951855" y="4018033"/>
              <a:ext cx="2195271" cy="3557624"/>
              <a:chOff x="6951855" y="4018033"/>
              <a:chExt cx="2195271" cy="3557624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57A86C6-98AC-44FF-AA55-3E3151CC8A74}"/>
                  </a:ext>
                </a:extLst>
              </p:cNvPr>
              <p:cNvGrpSpPr/>
              <p:nvPr/>
            </p:nvGrpSpPr>
            <p:grpSpPr>
              <a:xfrm>
                <a:off x="7283883" y="4181878"/>
                <a:ext cx="1863243" cy="3393779"/>
                <a:chOff x="3878038" y="2317366"/>
                <a:chExt cx="2309630" cy="4418714"/>
              </a:xfrm>
            </p:grpSpPr>
            <p:pic>
              <p:nvPicPr>
                <p:cNvPr id="33" name="図 32" descr="時計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8009062A-1998-42F7-A342-DD0EB562C3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48365">
                  <a:off x="3890394" y="2317366"/>
                  <a:ext cx="1851427" cy="2200072"/>
                </a:xfrm>
                <a:prstGeom prst="rect">
                  <a:avLst/>
                </a:prstGeom>
              </p:spPr>
            </p:pic>
            <p:pic>
              <p:nvPicPr>
                <p:cNvPr id="34" name="図 33" descr="シャツ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3E524984-CADF-4CD8-8A5A-2BBCD06CE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692"/>
                <a:stretch/>
              </p:blipFill>
              <p:spPr>
                <a:xfrm>
                  <a:off x="3878038" y="4299082"/>
                  <a:ext cx="2309630" cy="2436998"/>
                </a:xfrm>
                <a:prstGeom prst="rect">
                  <a:avLst/>
                </a:prstGeom>
              </p:spPr>
            </p:pic>
          </p:grpSp>
          <p:pic>
            <p:nvPicPr>
              <p:cNvPr id="35" name="図 34" descr="黒い背景に白い文字がある&#10;&#10;低い精度で自動的に生成された説明">
                <a:extLst>
                  <a:ext uri="{FF2B5EF4-FFF2-40B4-BE49-F238E27FC236}">
                    <a16:creationId xmlns:a16="http://schemas.microsoft.com/office/drawing/2014/main" id="{5D79EB01-3937-4F12-A517-2EB4C37F30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377842" flipH="1" flipV="1">
                <a:off x="8204323" y="4103066"/>
                <a:ext cx="921772" cy="751705"/>
              </a:xfrm>
              <a:prstGeom prst="rect">
                <a:avLst/>
              </a:prstGeom>
            </p:spPr>
          </p:pic>
          <p:pic>
            <p:nvPicPr>
              <p:cNvPr id="36" name="図 35" descr="黒い背景に白い文字がある&#10;&#10;低い精度で自動的に生成された説明">
                <a:extLst>
                  <a:ext uri="{FF2B5EF4-FFF2-40B4-BE49-F238E27FC236}">
                    <a16:creationId xmlns:a16="http://schemas.microsoft.com/office/drawing/2014/main" id="{6E87D0FC-3338-457D-BD71-309A470C4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7469865" flipH="1" flipV="1">
                <a:off x="6866822" y="5425127"/>
                <a:ext cx="921772" cy="751705"/>
              </a:xfrm>
              <a:prstGeom prst="rect">
                <a:avLst/>
              </a:prstGeom>
            </p:spPr>
          </p:pic>
        </p:grp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CB81823-65EE-478D-A106-582A40972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17"/>
            <a:stretch/>
          </p:blipFill>
          <p:spPr>
            <a:xfrm flipH="1">
              <a:off x="-274504" y="2620732"/>
              <a:ext cx="2314005" cy="49784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D9E19BB-95B1-4C73-B9E1-B68B0A590CF8}"/>
              </a:ext>
            </a:extLst>
          </p:cNvPr>
          <p:cNvGrpSpPr/>
          <p:nvPr/>
        </p:nvGrpSpPr>
        <p:grpSpPr>
          <a:xfrm>
            <a:off x="1066800" y="4728130"/>
            <a:ext cx="6217083" cy="1959988"/>
            <a:chOff x="1066800" y="4728130"/>
            <a:chExt cx="6217083" cy="195998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A3C5307-6D00-431D-8A3E-C14170DD6349}"/>
                </a:ext>
              </a:extLst>
            </p:cNvPr>
            <p:cNvGrpSpPr/>
            <p:nvPr/>
          </p:nvGrpSpPr>
          <p:grpSpPr>
            <a:xfrm>
              <a:off x="1066800" y="4728130"/>
              <a:ext cx="6217083" cy="1959988"/>
              <a:chOff x="1066800" y="4728130"/>
              <a:chExt cx="6217083" cy="1959988"/>
            </a:xfrm>
          </p:grpSpPr>
          <p:sp>
            <p:nvSpPr>
              <p:cNvPr id="22" name="円形吹き出し 3">
                <a:extLst>
                  <a:ext uri="{FF2B5EF4-FFF2-40B4-BE49-F238E27FC236}">
                    <a16:creationId xmlns:a16="http://schemas.microsoft.com/office/drawing/2014/main" id="{389BA223-39BC-4BB7-84A3-063A0453F55E}"/>
                  </a:ext>
                </a:extLst>
              </p:cNvPr>
              <p:cNvSpPr/>
              <p:nvPr/>
            </p:nvSpPr>
            <p:spPr>
              <a:xfrm flipV="1">
                <a:off x="1066800" y="4728130"/>
                <a:ext cx="6217083" cy="1959988"/>
              </a:xfrm>
              <a:custGeom>
                <a:avLst/>
                <a:gdLst>
                  <a:gd name="connsiteX0" fmla="*/ 872341 w 2990850"/>
                  <a:gd name="connsiteY0" fmla="*/ 2228850 h 1981200"/>
                  <a:gd name="connsiteX1" fmla="*/ 760527 w 2990850"/>
                  <a:gd name="connsiteY1" fmla="*/ 1853330 h 1981200"/>
                  <a:gd name="connsiteX2" fmla="*/ 429664 w 2990850"/>
                  <a:gd name="connsiteY2" fmla="*/ 295706 h 1981200"/>
                  <a:gd name="connsiteX3" fmla="*/ 1951206 w 2990850"/>
                  <a:gd name="connsiteY3" fmla="*/ 47131 h 1981200"/>
                  <a:gd name="connsiteX4" fmla="*/ 2830792 w 2990850"/>
                  <a:gd name="connsiteY4" fmla="*/ 1436488 h 1981200"/>
                  <a:gd name="connsiteX5" fmla="*/ 1301923 w 2990850"/>
                  <a:gd name="connsiteY5" fmla="*/ 1972873 h 1981200"/>
                  <a:gd name="connsiteX6" fmla="*/ 872341 w 2990850"/>
                  <a:gd name="connsiteY6" fmla="*/ 2228850 h 1981200"/>
                  <a:gd name="connsiteX0" fmla="*/ 872506 w 2991669"/>
                  <a:gd name="connsiteY0" fmla="*/ 2228877 h 2228877"/>
                  <a:gd name="connsiteX1" fmla="*/ 835984 w 2991669"/>
                  <a:gd name="connsiteY1" fmla="*/ 2016946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1669" h="2228877">
                    <a:moveTo>
                      <a:pt x="872506" y="2228877"/>
                    </a:moveTo>
                    <a:cubicBezTo>
                      <a:pt x="900020" y="2147121"/>
                      <a:pt x="903721" y="2086796"/>
                      <a:pt x="881228" y="2014565"/>
                    </a:cubicBezTo>
                    <a:cubicBezTo>
                      <a:pt x="866450" y="1961623"/>
                      <a:pt x="830239" y="1903918"/>
                      <a:pt x="760692" y="1853357"/>
                    </a:cubicBezTo>
                    <a:cubicBezTo>
                      <a:pt x="-96719" y="1532871"/>
                      <a:pt x="-260781" y="760506"/>
                      <a:pt x="429829" y="295733"/>
                    </a:cubicBezTo>
                    <a:cubicBezTo>
                      <a:pt x="825611" y="29375"/>
                      <a:pt x="1414011" y="-66751"/>
                      <a:pt x="1951371" y="47158"/>
                    </a:cubicBezTo>
                    <a:cubicBezTo>
                      <a:pt x="2826899" y="232753"/>
                      <a:pt x="3244736" y="892750"/>
                      <a:pt x="2830957" y="1436515"/>
                    </a:cubicBezTo>
                    <a:cubicBezTo>
                      <a:pt x="2545034" y="1812259"/>
                      <a:pt x="1931964" y="2027347"/>
                      <a:pt x="1302088" y="1972900"/>
                    </a:cubicBezTo>
                    <a:cubicBezTo>
                      <a:pt x="1246733" y="2005839"/>
                      <a:pt x="1241383" y="2031633"/>
                      <a:pt x="1152691" y="2095528"/>
                    </a:cubicBezTo>
                    <a:cubicBezTo>
                      <a:pt x="1073583" y="2161409"/>
                      <a:pt x="982570" y="2193952"/>
                      <a:pt x="872506" y="2228877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90E3373-4FA8-45FA-A539-A1847E72CA12}"/>
                  </a:ext>
                </a:extLst>
              </p:cNvPr>
              <p:cNvSpPr txBox="1"/>
              <p:nvPr/>
            </p:nvSpPr>
            <p:spPr>
              <a:xfrm>
                <a:off x="1611866" y="5461231"/>
                <a:ext cx="531413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今回は、妹さんの落書きで</a:t>
                </a:r>
                <a:r>
                  <a:rPr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すんで</a:t>
                </a:r>
                <a:r>
                  <a:rPr kumimoji="1"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よかったけれど、</a:t>
                </a:r>
                <a:br>
                  <a:rPr kumimoji="1" lang="en-US" altLang="ja-JP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パスワードのつかいまわしは</a:t>
                </a:r>
                <a:endParaRPr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とても危険なことなんだよ。</a:t>
                </a:r>
                <a:endParaRPr kumimoji="1" lang="en-US" altLang="ja-JP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61827501-3810-EA3C-D898-4DB3EA9BCEFF}"/>
                </a:ext>
              </a:extLst>
            </p:cNvPr>
            <p:cNvGrpSpPr/>
            <p:nvPr/>
          </p:nvGrpSpPr>
          <p:grpSpPr>
            <a:xfrm>
              <a:off x="1387109" y="5251926"/>
              <a:ext cx="2801177" cy="989378"/>
              <a:chOff x="1387109" y="5251926"/>
              <a:chExt cx="2801177" cy="989378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15A5793-13C4-5FB4-646C-597F24AFD94E}"/>
                  </a:ext>
                </a:extLst>
              </p:cNvPr>
              <p:cNvSpPr txBox="1"/>
              <p:nvPr/>
            </p:nvSpPr>
            <p:spPr>
              <a:xfrm>
                <a:off x="1387109" y="5251926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こんかい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6567901-6D04-D926-2FD3-4735207F5466}"/>
                  </a:ext>
                </a:extLst>
              </p:cNvPr>
              <p:cNvSpPr txBox="1"/>
              <p:nvPr/>
            </p:nvSpPr>
            <p:spPr>
              <a:xfrm>
                <a:off x="2176080" y="5251926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いもうと</a:t>
                </a: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CC89F85-7B37-15E3-F384-84923B9A9C70}"/>
                  </a:ext>
                </a:extLst>
              </p:cNvPr>
              <p:cNvSpPr txBox="1"/>
              <p:nvPr/>
            </p:nvSpPr>
            <p:spPr>
              <a:xfrm>
                <a:off x="3220658" y="5251926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らくが</a:t>
                </a: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5E82D4F-B6E9-2C9E-EB12-D2368DBBC442}"/>
                  </a:ext>
                </a:extLst>
              </p:cNvPr>
              <p:cNvSpPr txBox="1"/>
              <p:nvPr/>
            </p:nvSpPr>
            <p:spPr>
              <a:xfrm>
                <a:off x="3144224" y="5964305"/>
                <a:ext cx="967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きけん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41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347E84-7169-4579-BBE0-338AB76314D4}"/>
              </a:ext>
            </a:extLst>
          </p:cNvPr>
          <p:cNvGrpSpPr/>
          <p:nvPr/>
        </p:nvGrpSpPr>
        <p:grpSpPr>
          <a:xfrm rot="20766567" flipH="1">
            <a:off x="1086738" y="1732125"/>
            <a:ext cx="4024734" cy="1414949"/>
            <a:chOff x="69661" y="1764723"/>
            <a:chExt cx="3483326" cy="1414949"/>
          </a:xfrm>
        </p:grpSpPr>
        <p:sp>
          <p:nvSpPr>
            <p:cNvPr id="29" name="円形吹き出し 3">
              <a:extLst>
                <a:ext uri="{FF2B5EF4-FFF2-40B4-BE49-F238E27FC236}">
                  <a16:creationId xmlns:a16="http://schemas.microsoft.com/office/drawing/2014/main" id="{FC6422CA-FA8F-4CEE-BDE2-EAA7882519EC}"/>
                </a:ext>
              </a:extLst>
            </p:cNvPr>
            <p:cNvSpPr/>
            <p:nvPr/>
          </p:nvSpPr>
          <p:spPr>
            <a:xfrm rot="21184415" flipH="1">
              <a:off x="186420" y="1764723"/>
              <a:ext cx="3366567" cy="141494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BA22FE9-6783-4D2C-89BB-D2672D00F0FB}"/>
                </a:ext>
              </a:extLst>
            </p:cNvPr>
            <p:cNvSpPr txBox="1"/>
            <p:nvPr/>
          </p:nvSpPr>
          <p:spPr>
            <a:xfrm rot="21184415">
              <a:off x="69661" y="2037710"/>
              <a:ext cx="30577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おぼえられないから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同じパスワードでいいや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1ADF8E-3657-4138-8859-0463D7F5D77D}"/>
              </a:ext>
            </a:extLst>
          </p:cNvPr>
          <p:cNvSpPr txBox="1"/>
          <p:nvPr/>
        </p:nvSpPr>
        <p:spPr>
          <a:xfrm>
            <a:off x="18738" y="1048261"/>
            <a:ext cx="88434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dirty="0"/>
              <a:t>ID</a:t>
            </a:r>
            <a:r>
              <a:rPr lang="ja-JP" altLang="en-US" dirty="0"/>
              <a:t>やパスワードのつかいまわしは、とても危険です。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AFE9ACD-4E48-4527-A2E0-B090B581B13F}"/>
              </a:ext>
            </a:extLst>
          </p:cNvPr>
          <p:cNvGrpSpPr/>
          <p:nvPr/>
        </p:nvGrpSpPr>
        <p:grpSpPr>
          <a:xfrm>
            <a:off x="6273106" y="2341507"/>
            <a:ext cx="2589054" cy="546631"/>
            <a:chOff x="495300" y="3429000"/>
            <a:chExt cx="3048000" cy="1002874"/>
          </a:xfrm>
          <a:solidFill>
            <a:srgbClr val="494138"/>
          </a:solidFill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CED68A5-C10E-42BC-B8CA-46B3009D36A4}"/>
                </a:ext>
              </a:extLst>
            </p:cNvPr>
            <p:cNvSpPr/>
            <p:nvPr/>
          </p:nvSpPr>
          <p:spPr>
            <a:xfrm>
              <a:off x="495300" y="3429000"/>
              <a:ext cx="3048000" cy="914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323FD56-8581-49CF-8E92-B7C0CA15C292}"/>
                </a:ext>
              </a:extLst>
            </p:cNvPr>
            <p:cNvSpPr txBox="1"/>
            <p:nvPr/>
          </p:nvSpPr>
          <p:spPr>
            <a:xfrm>
              <a:off x="604384" y="3697814"/>
              <a:ext cx="2829832" cy="73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の乗っ取り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8867B36-A24A-4D02-8891-98C4EAB7D5A2}"/>
              </a:ext>
            </a:extLst>
          </p:cNvPr>
          <p:cNvGrpSpPr/>
          <p:nvPr/>
        </p:nvGrpSpPr>
        <p:grpSpPr>
          <a:xfrm>
            <a:off x="6273106" y="3765500"/>
            <a:ext cx="2589054" cy="865865"/>
            <a:chOff x="5638444" y="5357927"/>
            <a:chExt cx="3048000" cy="974100"/>
          </a:xfrm>
          <a:solidFill>
            <a:srgbClr val="494138"/>
          </a:solidFill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62CC6B0B-DE08-4765-8C8C-0F781089AFD0}"/>
                </a:ext>
              </a:extLst>
            </p:cNvPr>
            <p:cNvSpPr/>
            <p:nvPr/>
          </p:nvSpPr>
          <p:spPr>
            <a:xfrm>
              <a:off x="5638444" y="5357927"/>
              <a:ext cx="3048000" cy="914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7B419DA-17A2-4528-8748-8C2F1AA4D124}"/>
                </a:ext>
              </a:extLst>
            </p:cNvPr>
            <p:cNvSpPr txBox="1"/>
            <p:nvPr/>
          </p:nvSpPr>
          <p:spPr>
            <a:xfrm>
              <a:off x="5747528" y="5391383"/>
              <a:ext cx="2829832" cy="94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ゲームサイトの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000"/>
                </a:spcAft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アイテム不正流出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A284AC-E5AA-4C26-92C1-D7CD90A51D4C}"/>
              </a:ext>
            </a:extLst>
          </p:cNvPr>
          <p:cNvGrpSpPr/>
          <p:nvPr/>
        </p:nvGrpSpPr>
        <p:grpSpPr>
          <a:xfrm>
            <a:off x="6273106" y="3066708"/>
            <a:ext cx="2589054" cy="540022"/>
            <a:chOff x="5125310" y="3701371"/>
            <a:chExt cx="2589054" cy="540022"/>
          </a:xfrm>
          <a:solidFill>
            <a:srgbClr val="494138"/>
          </a:solidFill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A5C8368-7F88-4ABA-B6A0-4B8C9B99EE85}"/>
                </a:ext>
              </a:extLst>
            </p:cNvPr>
            <p:cNvSpPr/>
            <p:nvPr/>
          </p:nvSpPr>
          <p:spPr>
            <a:xfrm>
              <a:off x="5125310" y="3701371"/>
              <a:ext cx="2589054" cy="4748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26F5687-4036-4F55-B5B5-D634542D3498}"/>
                </a:ext>
              </a:extLst>
            </p:cNvPr>
            <p:cNvSpPr txBox="1"/>
            <p:nvPr/>
          </p:nvSpPr>
          <p:spPr>
            <a:xfrm>
              <a:off x="5234279" y="3841283"/>
              <a:ext cx="2403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不正ログイン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80165FE-8F8B-40C5-849B-29389B23919C}"/>
              </a:ext>
            </a:extLst>
          </p:cNvPr>
          <p:cNvGrpSpPr/>
          <p:nvPr/>
        </p:nvGrpSpPr>
        <p:grpSpPr>
          <a:xfrm>
            <a:off x="1699768" y="3104637"/>
            <a:ext cx="5736050" cy="3371398"/>
            <a:chOff x="1699768" y="3104637"/>
            <a:chExt cx="5736050" cy="3371398"/>
          </a:xfrm>
        </p:grpSpPr>
        <p:pic>
          <p:nvPicPr>
            <p:cNvPr id="6" name="図 5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E32F0C09-D53D-47F2-9E34-0CFC9695D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02"/>
            <a:stretch/>
          </p:blipFill>
          <p:spPr>
            <a:xfrm>
              <a:off x="1699768" y="3104637"/>
              <a:ext cx="4450359" cy="3353544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F53B5A4-97F0-4245-8207-3CAE8CAF3B3D}"/>
                </a:ext>
              </a:extLst>
            </p:cNvPr>
            <p:cNvGrpSpPr/>
            <p:nvPr/>
          </p:nvGrpSpPr>
          <p:grpSpPr>
            <a:xfrm>
              <a:off x="5391426" y="4527358"/>
              <a:ext cx="2044392" cy="1948677"/>
              <a:chOff x="5391426" y="4527358"/>
              <a:chExt cx="2044392" cy="1948677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2444C156-4806-4866-B98D-E9DC49398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1426" y="4527358"/>
                <a:ext cx="1948677" cy="1948677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83FD7AA-8442-487E-9CF2-E8138FA33999}"/>
                  </a:ext>
                </a:extLst>
              </p:cNvPr>
              <p:cNvSpPr txBox="1"/>
              <p:nvPr/>
            </p:nvSpPr>
            <p:spPr>
              <a:xfrm rot="345624">
                <a:off x="6974153" y="4715459"/>
                <a:ext cx="461665" cy="147732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うしし・・・</a:t>
                </a:r>
              </a:p>
            </p:txBody>
          </p:sp>
        </p:grpSp>
      </p:grpSp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299C6B8-98DB-44D6-B9FD-C44A54A1D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0" y="3135574"/>
            <a:ext cx="2077514" cy="253918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3314C2F-3397-3DEA-479E-EE326E57DB91}"/>
              </a:ext>
            </a:extLst>
          </p:cNvPr>
          <p:cNvSpPr txBox="1"/>
          <p:nvPr/>
        </p:nvSpPr>
        <p:spPr>
          <a:xfrm>
            <a:off x="6225556" y="845601"/>
            <a:ext cx="1040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きけん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25B5C1F-5CCB-BA38-3AE6-F6768E4DEEFA}"/>
              </a:ext>
            </a:extLst>
          </p:cNvPr>
          <p:cNvSpPr txBox="1"/>
          <p:nvPr/>
        </p:nvSpPr>
        <p:spPr>
          <a:xfrm rot="21207946">
            <a:off x="1397273" y="2421153"/>
            <a:ext cx="79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おな</a:t>
            </a:r>
            <a:endParaRPr kumimoji="1" lang="en-US" altLang="ja-JP" sz="1200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ED2B62F-5DD8-E94A-2B51-CC0AC450BD03}"/>
              </a:ext>
            </a:extLst>
          </p:cNvPr>
          <p:cNvGrpSpPr/>
          <p:nvPr/>
        </p:nvGrpSpPr>
        <p:grpSpPr>
          <a:xfrm>
            <a:off x="6273106" y="1684223"/>
            <a:ext cx="2589054" cy="537237"/>
            <a:chOff x="6273106" y="1684223"/>
            <a:chExt cx="2589054" cy="537237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7C81838-41EF-4F78-9C9B-D74F8586CEE2}"/>
                </a:ext>
              </a:extLst>
            </p:cNvPr>
            <p:cNvGrpSpPr/>
            <p:nvPr/>
          </p:nvGrpSpPr>
          <p:grpSpPr>
            <a:xfrm>
              <a:off x="6273106" y="1713678"/>
              <a:ext cx="2589054" cy="507782"/>
              <a:chOff x="495300" y="4663553"/>
              <a:chExt cx="3048000" cy="1079250"/>
            </a:xfrm>
            <a:solidFill>
              <a:srgbClr val="494138"/>
            </a:solidFill>
          </p:grpSpPr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C354D7DA-80B9-4FB8-9AE5-E6476F3DC633}"/>
                  </a:ext>
                </a:extLst>
              </p:cNvPr>
              <p:cNvSpPr/>
              <p:nvPr/>
            </p:nvSpPr>
            <p:spPr>
              <a:xfrm>
                <a:off x="495300" y="4663553"/>
                <a:ext cx="3048000" cy="91440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97CD36-0862-4E20-A896-E3CAD61A73D8}"/>
                  </a:ext>
                </a:extLst>
              </p:cNvPr>
              <p:cNvSpPr txBox="1"/>
              <p:nvPr/>
            </p:nvSpPr>
            <p:spPr>
              <a:xfrm>
                <a:off x="604384" y="4892401"/>
                <a:ext cx="2829832" cy="85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個人情報の漏洩</a:t>
                </a:r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4A471F7-2DB6-757B-2746-11A0E23EF36F}"/>
                </a:ext>
              </a:extLst>
            </p:cNvPr>
            <p:cNvSpPr txBox="1"/>
            <p:nvPr/>
          </p:nvSpPr>
          <p:spPr>
            <a:xfrm>
              <a:off x="7907561" y="1684223"/>
              <a:ext cx="6055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ろうえい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F85CD00-FA54-3C83-7AE2-E5214769F264}"/>
                </a:ext>
              </a:extLst>
            </p:cNvPr>
            <p:cNvSpPr txBox="1"/>
            <p:nvPr/>
          </p:nvSpPr>
          <p:spPr>
            <a:xfrm>
              <a:off x="6599472" y="1684223"/>
              <a:ext cx="6055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こじん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E9C4A42-622E-DACB-225D-D1C38275D323}"/>
                </a:ext>
              </a:extLst>
            </p:cNvPr>
            <p:cNvSpPr txBox="1"/>
            <p:nvPr/>
          </p:nvSpPr>
          <p:spPr>
            <a:xfrm>
              <a:off x="7096031" y="1684223"/>
              <a:ext cx="6922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じょうほう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6D33AFD-3365-42EB-ED99-64CF49D2A0F3}"/>
              </a:ext>
            </a:extLst>
          </p:cNvPr>
          <p:cNvGrpSpPr/>
          <p:nvPr/>
        </p:nvGrpSpPr>
        <p:grpSpPr>
          <a:xfrm>
            <a:off x="7281187" y="2327610"/>
            <a:ext cx="1112558" cy="230832"/>
            <a:chOff x="7281187" y="2327610"/>
            <a:chExt cx="1112558" cy="23083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5477F50-4D4A-B82A-9C99-0DB52A69B2B9}"/>
                </a:ext>
              </a:extLst>
            </p:cNvPr>
            <p:cNvSpPr txBox="1"/>
            <p:nvPr/>
          </p:nvSpPr>
          <p:spPr>
            <a:xfrm>
              <a:off x="7281187" y="2327610"/>
              <a:ext cx="6055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の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8F3A648-C9A0-9A60-2B20-7F07E3D7C2D8}"/>
                </a:ext>
              </a:extLst>
            </p:cNvPr>
            <p:cNvSpPr txBox="1"/>
            <p:nvPr/>
          </p:nvSpPr>
          <p:spPr>
            <a:xfrm>
              <a:off x="7788232" y="2327610"/>
              <a:ext cx="6055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と</a:t>
              </a: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A1F9DC0-D4B0-10C3-A545-DEDA3939CF6C}"/>
              </a:ext>
            </a:extLst>
          </p:cNvPr>
          <p:cNvSpPr txBox="1"/>
          <p:nvPr/>
        </p:nvSpPr>
        <p:spPr>
          <a:xfrm>
            <a:off x="6767751" y="3047850"/>
            <a:ext cx="605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ふせい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45586F-5686-76CF-3F5E-D1626DF6075B}"/>
              </a:ext>
            </a:extLst>
          </p:cNvPr>
          <p:cNvGrpSpPr/>
          <p:nvPr/>
        </p:nvGrpSpPr>
        <p:grpSpPr>
          <a:xfrm>
            <a:off x="7537371" y="4077438"/>
            <a:ext cx="1192025" cy="230832"/>
            <a:chOff x="7537371" y="4077438"/>
            <a:chExt cx="1192025" cy="230832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ED8700E-C0A1-DF0E-3A12-5E9EBF261404}"/>
                </a:ext>
              </a:extLst>
            </p:cNvPr>
            <p:cNvSpPr txBox="1"/>
            <p:nvPr/>
          </p:nvSpPr>
          <p:spPr>
            <a:xfrm>
              <a:off x="7537371" y="4077438"/>
              <a:ext cx="6055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ふせい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20947F4-7044-DBD2-3A09-FECE5AE38250}"/>
                </a:ext>
              </a:extLst>
            </p:cNvPr>
            <p:cNvSpPr txBox="1"/>
            <p:nvPr/>
          </p:nvSpPr>
          <p:spPr>
            <a:xfrm>
              <a:off x="7907561" y="4077438"/>
              <a:ext cx="82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りゅうしゅつ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050C3FD-9CE1-1FA4-A225-65548F0B0656}"/>
              </a:ext>
            </a:extLst>
          </p:cNvPr>
          <p:cNvGrpSpPr/>
          <p:nvPr/>
        </p:nvGrpSpPr>
        <p:grpSpPr>
          <a:xfrm>
            <a:off x="2297666" y="3067014"/>
            <a:ext cx="3334674" cy="3401108"/>
            <a:chOff x="2297666" y="3067014"/>
            <a:chExt cx="3334674" cy="3401108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1DF3DF5E-C8AC-77A5-1433-A48E23C021F0}"/>
                </a:ext>
              </a:extLst>
            </p:cNvPr>
            <p:cNvSpPr/>
            <p:nvPr/>
          </p:nvSpPr>
          <p:spPr>
            <a:xfrm>
              <a:off x="2324142" y="3808952"/>
              <a:ext cx="382827" cy="24310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67B244C-CEAB-190D-AE38-7530DE1E4CD8}"/>
                </a:ext>
              </a:extLst>
            </p:cNvPr>
            <p:cNvSpPr txBox="1"/>
            <p:nvPr/>
          </p:nvSpPr>
          <p:spPr>
            <a:xfrm>
              <a:off x="2297666" y="4015290"/>
              <a:ext cx="369332" cy="769441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同じ</a:t>
              </a:r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</a:t>
              </a:r>
              <a:b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D</a:t>
              </a:r>
              <a:endPara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B212AEF-6AED-FA2D-E07B-32A87CB8D4E9}"/>
                </a:ext>
              </a:extLst>
            </p:cNvPr>
            <p:cNvSpPr txBox="1"/>
            <p:nvPr/>
          </p:nvSpPr>
          <p:spPr>
            <a:xfrm>
              <a:off x="2305361" y="4567518"/>
              <a:ext cx="353943" cy="156966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・パスワードで登録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D49442A-CE6D-02A6-E85D-6C8F30CF08FF}"/>
                </a:ext>
              </a:extLst>
            </p:cNvPr>
            <p:cNvSpPr txBox="1"/>
            <p:nvPr/>
          </p:nvSpPr>
          <p:spPr>
            <a:xfrm>
              <a:off x="2429801" y="3937461"/>
              <a:ext cx="369332" cy="369332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お</a:t>
              </a:r>
              <a:br>
                <a: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な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C4A2D71-7BDA-BAFF-9B41-972DC5F94407}"/>
                </a:ext>
              </a:extLst>
            </p:cNvPr>
            <p:cNvSpPr txBox="1"/>
            <p:nvPr/>
          </p:nvSpPr>
          <p:spPr>
            <a:xfrm>
              <a:off x="2472956" y="5516783"/>
              <a:ext cx="247837" cy="646331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kumimoji="1" lang="ja-JP" altLang="en-US" sz="900" spc="-150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とうろく</a:t>
              </a:r>
            </a:p>
          </p:txBody>
        </p:sp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57FC4D09-DFCD-D905-7FE2-FFC469894731}"/>
                </a:ext>
              </a:extLst>
            </p:cNvPr>
            <p:cNvSpPr/>
            <p:nvPr/>
          </p:nvSpPr>
          <p:spPr>
            <a:xfrm>
              <a:off x="5278855" y="3067014"/>
              <a:ext cx="353485" cy="1792482"/>
            </a:xfrm>
            <a:prstGeom prst="roundRect">
              <a:avLst>
                <a:gd name="adj" fmla="val 50000"/>
              </a:avLst>
            </a:prstGeom>
            <a:solidFill>
              <a:srgbClr val="474747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32467C6-B59B-91A9-6C09-BAD4E4B7E69B}"/>
                </a:ext>
              </a:extLst>
            </p:cNvPr>
            <p:cNvSpPr txBox="1"/>
            <p:nvPr/>
          </p:nvSpPr>
          <p:spPr>
            <a:xfrm>
              <a:off x="5272527" y="3083765"/>
              <a:ext cx="353943" cy="18103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パスワード流出</a:t>
              </a:r>
              <a:r>
                <a:rPr kumimoji="1" lang="en-US" altLang="ja-JP" sz="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kumimoji="1" lang="ja-JP" altLang="en-US" sz="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りゅうしゅつ</a:t>
              </a:r>
              <a:r>
                <a:rPr kumimoji="1" lang="en-US" altLang="ja-JP" sz="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</a:t>
              </a:r>
              <a:endParaRPr kumimoji="1"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BB036464-7484-0890-71E9-CD6639C4AC90}"/>
                </a:ext>
              </a:extLst>
            </p:cNvPr>
            <p:cNvSpPr/>
            <p:nvPr/>
          </p:nvSpPr>
          <p:spPr>
            <a:xfrm>
              <a:off x="4811863" y="4712772"/>
              <a:ext cx="353485" cy="1755350"/>
            </a:xfrm>
            <a:prstGeom prst="roundRect">
              <a:avLst>
                <a:gd name="adj" fmla="val 50000"/>
              </a:avLst>
            </a:prstGeom>
            <a:solidFill>
              <a:srgbClr val="474747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7AFA40D3-81D4-CFC3-2A3C-00928045664B}"/>
                </a:ext>
              </a:extLst>
            </p:cNvPr>
            <p:cNvSpPr txBox="1"/>
            <p:nvPr/>
          </p:nvSpPr>
          <p:spPr>
            <a:xfrm>
              <a:off x="4805535" y="4784731"/>
              <a:ext cx="353943" cy="165764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不正 </a:t>
              </a:r>
              <a:r>
                <a:rPr kumimoji="1" lang="en-US" altLang="ja-JP" sz="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kumimoji="1" lang="ja-JP" altLang="en-US" sz="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ふせい</a:t>
              </a:r>
              <a:r>
                <a:rPr kumimoji="1" lang="en-US" altLang="ja-JP" sz="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 </a:t>
              </a:r>
              <a:r>
                <a:rPr kumimoji="1"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ログイン</a:t>
              </a:r>
              <a:endParaRPr kumimoji="1" lang="en-US" altLang="ja-JP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83B404B-4ECD-AD6B-8BB6-F8BF9B38E654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1F05788-617B-A32B-4F31-F0E6BC67F7D8}"/>
              </a:ext>
            </a:extLst>
          </p:cNvPr>
          <p:cNvGrpSpPr/>
          <p:nvPr/>
        </p:nvGrpSpPr>
        <p:grpSpPr>
          <a:xfrm>
            <a:off x="5837359" y="6413455"/>
            <a:ext cx="3680749" cy="438327"/>
            <a:chOff x="49655" y="6384372"/>
            <a:chExt cx="3680749" cy="438327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C03315F-B5BD-1EB7-8BF8-702958FD9F25}"/>
                </a:ext>
              </a:extLst>
            </p:cNvPr>
            <p:cNvSpPr txBox="1"/>
            <p:nvPr/>
          </p:nvSpPr>
          <p:spPr>
            <a:xfrm>
              <a:off x="49655" y="6514922"/>
              <a:ext cx="3680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：情報を交換するためのサービス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B22DF910-FDC5-DE32-4E61-D521161403D4}"/>
                </a:ext>
              </a:extLst>
            </p:cNvPr>
            <p:cNvSpPr txBox="1"/>
            <p:nvPr/>
          </p:nvSpPr>
          <p:spPr>
            <a:xfrm>
              <a:off x="501864" y="6384372"/>
              <a:ext cx="716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じょうほう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1C19202-4665-0B25-0E87-18AF7FB8B596}"/>
                </a:ext>
              </a:extLst>
            </p:cNvPr>
            <p:cNvSpPr txBox="1"/>
            <p:nvPr/>
          </p:nvSpPr>
          <p:spPr>
            <a:xfrm>
              <a:off x="1051798" y="6384372"/>
              <a:ext cx="6997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こうかん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1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12C4-459B-4BE3-A353-CDF5759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46BBECB-6E6E-490E-BC9D-BAF40017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" y="4729336"/>
            <a:ext cx="2151697" cy="2143125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66DF439-B924-4256-A2C8-3A39EFC630EE}"/>
              </a:ext>
            </a:extLst>
          </p:cNvPr>
          <p:cNvGrpSpPr/>
          <p:nvPr/>
        </p:nvGrpSpPr>
        <p:grpSpPr>
          <a:xfrm>
            <a:off x="0" y="733424"/>
            <a:ext cx="9010650" cy="3853816"/>
            <a:chOff x="381000" y="733424"/>
            <a:chExt cx="8629650" cy="3853816"/>
          </a:xfrm>
        </p:grpSpPr>
        <p:sp>
          <p:nvSpPr>
            <p:cNvPr id="3" name="角丸四角形 22">
              <a:extLst>
                <a:ext uri="{FF2B5EF4-FFF2-40B4-BE49-F238E27FC236}">
                  <a16:creationId xmlns:a16="http://schemas.microsoft.com/office/drawing/2014/main" id="{825CC319-549C-4DF1-ACA0-9C456099F015}"/>
                </a:ext>
              </a:extLst>
            </p:cNvPr>
            <p:cNvSpPr/>
            <p:nvPr/>
          </p:nvSpPr>
          <p:spPr>
            <a:xfrm>
              <a:off x="381000" y="733424"/>
              <a:ext cx="8629650" cy="3853816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1BD4EF5-CAF9-4245-9175-F9808D325343}"/>
                </a:ext>
              </a:extLst>
            </p:cNvPr>
            <p:cNvSpPr txBox="1"/>
            <p:nvPr/>
          </p:nvSpPr>
          <p:spPr>
            <a:xfrm>
              <a:off x="1023946" y="1350806"/>
              <a:ext cx="798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やパスワードは絶対につかいまわさず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きちんと管理し、できるだけ複雑なパスワードを設定し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自分のアカウントをまもりましょう。</a:t>
              </a: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また、自分のアカウントを絶対にほかの人に教えないこと</a:t>
              </a:r>
              <a:endPara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rgbClr val="4837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も大切です。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D9219940-8C75-4BAF-8C85-16C3E2744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1" y="4011065"/>
            <a:ext cx="2106802" cy="2940389"/>
          </a:xfrm>
          <a:prstGeom prst="rect">
            <a:avLst/>
          </a:prstGeom>
        </p:spPr>
      </p:pic>
      <p:pic>
        <p:nvPicPr>
          <p:cNvPr id="10" name="図 9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FB33E26-FEA0-4344-B186-58003E4B8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602" y="4176222"/>
            <a:ext cx="2151698" cy="2764767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EB3497B-3D76-6878-0399-06F2AF4C9086}"/>
              </a:ext>
            </a:extLst>
          </p:cNvPr>
          <p:cNvGrpSpPr/>
          <p:nvPr/>
        </p:nvGrpSpPr>
        <p:grpSpPr>
          <a:xfrm>
            <a:off x="619886" y="1153182"/>
            <a:ext cx="7561565" cy="2367107"/>
            <a:chOff x="619886" y="1153182"/>
            <a:chExt cx="7561565" cy="236710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90C30DF-5D98-E745-A185-2A9884F042D5}"/>
                </a:ext>
              </a:extLst>
            </p:cNvPr>
            <p:cNvSpPr txBox="1"/>
            <p:nvPr/>
          </p:nvSpPr>
          <p:spPr>
            <a:xfrm>
              <a:off x="3086044" y="1153182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ぜったい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9414184-5963-7190-82AE-31CB4089DC75}"/>
                </a:ext>
              </a:extLst>
            </p:cNvPr>
            <p:cNvSpPr txBox="1"/>
            <p:nvPr/>
          </p:nvSpPr>
          <p:spPr>
            <a:xfrm>
              <a:off x="1833824" y="1673882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かんり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687C9AC-1D3B-5D81-E3C7-5E66674C9BCD}"/>
                </a:ext>
              </a:extLst>
            </p:cNvPr>
            <p:cNvSpPr txBox="1"/>
            <p:nvPr/>
          </p:nvSpPr>
          <p:spPr>
            <a:xfrm>
              <a:off x="4572000" y="1673882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ふくざつ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A321D85-B0C8-673D-24CF-42F0B832499D}"/>
                </a:ext>
              </a:extLst>
            </p:cNvPr>
            <p:cNvSpPr txBox="1"/>
            <p:nvPr/>
          </p:nvSpPr>
          <p:spPr>
            <a:xfrm>
              <a:off x="7287316" y="1673882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せってい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1E701B0-CD0B-991E-F621-39E9C577E5AD}"/>
                </a:ext>
              </a:extLst>
            </p:cNvPr>
            <p:cNvSpPr txBox="1"/>
            <p:nvPr/>
          </p:nvSpPr>
          <p:spPr>
            <a:xfrm>
              <a:off x="4268668" y="2719854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ぜったい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67E4210-337E-994F-2BEC-25C45AA4F5EE}"/>
                </a:ext>
              </a:extLst>
            </p:cNvPr>
            <p:cNvSpPr txBox="1"/>
            <p:nvPr/>
          </p:nvSpPr>
          <p:spPr>
            <a:xfrm>
              <a:off x="1514021" y="2719854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じぶん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A2CCE03-25C5-8D2C-0904-ED43E878DD8F}"/>
                </a:ext>
              </a:extLst>
            </p:cNvPr>
            <p:cNvSpPr txBox="1"/>
            <p:nvPr/>
          </p:nvSpPr>
          <p:spPr>
            <a:xfrm>
              <a:off x="6556316" y="2719854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おし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947F0E1-5336-084F-3146-FCC9E86909C9}"/>
                </a:ext>
              </a:extLst>
            </p:cNvPr>
            <p:cNvSpPr txBox="1"/>
            <p:nvPr/>
          </p:nvSpPr>
          <p:spPr>
            <a:xfrm>
              <a:off x="939689" y="3243290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たいせつ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AF8D230-3DD2-CC25-0439-5C2BA70524F3}"/>
                </a:ext>
              </a:extLst>
            </p:cNvPr>
            <p:cNvSpPr txBox="1"/>
            <p:nvPr/>
          </p:nvSpPr>
          <p:spPr>
            <a:xfrm>
              <a:off x="619886" y="2196732"/>
              <a:ext cx="894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4837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じぶん</a:t>
              </a:r>
              <a:endPara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85BC88-A324-901D-62D1-3B362442C930}"/>
              </a:ext>
            </a:extLst>
          </p:cNvPr>
          <p:cNvSpPr txBox="1"/>
          <p:nvPr/>
        </p:nvSpPr>
        <p:spPr>
          <a:xfrm>
            <a:off x="4909395" y="44742"/>
            <a:ext cx="116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ちゅうい</a:t>
            </a:r>
          </a:p>
        </p:txBody>
      </p:sp>
    </p:spTree>
    <p:extLst>
      <p:ext uri="{BB962C8B-B14F-4D97-AF65-F5344CB8AC3E}">
        <p14:creationId xmlns:p14="http://schemas.microsoft.com/office/powerpoint/2010/main" val="3310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3話 名前、住所、写真を公開し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636</Words>
  <Application>Microsoft Office PowerPoint</Application>
  <PresentationFormat>画面に合わせる (4:3)</PresentationFormat>
  <Paragraphs>159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だい26話 IDやパスワードの 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2023-02-17T01:48:27Z</dcterms:created>
  <dcterms:modified xsi:type="dcterms:W3CDTF">2023-02-17T01:48:31Z</dcterms:modified>
</cp:coreProperties>
</file>