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518" r:id="rId2"/>
    <p:sldId id="558" r:id="rId3"/>
    <p:sldId id="559" r:id="rId4"/>
    <p:sldId id="560" r:id="rId5"/>
    <p:sldId id="561" r:id="rId6"/>
    <p:sldId id="538" r:id="rId7"/>
    <p:sldId id="555" r:id="rId8"/>
    <p:sldId id="536" r:id="rId9"/>
  </p:sldIdLst>
  <p:sldSz cx="9144000" cy="6858000" type="screen4x3"/>
  <p:notesSz cx="6735763" cy="9866313"/>
  <p:custDataLst>
    <p:tags r:id="rId12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作成者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3700"/>
    <a:srgbClr val="474747"/>
    <a:srgbClr val="494138"/>
    <a:srgbClr val="000000"/>
    <a:srgbClr val="44AF35"/>
    <a:srgbClr val="9DC3E6"/>
    <a:srgbClr val="F9D5BD"/>
    <a:srgbClr val="449424"/>
    <a:srgbClr val="CBA163"/>
    <a:srgbClr val="C9A8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15" autoAdjust="0"/>
    <p:restoredTop sz="93586" autoAdjust="0"/>
  </p:normalViewPr>
  <p:slideViewPr>
    <p:cSldViewPr snapToGrid="0">
      <p:cViewPr varScale="1">
        <p:scale>
          <a:sx n="73" d="100"/>
          <a:sy n="73" d="100"/>
        </p:scale>
        <p:origin x="1790" y="48"/>
      </p:cViewPr>
      <p:guideLst>
        <p:guide orient="horz" pos="2183"/>
        <p:guide pos="288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notesViewPr>
    <p:cSldViewPr snapToGrid="0">
      <p:cViewPr varScale="1">
        <p:scale>
          <a:sx n="55" d="100"/>
          <a:sy n="55" d="100"/>
        </p:scale>
        <p:origin x="1315" y="34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5963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963210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74257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1026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1026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1026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1026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5158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5158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5158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47" b="100000" l="43119" r="100000">
                        <a14:foregroundMark x1="87156" y1="62167" x2="99083" y2="67140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hdphoto" Target="../media/hdphoto5.wdp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675166" y="3429000"/>
            <a:ext cx="7202134" cy="3236630"/>
          </a:xfrm>
        </p:spPr>
        <p:txBody>
          <a:bodyPr>
            <a:normAutofit/>
          </a:bodyPr>
          <a:lstStyle/>
          <a:p>
            <a:pPr algn="ctr">
              <a:lnSpc>
                <a:spcPts val="7600"/>
              </a:lnSpc>
            </a:pPr>
            <a:r>
              <a:rPr lang="ja-JP" altLang="en-US" sz="4000" dirty="0"/>
              <a:t>だい</a:t>
            </a:r>
            <a:r>
              <a:rPr lang="en-US" altLang="ja-JP" sz="4000" dirty="0"/>
              <a:t>26</a:t>
            </a:r>
            <a:r>
              <a:rPr lang="ja-JP" altLang="en-US" sz="4000" dirty="0"/>
              <a:t>話</a:t>
            </a:r>
            <a:br>
              <a:rPr lang="ja-JP" altLang="en-US" sz="4000" dirty="0"/>
            </a:br>
            <a:r>
              <a:rPr lang="en-US" altLang="ja-JP" dirty="0"/>
              <a:t>ID</a:t>
            </a:r>
            <a:r>
              <a:rPr lang="ja-JP" altLang="en-US" dirty="0"/>
              <a:t>やパスワードの</a:t>
            </a:r>
            <a:br>
              <a:rPr lang="ja-JP" altLang="en-US" dirty="0"/>
            </a:br>
            <a:r>
              <a:rPr lang="ja-JP" altLang="en-US" dirty="0"/>
              <a:t>つかいまわしに注意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7B5E88B-DC43-7FC2-D5BE-C1343FC87E33}"/>
              </a:ext>
            </a:extLst>
          </p:cNvPr>
          <p:cNvSpPr txBox="1"/>
          <p:nvPr/>
        </p:nvSpPr>
        <p:spPr>
          <a:xfrm>
            <a:off x="6913571" y="5364961"/>
            <a:ext cx="1505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dirty="0">
                <a:solidFill>
                  <a:srgbClr val="61340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ちゅうい</a:t>
            </a:r>
            <a:endParaRPr kumimoji="1" lang="ja-JP" altLang="en-US" dirty="0">
              <a:solidFill>
                <a:srgbClr val="613403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B69A096-DDE3-8F03-491E-9F86CBC2B758}"/>
              </a:ext>
            </a:extLst>
          </p:cNvPr>
          <p:cNvSpPr txBox="1"/>
          <p:nvPr/>
        </p:nvSpPr>
        <p:spPr>
          <a:xfrm>
            <a:off x="5714297" y="3522226"/>
            <a:ext cx="802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61340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わ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EFFAF5C-9B80-C414-5423-70A558715897}"/>
              </a:ext>
            </a:extLst>
          </p:cNvPr>
          <p:cNvSpPr txBox="1"/>
          <p:nvPr/>
        </p:nvSpPr>
        <p:spPr>
          <a:xfrm>
            <a:off x="166663" y="24422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じょうほう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1B079AF-5BBE-61C6-3D19-95240A973133}"/>
              </a:ext>
            </a:extLst>
          </p:cNvPr>
          <p:cNvSpPr txBox="1"/>
          <p:nvPr/>
        </p:nvSpPr>
        <p:spPr>
          <a:xfrm>
            <a:off x="1693203" y="24422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きょういく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1445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A6D2EB49-2825-45C9-9D17-B89A339125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202" b="14948"/>
          <a:stretch/>
        </p:blipFill>
        <p:spPr bwMode="auto">
          <a:xfrm>
            <a:off x="1975224" y="2860454"/>
            <a:ext cx="5016489" cy="39554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タイトル 3">
            <a:extLst>
              <a:ext uri="{FF2B5EF4-FFF2-40B4-BE49-F238E27FC236}">
                <a16:creationId xmlns:a16="http://schemas.microsoft.com/office/drawing/2014/main" id="{06F2527C-8BB6-4309-9B3C-67AA8C027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26.ID</a:t>
            </a:r>
            <a:r>
              <a:rPr lang="ja-JP" altLang="en-US" dirty="0"/>
              <a:t>やパスワードのつかいまわしに注意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CE252DD-9CFC-429D-9411-99E9AE29639F}"/>
              </a:ext>
            </a:extLst>
          </p:cNvPr>
          <p:cNvSpPr txBox="1"/>
          <p:nvPr/>
        </p:nvSpPr>
        <p:spPr>
          <a:xfrm>
            <a:off x="129309" y="1048261"/>
            <a:ext cx="9014691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spcAft>
                <a:spcPts val="1200"/>
              </a:spcAft>
              <a:defRPr sz="2700" spc="-9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dirty="0"/>
              <a:t>池田くんはタブレットでの家庭学習がおわったので</a:t>
            </a:r>
          </a:p>
          <a:p>
            <a:r>
              <a:rPr lang="ja-JP" altLang="en-US" dirty="0"/>
              <a:t>友だちの家に遊びにいきました。</a:t>
            </a:r>
            <a:br>
              <a:rPr lang="en-US" altLang="ja-JP" dirty="0"/>
            </a:br>
            <a:r>
              <a:rPr lang="ja-JP" altLang="en-US" dirty="0"/>
              <a:t>おや？テーブルの上にタブレットが出しっぱなしです。</a:t>
            </a: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7BA014DB-F42D-4DAE-8966-BC381AFE7709}"/>
              </a:ext>
            </a:extLst>
          </p:cNvPr>
          <p:cNvGrpSpPr/>
          <p:nvPr/>
        </p:nvGrpSpPr>
        <p:grpSpPr>
          <a:xfrm>
            <a:off x="1225334" y="2532056"/>
            <a:ext cx="3230713" cy="1485719"/>
            <a:chOff x="5291068" y="224191"/>
            <a:chExt cx="1400387" cy="1239398"/>
          </a:xfrm>
        </p:grpSpPr>
        <p:sp>
          <p:nvSpPr>
            <p:cNvPr id="8" name="円形吹き出し 3">
              <a:extLst>
                <a:ext uri="{FF2B5EF4-FFF2-40B4-BE49-F238E27FC236}">
                  <a16:creationId xmlns:a16="http://schemas.microsoft.com/office/drawing/2014/main" id="{3D129187-6D21-4CC5-8383-3B62768C2E13}"/>
                </a:ext>
              </a:extLst>
            </p:cNvPr>
            <p:cNvSpPr/>
            <p:nvPr/>
          </p:nvSpPr>
          <p:spPr>
            <a:xfrm>
              <a:off x="5291068" y="224191"/>
              <a:ext cx="1400387" cy="1239398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62CED9A-4AA7-48B5-A4BF-F61174DE5ACF}"/>
                </a:ext>
              </a:extLst>
            </p:cNvPr>
            <p:cNvSpPr txBox="1"/>
            <p:nvPr/>
          </p:nvSpPr>
          <p:spPr>
            <a:xfrm>
              <a:off x="5448781" y="454416"/>
              <a:ext cx="1121946" cy="7188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徳島くんと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spcAft>
                  <a:spcPts val="1200"/>
                </a:spcAft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遊んできま～す！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pic>
        <p:nvPicPr>
          <p:cNvPr id="1036" name="Picture 12" descr="笑いとか気づくとか / あおいろ さんのイラスト - ニコニコ静画 (イラスト)">
            <a:extLst>
              <a:ext uri="{FF2B5EF4-FFF2-40B4-BE49-F238E27FC236}">
                <a16:creationId xmlns:a16="http://schemas.microsoft.com/office/drawing/2014/main" id="{92E52E73-C139-4396-937F-27910E0E0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347091">
            <a:off x="3252423" y="4150072"/>
            <a:ext cx="998545" cy="99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F28022C4-0E95-49A9-A596-1F5D207F5758}"/>
              </a:ext>
            </a:extLst>
          </p:cNvPr>
          <p:cNvGrpSpPr/>
          <p:nvPr/>
        </p:nvGrpSpPr>
        <p:grpSpPr>
          <a:xfrm>
            <a:off x="226351" y="2710254"/>
            <a:ext cx="2733889" cy="4497421"/>
            <a:chOff x="47056" y="2119676"/>
            <a:chExt cx="3130096" cy="5149207"/>
          </a:xfrm>
        </p:grpSpPr>
        <p:pic>
          <p:nvPicPr>
            <p:cNvPr id="1032" name="Picture 8">
              <a:extLst>
                <a:ext uri="{FF2B5EF4-FFF2-40B4-BE49-F238E27FC236}">
                  <a16:creationId xmlns:a16="http://schemas.microsoft.com/office/drawing/2014/main" id="{D9D8AF02-7CFA-4556-8392-F5468B1233C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390" r="18606"/>
            <a:stretch/>
          </p:blipFill>
          <p:spPr bwMode="auto">
            <a:xfrm>
              <a:off x="47056" y="2119676"/>
              <a:ext cx="2729295" cy="51492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8" name="グループ化 17">
              <a:extLst>
                <a:ext uri="{FF2B5EF4-FFF2-40B4-BE49-F238E27FC236}">
                  <a16:creationId xmlns:a16="http://schemas.microsoft.com/office/drawing/2014/main" id="{5A3B57E3-60CC-4CC9-975B-A9E83511B633}"/>
                </a:ext>
              </a:extLst>
            </p:cNvPr>
            <p:cNvGrpSpPr/>
            <p:nvPr/>
          </p:nvGrpSpPr>
          <p:grpSpPr>
            <a:xfrm>
              <a:off x="1791038" y="4979924"/>
              <a:ext cx="1386114" cy="531588"/>
              <a:chOff x="-1828800" y="4862286"/>
              <a:chExt cx="1386114" cy="406400"/>
            </a:xfrm>
          </p:grpSpPr>
          <p:cxnSp>
            <p:nvCxnSpPr>
              <p:cNvPr id="17" name="直線コネクタ 16">
                <a:extLst>
                  <a:ext uri="{FF2B5EF4-FFF2-40B4-BE49-F238E27FC236}">
                    <a16:creationId xmlns:a16="http://schemas.microsoft.com/office/drawing/2014/main" id="{12E56A02-44F0-4F4A-9D6B-82830ACBAEC5}"/>
                  </a:ext>
                </a:extLst>
              </p:cNvPr>
              <p:cNvCxnSpPr/>
              <p:nvPr/>
            </p:nvCxnSpPr>
            <p:spPr>
              <a:xfrm flipV="1">
                <a:off x="-1828800" y="4862286"/>
                <a:ext cx="1233714" cy="101600"/>
              </a:xfrm>
              <a:prstGeom prst="line">
                <a:avLst/>
              </a:prstGeom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線コネクタ 26">
                <a:extLst>
                  <a:ext uri="{FF2B5EF4-FFF2-40B4-BE49-F238E27FC236}">
                    <a16:creationId xmlns:a16="http://schemas.microsoft.com/office/drawing/2014/main" id="{31EBD19F-57E5-4004-AA27-C9B1B8F1B4F8}"/>
                  </a:ext>
                </a:extLst>
              </p:cNvPr>
              <p:cNvCxnSpPr/>
              <p:nvPr/>
            </p:nvCxnSpPr>
            <p:spPr>
              <a:xfrm flipV="1">
                <a:off x="-1676400" y="5014686"/>
                <a:ext cx="1233714" cy="101600"/>
              </a:xfrm>
              <a:prstGeom prst="line">
                <a:avLst/>
              </a:prstGeom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線コネクタ 27">
                <a:extLst>
                  <a:ext uri="{FF2B5EF4-FFF2-40B4-BE49-F238E27FC236}">
                    <a16:creationId xmlns:a16="http://schemas.microsoft.com/office/drawing/2014/main" id="{E185D3DA-7294-4293-9E4C-CD2AF8BA8D10}"/>
                  </a:ext>
                </a:extLst>
              </p:cNvPr>
              <p:cNvCxnSpPr/>
              <p:nvPr/>
            </p:nvCxnSpPr>
            <p:spPr>
              <a:xfrm flipV="1">
                <a:off x="-1722094" y="5167086"/>
                <a:ext cx="1233714" cy="101600"/>
              </a:xfrm>
              <a:prstGeom prst="line">
                <a:avLst/>
              </a:prstGeom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E2BF7783-752A-4CAA-B469-C55792CF8C48}"/>
              </a:ext>
            </a:extLst>
          </p:cNvPr>
          <p:cNvGrpSpPr/>
          <p:nvPr/>
        </p:nvGrpSpPr>
        <p:grpSpPr>
          <a:xfrm>
            <a:off x="5857196" y="2580317"/>
            <a:ext cx="3041122" cy="1473657"/>
            <a:chOff x="5677592" y="3351480"/>
            <a:chExt cx="2917956" cy="1473657"/>
          </a:xfrm>
        </p:grpSpPr>
        <p:sp>
          <p:nvSpPr>
            <p:cNvPr id="2" name="思考の吹き出し: 雲形 1">
              <a:extLst>
                <a:ext uri="{FF2B5EF4-FFF2-40B4-BE49-F238E27FC236}">
                  <a16:creationId xmlns:a16="http://schemas.microsoft.com/office/drawing/2014/main" id="{02D61FD2-C2A0-4A8A-A1DC-97D200093701}"/>
                </a:ext>
              </a:extLst>
            </p:cNvPr>
            <p:cNvSpPr/>
            <p:nvPr/>
          </p:nvSpPr>
          <p:spPr>
            <a:xfrm rot="15856002">
              <a:off x="6399741" y="2629331"/>
              <a:ext cx="1473657" cy="2917956"/>
            </a:xfrm>
            <a:prstGeom prst="cloudCallout">
              <a:avLst>
                <a:gd name="adj1" fmla="val -68426"/>
                <a:gd name="adj2" fmla="val 22333"/>
              </a:avLst>
            </a:prstGeom>
            <a:solidFill>
              <a:schemeClr val="bg1">
                <a:lumMod val="95000"/>
              </a:schemeClr>
            </a:solidFill>
            <a:ln w="38100">
              <a:solidFill>
                <a:srgbClr val="F3A671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9A369FBD-2175-4412-9C95-59E3C43D46CF}"/>
                </a:ext>
              </a:extLst>
            </p:cNvPr>
            <p:cNvSpPr txBox="1"/>
            <p:nvPr/>
          </p:nvSpPr>
          <p:spPr>
            <a:xfrm>
              <a:off x="5817155" y="3837913"/>
              <a:ext cx="258834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あ、お兄ちゃんの</a:t>
              </a:r>
              <a:br>
                <a:rPr lang="en-US" altLang="ja-JP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タブレット･･･♥</a:t>
              </a:r>
            </a:p>
          </p:txBody>
        </p:sp>
      </p:grpSp>
      <p:pic>
        <p:nvPicPr>
          <p:cNvPr id="10" name="図 9" descr="黒い背景と白い文字のロゴ&#10;&#10;中程度の精度で自動的に生成された説明">
            <a:extLst>
              <a:ext uri="{FF2B5EF4-FFF2-40B4-BE49-F238E27FC236}">
                <a16:creationId xmlns:a16="http://schemas.microsoft.com/office/drawing/2014/main" id="{898B5340-FEF2-4381-A2AC-0F8C52B8D26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59046" y="4809839"/>
            <a:ext cx="1235756" cy="1002350"/>
          </a:xfrm>
          <a:prstGeom prst="rect">
            <a:avLst/>
          </a:prstGeom>
        </p:spPr>
      </p:pic>
      <p:pic>
        <p:nvPicPr>
          <p:cNvPr id="29" name="図 28" descr="黒い背景と白い文字のロゴ&#10;&#10;中程度の精度で自動的に生成された説明">
            <a:extLst>
              <a:ext uri="{FF2B5EF4-FFF2-40B4-BE49-F238E27FC236}">
                <a16:creationId xmlns:a16="http://schemas.microsoft.com/office/drawing/2014/main" id="{E7142975-753C-4C19-BD5E-C418BBC436E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8795355">
            <a:off x="4806037" y="5584804"/>
            <a:ext cx="1608881" cy="1788735"/>
          </a:xfrm>
          <a:prstGeom prst="rect">
            <a:avLst/>
          </a:prstGeom>
        </p:spPr>
      </p:pic>
      <p:pic>
        <p:nvPicPr>
          <p:cNvPr id="30" name="Picture 10">
            <a:extLst>
              <a:ext uri="{FF2B5EF4-FFF2-40B4-BE49-F238E27FC236}">
                <a16:creationId xmlns:a16="http://schemas.microsoft.com/office/drawing/2014/main" id="{465C131D-63CA-4E5E-A0D9-78909AC9C2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73" r="15137"/>
          <a:stretch/>
        </p:blipFill>
        <p:spPr bwMode="auto">
          <a:xfrm>
            <a:off x="6578836" y="3839697"/>
            <a:ext cx="2338814" cy="3242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7C025F9-D1DD-48DB-E2BB-7783DC58342F}"/>
              </a:ext>
            </a:extLst>
          </p:cNvPr>
          <p:cNvSpPr txBox="1"/>
          <p:nvPr/>
        </p:nvSpPr>
        <p:spPr>
          <a:xfrm>
            <a:off x="129309" y="845601"/>
            <a:ext cx="8191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いけ　だ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C51D27C2-5C2A-E378-F6BC-A3ECC9386CDC}"/>
              </a:ext>
            </a:extLst>
          </p:cNvPr>
          <p:cNvSpPr txBox="1"/>
          <p:nvPr/>
        </p:nvSpPr>
        <p:spPr>
          <a:xfrm>
            <a:off x="1418261" y="1426783"/>
            <a:ext cx="6096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いえ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8F789A2-3725-E846-54DD-353940B60E53}"/>
              </a:ext>
            </a:extLst>
          </p:cNvPr>
          <p:cNvSpPr txBox="1"/>
          <p:nvPr/>
        </p:nvSpPr>
        <p:spPr>
          <a:xfrm>
            <a:off x="4043681" y="845601"/>
            <a:ext cx="9379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かてい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8BFB399C-B23F-F0B0-31F0-E7E41BFEFEDD}"/>
              </a:ext>
            </a:extLst>
          </p:cNvPr>
          <p:cNvSpPr txBox="1"/>
          <p:nvPr/>
        </p:nvSpPr>
        <p:spPr>
          <a:xfrm>
            <a:off x="4684632" y="845601"/>
            <a:ext cx="10690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がくしゅう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559FF035-8CB8-5E5B-6524-5476A6986B2F}"/>
              </a:ext>
            </a:extLst>
          </p:cNvPr>
          <p:cNvSpPr txBox="1"/>
          <p:nvPr/>
        </p:nvSpPr>
        <p:spPr>
          <a:xfrm>
            <a:off x="2101403" y="1426783"/>
            <a:ext cx="6096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あそ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1097A1BB-ACA0-0F0F-2EAC-3522A69D9799}"/>
              </a:ext>
            </a:extLst>
          </p:cNvPr>
          <p:cNvSpPr txBox="1"/>
          <p:nvPr/>
        </p:nvSpPr>
        <p:spPr>
          <a:xfrm>
            <a:off x="6903124" y="2880721"/>
            <a:ext cx="6284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にい</a:t>
            </a: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1D6369A5-F823-C7F9-D2E0-0B8BC734F776}"/>
              </a:ext>
            </a:extLst>
          </p:cNvPr>
          <p:cNvGrpSpPr/>
          <p:nvPr/>
        </p:nvGrpSpPr>
        <p:grpSpPr>
          <a:xfrm>
            <a:off x="1589180" y="2610231"/>
            <a:ext cx="1311836" cy="745577"/>
            <a:chOff x="1589180" y="2610231"/>
            <a:chExt cx="1311836" cy="745577"/>
          </a:xfrm>
        </p:grpSpPr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DD430B41-0EAC-A381-DA73-FFF7BB0EA534}"/>
                </a:ext>
              </a:extLst>
            </p:cNvPr>
            <p:cNvSpPr txBox="1"/>
            <p:nvPr/>
          </p:nvSpPr>
          <p:spPr>
            <a:xfrm>
              <a:off x="2082165" y="2610231"/>
              <a:ext cx="8188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accent2">
                      <a:lumMod val="7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とくしま</a:t>
              </a: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EEE17131-A933-1B83-5917-AF762BBFC25A}"/>
                </a:ext>
              </a:extLst>
            </p:cNvPr>
            <p:cNvSpPr txBox="1"/>
            <p:nvPr/>
          </p:nvSpPr>
          <p:spPr>
            <a:xfrm>
              <a:off x="1589180" y="3078809"/>
              <a:ext cx="8188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accent2">
                      <a:lumMod val="7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あそ</a:t>
              </a:r>
            </a:p>
          </p:txBody>
        </p:sp>
      </p:grp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CE3D2B92-0741-DBC8-A585-DC6B0D8830F8}"/>
              </a:ext>
            </a:extLst>
          </p:cNvPr>
          <p:cNvSpPr txBox="1"/>
          <p:nvPr/>
        </p:nvSpPr>
        <p:spPr>
          <a:xfrm>
            <a:off x="4909395" y="44742"/>
            <a:ext cx="11662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ちゅうい</a:t>
            </a:r>
          </a:p>
        </p:txBody>
      </p:sp>
    </p:spTree>
    <p:extLst>
      <p:ext uri="{BB962C8B-B14F-4D97-AF65-F5344CB8AC3E}">
        <p14:creationId xmlns:p14="http://schemas.microsoft.com/office/powerpoint/2010/main" val="372010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44444E-6 3.33333E-6 L -0.38507 -0.0155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53" y="-78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0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楕円 16">
            <a:extLst>
              <a:ext uri="{FF2B5EF4-FFF2-40B4-BE49-F238E27FC236}">
                <a16:creationId xmlns:a16="http://schemas.microsoft.com/office/drawing/2014/main" id="{8B190198-A970-4280-BE87-7D74698FC1D0}"/>
              </a:ext>
            </a:extLst>
          </p:cNvPr>
          <p:cNvSpPr/>
          <p:nvPr/>
        </p:nvSpPr>
        <p:spPr>
          <a:xfrm>
            <a:off x="5184457" y="2544120"/>
            <a:ext cx="3904899" cy="3830216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 cmpd="dbl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8" name="図 7" descr="アイコン&#10;&#10;自動的に生成された説明">
            <a:extLst>
              <a:ext uri="{FF2B5EF4-FFF2-40B4-BE49-F238E27FC236}">
                <a16:creationId xmlns:a16="http://schemas.microsoft.com/office/drawing/2014/main" id="{146C6385-98EB-446A-A0E8-D56D91A9CD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965" y="2465260"/>
            <a:ext cx="4066392" cy="4066392"/>
          </a:xfrm>
          <a:prstGeom prst="rect">
            <a:avLst/>
          </a:prstGeom>
        </p:spPr>
      </p:pic>
      <p:sp>
        <p:nvSpPr>
          <p:cNvPr id="4" name="タイトル 3">
            <a:extLst>
              <a:ext uri="{FF2B5EF4-FFF2-40B4-BE49-F238E27FC236}">
                <a16:creationId xmlns:a16="http://schemas.microsoft.com/office/drawing/2014/main" id="{06F2527C-8BB6-4309-9B3C-67AA8C027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26.ID</a:t>
            </a:r>
            <a:r>
              <a:rPr lang="ja-JP" altLang="en-US" dirty="0"/>
              <a:t>やパスワードのつかいまわしに注意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C6CBC9C-6D9F-463A-BABB-E5DAEB82F400}"/>
              </a:ext>
            </a:extLst>
          </p:cNvPr>
          <p:cNvSpPr txBox="1"/>
          <p:nvPr/>
        </p:nvSpPr>
        <p:spPr>
          <a:xfrm>
            <a:off x="89161" y="1048261"/>
            <a:ext cx="9143999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spcAft>
                <a:spcPts val="1200"/>
              </a:spcAft>
              <a:defRPr sz="2700" spc="-9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dirty="0"/>
              <a:t>池田くんの妹は、池田くんのゲーム機を</a:t>
            </a:r>
          </a:p>
          <a:p>
            <a:r>
              <a:rPr lang="ja-JP" altLang="en-US" dirty="0"/>
              <a:t>ときどき借りていたので、</a:t>
            </a:r>
          </a:p>
          <a:p>
            <a:r>
              <a:rPr lang="ja-JP" altLang="en-US" dirty="0"/>
              <a:t>ゲーム機のパスワードを知っていました。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3CAA4F4-7092-4637-8BE7-BC00B8D55D6A}"/>
              </a:ext>
            </a:extLst>
          </p:cNvPr>
          <p:cNvGrpSpPr/>
          <p:nvPr/>
        </p:nvGrpSpPr>
        <p:grpSpPr>
          <a:xfrm>
            <a:off x="259145" y="2644730"/>
            <a:ext cx="5383968" cy="1306379"/>
            <a:chOff x="1193800" y="2702786"/>
            <a:chExt cx="5383968" cy="1306379"/>
          </a:xfrm>
        </p:grpSpPr>
        <p:sp>
          <p:nvSpPr>
            <p:cNvPr id="23" name="円形吹き出し 3">
              <a:extLst>
                <a:ext uri="{FF2B5EF4-FFF2-40B4-BE49-F238E27FC236}">
                  <a16:creationId xmlns:a16="http://schemas.microsoft.com/office/drawing/2014/main" id="{61EBF535-4924-44BC-99E8-157B3EE3EAF2}"/>
                </a:ext>
              </a:extLst>
            </p:cNvPr>
            <p:cNvSpPr/>
            <p:nvPr/>
          </p:nvSpPr>
          <p:spPr>
            <a:xfrm flipH="1">
              <a:off x="1193800" y="2702786"/>
              <a:ext cx="5383968" cy="1306379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75ECF24F-5149-4077-8937-444C419CDC14}"/>
                </a:ext>
              </a:extLst>
            </p:cNvPr>
            <p:cNvSpPr txBox="1"/>
            <p:nvPr/>
          </p:nvSpPr>
          <p:spPr>
            <a:xfrm>
              <a:off x="1372758" y="2947828"/>
              <a:ext cx="4773450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わたし、お兄ちゃんのゲームの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spcAft>
                  <a:spcPts val="1200"/>
                </a:spcAft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パスワード知ってるよ</a:t>
              </a:r>
            </a:p>
          </p:txBody>
        </p:sp>
      </p:grp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0F910AB-4C75-4A6A-BAF9-05EE4D310539}"/>
              </a:ext>
            </a:extLst>
          </p:cNvPr>
          <p:cNvGrpSpPr/>
          <p:nvPr/>
        </p:nvGrpSpPr>
        <p:grpSpPr>
          <a:xfrm>
            <a:off x="1553335" y="3738034"/>
            <a:ext cx="3963365" cy="1160333"/>
            <a:chOff x="2313822" y="3839632"/>
            <a:chExt cx="3963365" cy="1160333"/>
          </a:xfrm>
        </p:grpSpPr>
        <p:sp>
          <p:nvSpPr>
            <p:cNvPr id="24" name="円形吹き出し 3">
              <a:extLst>
                <a:ext uri="{FF2B5EF4-FFF2-40B4-BE49-F238E27FC236}">
                  <a16:creationId xmlns:a16="http://schemas.microsoft.com/office/drawing/2014/main" id="{2680839A-880D-4B21-B1AB-756A3A20AE10}"/>
                </a:ext>
              </a:extLst>
            </p:cNvPr>
            <p:cNvSpPr/>
            <p:nvPr/>
          </p:nvSpPr>
          <p:spPr>
            <a:xfrm flipH="1">
              <a:off x="2313822" y="3839632"/>
              <a:ext cx="3963365" cy="1160333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ACEDCD55-59CA-4147-A9DE-44B690B20AD4}"/>
                </a:ext>
              </a:extLst>
            </p:cNvPr>
            <p:cNvSpPr txBox="1"/>
            <p:nvPr/>
          </p:nvSpPr>
          <p:spPr>
            <a:xfrm>
              <a:off x="3083293" y="3922655"/>
              <a:ext cx="2424421" cy="842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algn="ctr">
                <a:lnSpc>
                  <a:spcPts val="3000"/>
                </a:lnSpc>
                <a:defRPr sz="2000" b="1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defRPr>
              </a:lvl1pPr>
            </a:lstStyle>
            <a:p>
              <a:r>
                <a:rPr lang="ja-JP" altLang="en-US" dirty="0"/>
                <a:t>タブレットも</a:t>
              </a:r>
              <a:endParaRPr lang="en-US" altLang="ja-JP" dirty="0"/>
            </a:p>
            <a:p>
              <a:r>
                <a:rPr lang="ja-JP" altLang="en-US" dirty="0"/>
                <a:t>うごくかな？</a:t>
              </a:r>
            </a:p>
          </p:txBody>
        </p:sp>
      </p:grp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6A898352-E401-49FB-BA47-C1A028FCA94F}"/>
              </a:ext>
            </a:extLst>
          </p:cNvPr>
          <p:cNvGrpSpPr/>
          <p:nvPr/>
        </p:nvGrpSpPr>
        <p:grpSpPr>
          <a:xfrm>
            <a:off x="2662400" y="4710790"/>
            <a:ext cx="2681159" cy="812961"/>
            <a:chOff x="3219691" y="4710790"/>
            <a:chExt cx="2681159" cy="812961"/>
          </a:xfrm>
        </p:grpSpPr>
        <p:sp>
          <p:nvSpPr>
            <p:cNvPr id="27" name="円形吹き出し 3">
              <a:extLst>
                <a:ext uri="{FF2B5EF4-FFF2-40B4-BE49-F238E27FC236}">
                  <a16:creationId xmlns:a16="http://schemas.microsoft.com/office/drawing/2014/main" id="{00827633-E3E5-437A-B381-5D40FCF51AB1}"/>
                </a:ext>
              </a:extLst>
            </p:cNvPr>
            <p:cNvSpPr/>
            <p:nvPr/>
          </p:nvSpPr>
          <p:spPr>
            <a:xfrm rot="21018175" flipH="1">
              <a:off x="3219691" y="4710790"/>
              <a:ext cx="2681159" cy="812961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128958C0-51F4-4DD6-9EDB-296CD10E8D31}"/>
                </a:ext>
              </a:extLst>
            </p:cNvPr>
            <p:cNvSpPr txBox="1"/>
            <p:nvPr/>
          </p:nvSpPr>
          <p:spPr>
            <a:xfrm rot="20973144">
              <a:off x="3396075" y="4912781"/>
              <a:ext cx="23229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あ、うごいた～</a:t>
              </a:r>
            </a:p>
          </p:txBody>
        </p:sp>
      </p:grpSp>
      <p:pic>
        <p:nvPicPr>
          <p:cNvPr id="2060" name="Picture 12" descr="ゴム印 はんこ/チェックゴム印 6×6mm【音符】枠なし 《イラストスタンプ》 :GO-KJ-CH-0606-24:株式会社ハンコヤドットコム(R)  - 通販 - Yahoo!ショッピング">
            <a:extLst>
              <a:ext uri="{FF2B5EF4-FFF2-40B4-BE49-F238E27FC236}">
                <a16:creationId xmlns:a16="http://schemas.microsoft.com/office/drawing/2014/main" id="{94F6CD14-5977-49B4-8690-86F9A2B7C8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71440">
            <a:off x="7237005" y="1558594"/>
            <a:ext cx="1240350" cy="124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カキカキらくがき - すーこのイラストサイト">
            <a:extLst>
              <a:ext uri="{FF2B5EF4-FFF2-40B4-BE49-F238E27FC236}">
                <a16:creationId xmlns:a16="http://schemas.microsoft.com/office/drawing/2014/main" id="{F99E7666-9EFF-487E-A47D-09D00C836A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4500"/>
          <a:stretch/>
        </p:blipFill>
        <p:spPr bwMode="auto">
          <a:xfrm rot="20654173">
            <a:off x="7786588" y="4052670"/>
            <a:ext cx="1230102" cy="327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4" descr="カキカキらくがき - すーこのイラストサイト">
            <a:extLst>
              <a:ext uri="{FF2B5EF4-FFF2-40B4-BE49-F238E27FC236}">
                <a16:creationId xmlns:a16="http://schemas.microsoft.com/office/drawing/2014/main" id="{4015E5E9-7A8C-49F2-9AA5-D0276C68AE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4500"/>
          <a:stretch/>
        </p:blipFill>
        <p:spPr bwMode="auto">
          <a:xfrm rot="1093701">
            <a:off x="7478755" y="5941132"/>
            <a:ext cx="1230102" cy="327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CBA707DB-CB98-4BCE-8C5D-74B698F8BA53}"/>
              </a:ext>
            </a:extLst>
          </p:cNvPr>
          <p:cNvSpPr txBox="1"/>
          <p:nvPr/>
        </p:nvSpPr>
        <p:spPr>
          <a:xfrm>
            <a:off x="114733" y="5159356"/>
            <a:ext cx="6590868" cy="165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spcAft>
                <a:spcPts val="1200"/>
              </a:spcAft>
              <a:defRPr sz="2700" spc="-9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dirty="0"/>
              <a:t>どうやら</a:t>
            </a:r>
          </a:p>
          <a:p>
            <a:r>
              <a:rPr lang="ja-JP" altLang="en-US" dirty="0"/>
              <a:t>ゲーム機と学校のタブレットの</a:t>
            </a:r>
          </a:p>
          <a:p>
            <a:r>
              <a:rPr lang="ja-JP" altLang="en-US" dirty="0"/>
              <a:t>パスワードが同じだったようすです。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8DF6D2C-356B-47A4-B01D-2D52C4880FD6}"/>
              </a:ext>
            </a:extLst>
          </p:cNvPr>
          <p:cNvSpPr txBox="1"/>
          <p:nvPr/>
        </p:nvSpPr>
        <p:spPr>
          <a:xfrm rot="379176">
            <a:off x="8268171" y="2042083"/>
            <a:ext cx="553998" cy="1169551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 algn="ctr"/>
            <a:r>
              <a:rPr kumimoji="1" lang="ja-JP" altLang="en-US" sz="12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ワタシモ</a:t>
            </a:r>
            <a:endParaRPr kumimoji="1" lang="en-US" altLang="ja-JP" sz="1200" b="1" dirty="0"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r>
              <a:rPr lang="ja-JP" altLang="en-US" sz="12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オベンキョ</a:t>
            </a:r>
            <a:endParaRPr kumimoji="1" lang="ja-JP" altLang="en-US" sz="1200" b="1" dirty="0"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2574A96-5B63-70A4-67F4-48E91C132FC7}"/>
              </a:ext>
            </a:extLst>
          </p:cNvPr>
          <p:cNvSpPr txBox="1"/>
          <p:nvPr/>
        </p:nvSpPr>
        <p:spPr>
          <a:xfrm>
            <a:off x="83589" y="845601"/>
            <a:ext cx="8191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いけ　だ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667ECFC-CDF9-174E-CB50-E130041E416D}"/>
              </a:ext>
            </a:extLst>
          </p:cNvPr>
          <p:cNvSpPr txBox="1"/>
          <p:nvPr/>
        </p:nvSpPr>
        <p:spPr>
          <a:xfrm>
            <a:off x="1553335" y="845601"/>
            <a:ext cx="9193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いもうと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62B6DD37-2219-80B4-B502-B407E6CEA306}"/>
              </a:ext>
            </a:extLst>
          </p:cNvPr>
          <p:cNvSpPr txBox="1"/>
          <p:nvPr/>
        </p:nvSpPr>
        <p:spPr>
          <a:xfrm>
            <a:off x="2731091" y="845601"/>
            <a:ext cx="8191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いけ　だ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9D9FD1F-178F-A6B9-CF29-D1B5BAAB8344}"/>
              </a:ext>
            </a:extLst>
          </p:cNvPr>
          <p:cNvSpPr txBox="1"/>
          <p:nvPr/>
        </p:nvSpPr>
        <p:spPr>
          <a:xfrm>
            <a:off x="5183435" y="845601"/>
            <a:ext cx="9193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2C21203-AD64-7464-FF1D-B2FED7CD2133}"/>
              </a:ext>
            </a:extLst>
          </p:cNvPr>
          <p:cNvSpPr txBox="1"/>
          <p:nvPr/>
        </p:nvSpPr>
        <p:spPr>
          <a:xfrm>
            <a:off x="892594" y="1974631"/>
            <a:ext cx="9193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E69C823C-8509-B98E-E547-345C9296E0DB}"/>
              </a:ext>
            </a:extLst>
          </p:cNvPr>
          <p:cNvSpPr txBox="1"/>
          <p:nvPr/>
        </p:nvSpPr>
        <p:spPr>
          <a:xfrm>
            <a:off x="3533871" y="1974631"/>
            <a:ext cx="9193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し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6A9F5A06-FDA7-8303-A898-F1916B881093}"/>
              </a:ext>
            </a:extLst>
          </p:cNvPr>
          <p:cNvSpPr txBox="1"/>
          <p:nvPr/>
        </p:nvSpPr>
        <p:spPr>
          <a:xfrm>
            <a:off x="1217714" y="1416187"/>
            <a:ext cx="9193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1EAA0E58-F719-B6DA-B8BA-D7EFF7410D17}"/>
              </a:ext>
            </a:extLst>
          </p:cNvPr>
          <p:cNvGrpSpPr/>
          <p:nvPr/>
        </p:nvGrpSpPr>
        <p:grpSpPr>
          <a:xfrm>
            <a:off x="898309" y="5533017"/>
            <a:ext cx="1923454" cy="841319"/>
            <a:chOff x="898309" y="5533017"/>
            <a:chExt cx="1923454" cy="841319"/>
          </a:xfrm>
        </p:grpSpPr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8F0995BD-43C3-F662-523C-76EE86EF5D0F}"/>
                </a:ext>
              </a:extLst>
            </p:cNvPr>
            <p:cNvSpPr txBox="1"/>
            <p:nvPr/>
          </p:nvSpPr>
          <p:spPr>
            <a:xfrm>
              <a:off x="898309" y="5533017"/>
              <a:ext cx="9193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き</a:t>
              </a:r>
              <a:endPara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6476235E-04D8-F076-5AFD-12B97444FEAB}"/>
                </a:ext>
              </a:extLst>
            </p:cNvPr>
            <p:cNvSpPr txBox="1"/>
            <p:nvPr/>
          </p:nvSpPr>
          <p:spPr>
            <a:xfrm>
              <a:off x="1755698" y="5533017"/>
              <a:ext cx="9193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がっこう</a:t>
              </a:r>
              <a:endPara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8695532B-4F0A-45B7-547A-92C2B720AAE6}"/>
                </a:ext>
              </a:extLst>
            </p:cNvPr>
            <p:cNvSpPr txBox="1"/>
            <p:nvPr/>
          </p:nvSpPr>
          <p:spPr>
            <a:xfrm>
              <a:off x="1902408" y="6097337"/>
              <a:ext cx="9193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おな</a:t>
              </a:r>
              <a:endPara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B621AD67-117B-BEFC-1C16-6B68059B0788}"/>
              </a:ext>
            </a:extLst>
          </p:cNvPr>
          <p:cNvGrpSpPr/>
          <p:nvPr/>
        </p:nvGrpSpPr>
        <p:grpSpPr>
          <a:xfrm>
            <a:off x="2115317" y="2710254"/>
            <a:ext cx="1150044" cy="736092"/>
            <a:chOff x="2115317" y="2710254"/>
            <a:chExt cx="1150044" cy="736092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D8B84B9B-B31F-2260-965F-EF85ED0469A5}"/>
                </a:ext>
              </a:extLst>
            </p:cNvPr>
            <p:cNvSpPr txBox="1"/>
            <p:nvPr/>
          </p:nvSpPr>
          <p:spPr>
            <a:xfrm>
              <a:off x="2115317" y="2710254"/>
              <a:ext cx="6284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accent2">
                      <a:lumMod val="7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にい</a:t>
              </a: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EC67D053-FF8D-FB81-75CA-2B3569E49BC2}"/>
                </a:ext>
              </a:extLst>
            </p:cNvPr>
            <p:cNvSpPr txBox="1"/>
            <p:nvPr/>
          </p:nvSpPr>
          <p:spPr>
            <a:xfrm>
              <a:off x="2636896" y="3169347"/>
              <a:ext cx="6284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accent2">
                      <a:lumMod val="7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し</a:t>
              </a:r>
              <a:endParaRPr kumimoji="1" lang="en-US" altLang="ja-JP" sz="1200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6D0F657E-99B0-3092-7624-84F8499FFDB2}"/>
              </a:ext>
            </a:extLst>
          </p:cNvPr>
          <p:cNvSpPr txBox="1"/>
          <p:nvPr/>
        </p:nvSpPr>
        <p:spPr>
          <a:xfrm>
            <a:off x="4909395" y="44742"/>
            <a:ext cx="11662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ちゅうい</a:t>
            </a:r>
          </a:p>
        </p:txBody>
      </p:sp>
    </p:spTree>
    <p:extLst>
      <p:ext uri="{BB962C8B-B14F-4D97-AF65-F5344CB8AC3E}">
        <p14:creationId xmlns:p14="http://schemas.microsoft.com/office/powerpoint/2010/main" val="561106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06F2527C-8BB6-4309-9B3C-67AA8C027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26.ID</a:t>
            </a:r>
            <a:r>
              <a:rPr lang="ja-JP" altLang="en-US" dirty="0"/>
              <a:t>やパスワードのつかいまわしに注意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823F515-A13C-4E3A-83A4-5D87A81ABADE}"/>
              </a:ext>
            </a:extLst>
          </p:cNvPr>
          <p:cNvSpPr txBox="1"/>
          <p:nvPr/>
        </p:nvSpPr>
        <p:spPr>
          <a:xfrm>
            <a:off x="66257" y="1048261"/>
            <a:ext cx="8843422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spcAft>
                <a:spcPts val="1200"/>
              </a:spcAft>
              <a:defRPr sz="2700" spc="-9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dirty="0"/>
              <a:t>つぎの日の授業中、池田くんがタブレットを起動し</a:t>
            </a:r>
          </a:p>
          <a:p>
            <a:r>
              <a:rPr lang="ja-JP" altLang="en-US" dirty="0"/>
              <a:t>宿題のレポートファイルをあけると･･･</a:t>
            </a: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AE611FAF-3EDA-42EB-89EC-433EC455B7EA}"/>
              </a:ext>
            </a:extLst>
          </p:cNvPr>
          <p:cNvGrpSpPr/>
          <p:nvPr/>
        </p:nvGrpSpPr>
        <p:grpSpPr>
          <a:xfrm>
            <a:off x="-13440" y="2092752"/>
            <a:ext cx="9145221" cy="4900437"/>
            <a:chOff x="-13440" y="2092752"/>
            <a:chExt cx="9145221" cy="4900437"/>
          </a:xfrm>
        </p:grpSpPr>
        <p:pic>
          <p:nvPicPr>
            <p:cNvPr id="7" name="図 6" descr="グラフィカル ユーザー インターフェイス&#10;&#10;中程度の精度で自動的に生成された説明">
              <a:extLst>
                <a:ext uri="{FF2B5EF4-FFF2-40B4-BE49-F238E27FC236}">
                  <a16:creationId xmlns:a16="http://schemas.microsoft.com/office/drawing/2014/main" id="{AF26A901-E275-4639-A6E3-FF1529F432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375" b="20039"/>
            <a:stretch/>
          </p:blipFill>
          <p:spPr>
            <a:xfrm>
              <a:off x="-13440" y="2092752"/>
              <a:ext cx="9145221" cy="4900437"/>
            </a:xfrm>
            <a:prstGeom prst="rect">
              <a:avLst/>
            </a:prstGeom>
          </p:spPr>
        </p:pic>
        <p:pic>
          <p:nvPicPr>
            <p:cNvPr id="9" name="図 8" descr="図形&#10;&#10;低い精度で自動的に生成された説明">
              <a:extLst>
                <a:ext uri="{FF2B5EF4-FFF2-40B4-BE49-F238E27FC236}">
                  <a16:creationId xmlns:a16="http://schemas.microsoft.com/office/drawing/2014/main" id="{AECE9CB3-12F2-4279-AD7C-6521BE8058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841" t="29354" r="23928" b="29371"/>
            <a:stretch/>
          </p:blipFill>
          <p:spPr>
            <a:xfrm>
              <a:off x="2931885" y="2812952"/>
              <a:ext cx="3497944" cy="3122986"/>
            </a:xfrm>
            <a:prstGeom prst="rect">
              <a:avLst/>
            </a:prstGeom>
          </p:spPr>
        </p:pic>
      </p:grp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C0770B8E-86E7-4864-AE8F-B93B55F7F105}"/>
              </a:ext>
            </a:extLst>
          </p:cNvPr>
          <p:cNvGrpSpPr/>
          <p:nvPr/>
        </p:nvGrpSpPr>
        <p:grpSpPr>
          <a:xfrm>
            <a:off x="6463898" y="1533675"/>
            <a:ext cx="2943672" cy="3410569"/>
            <a:chOff x="6463898" y="1275593"/>
            <a:chExt cx="2943672" cy="3410569"/>
          </a:xfrm>
        </p:grpSpPr>
        <p:sp>
          <p:nvSpPr>
            <p:cNvPr id="17" name="楕円 16">
              <a:extLst>
                <a:ext uri="{FF2B5EF4-FFF2-40B4-BE49-F238E27FC236}">
                  <a16:creationId xmlns:a16="http://schemas.microsoft.com/office/drawing/2014/main" id="{CD462908-F74E-4022-8EFE-AF66A095AC44}"/>
                </a:ext>
              </a:extLst>
            </p:cNvPr>
            <p:cNvSpPr/>
            <p:nvPr/>
          </p:nvSpPr>
          <p:spPr>
            <a:xfrm>
              <a:off x="6530675" y="1785529"/>
              <a:ext cx="2512641" cy="246480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18" name="図 17" descr="人形 が含まれている画像&#10;&#10;自動的に生成された説明">
              <a:extLst>
                <a:ext uri="{FF2B5EF4-FFF2-40B4-BE49-F238E27FC236}">
                  <a16:creationId xmlns:a16="http://schemas.microsoft.com/office/drawing/2014/main" id="{41D996D9-8DCD-4026-8F37-5B50138DB9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63898" y="1742490"/>
              <a:ext cx="2943672" cy="2943672"/>
            </a:xfrm>
            <a:prstGeom prst="rect">
              <a:avLst/>
            </a:prstGeom>
          </p:spPr>
        </p:pic>
        <p:pic>
          <p:nvPicPr>
            <p:cNvPr id="12" name="図 11" descr="時計 が含まれている画像&#10;&#10;自動的に生成された説明">
              <a:extLst>
                <a:ext uri="{FF2B5EF4-FFF2-40B4-BE49-F238E27FC236}">
                  <a16:creationId xmlns:a16="http://schemas.microsoft.com/office/drawing/2014/main" id="{26268D5F-F646-4603-9EDE-3DAD06DFA9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159" b="29284"/>
            <a:stretch/>
          </p:blipFill>
          <p:spPr>
            <a:xfrm>
              <a:off x="6533528" y="1275593"/>
              <a:ext cx="2470991" cy="1273956"/>
            </a:xfrm>
            <a:prstGeom prst="rect">
              <a:avLst/>
            </a:prstGeom>
          </p:spPr>
        </p:pic>
      </p:grp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9CC0926-64FC-92AD-3931-8F68B9DF6046}"/>
              </a:ext>
            </a:extLst>
          </p:cNvPr>
          <p:cNvSpPr txBox="1"/>
          <p:nvPr/>
        </p:nvSpPr>
        <p:spPr>
          <a:xfrm>
            <a:off x="1721390" y="845601"/>
            <a:ext cx="1204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じゅぎょうちゅう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39CC1CF-C84D-E07A-7DE0-691E747CA8C4}"/>
              </a:ext>
            </a:extLst>
          </p:cNvPr>
          <p:cNvSpPr txBox="1"/>
          <p:nvPr/>
        </p:nvSpPr>
        <p:spPr>
          <a:xfrm>
            <a:off x="0" y="1416187"/>
            <a:ext cx="101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しゅくだい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BB7F547-318B-43E5-F90C-38876903B936}"/>
              </a:ext>
            </a:extLst>
          </p:cNvPr>
          <p:cNvSpPr txBox="1"/>
          <p:nvPr/>
        </p:nvSpPr>
        <p:spPr>
          <a:xfrm>
            <a:off x="2925789" y="845601"/>
            <a:ext cx="11155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いけ　だ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9CA4EF3-496B-2045-2ED9-12BB5D198C88}"/>
              </a:ext>
            </a:extLst>
          </p:cNvPr>
          <p:cNvSpPr txBox="1"/>
          <p:nvPr/>
        </p:nvSpPr>
        <p:spPr>
          <a:xfrm>
            <a:off x="6573347" y="845601"/>
            <a:ext cx="11155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　どう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97B50BB-98DF-1AFF-6635-2F189F2D2ED6}"/>
              </a:ext>
            </a:extLst>
          </p:cNvPr>
          <p:cNvSpPr txBox="1"/>
          <p:nvPr/>
        </p:nvSpPr>
        <p:spPr>
          <a:xfrm>
            <a:off x="4909395" y="44742"/>
            <a:ext cx="11662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ちゅうい</a:t>
            </a:r>
          </a:p>
        </p:txBody>
      </p:sp>
    </p:spTree>
    <p:extLst>
      <p:ext uri="{BB962C8B-B14F-4D97-AF65-F5344CB8AC3E}">
        <p14:creationId xmlns:p14="http://schemas.microsoft.com/office/powerpoint/2010/main" val="2478415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67729A99-65A1-4392-B4EC-A5D9F7C37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26.ID</a:t>
            </a:r>
            <a:r>
              <a:rPr lang="ja-JP" altLang="en-US" dirty="0"/>
              <a:t>やパスワードのつかいまわしに注意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FB8B0CD-938E-40F8-97E4-65E90A1441F4}"/>
              </a:ext>
            </a:extLst>
          </p:cNvPr>
          <p:cNvSpPr txBox="1"/>
          <p:nvPr/>
        </p:nvSpPr>
        <p:spPr>
          <a:xfrm>
            <a:off x="18738" y="1048261"/>
            <a:ext cx="88434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spcAft>
                <a:spcPts val="1200"/>
              </a:spcAft>
              <a:defRPr sz="2700" spc="-9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dirty="0"/>
              <a:t>池田くんの妹は、お兄さんのパスワードでクラウドサービ</a:t>
            </a:r>
            <a:endParaRPr lang="en-US" altLang="ja-JP" dirty="0"/>
          </a:p>
          <a:p>
            <a:r>
              <a:rPr lang="ja-JP" altLang="en-US" dirty="0"/>
              <a:t>スにログインし、お絵かきをしてしまったようです。</a:t>
            </a:r>
          </a:p>
        </p:txBody>
      </p: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50758C20-5383-4B4D-9B02-0072447CC3C1}"/>
              </a:ext>
            </a:extLst>
          </p:cNvPr>
          <p:cNvGrpSpPr/>
          <p:nvPr/>
        </p:nvGrpSpPr>
        <p:grpSpPr>
          <a:xfrm>
            <a:off x="5307015" y="2280974"/>
            <a:ext cx="3574635" cy="1274969"/>
            <a:chOff x="5307015" y="2280974"/>
            <a:chExt cx="3574635" cy="1274969"/>
          </a:xfrm>
        </p:grpSpPr>
        <p:sp>
          <p:nvSpPr>
            <p:cNvPr id="13" name="円形吹き出し 3">
              <a:extLst>
                <a:ext uri="{FF2B5EF4-FFF2-40B4-BE49-F238E27FC236}">
                  <a16:creationId xmlns:a16="http://schemas.microsoft.com/office/drawing/2014/main" id="{80FD4551-8511-48FD-A80C-8A90A17AE4E8}"/>
                </a:ext>
              </a:extLst>
            </p:cNvPr>
            <p:cNvSpPr/>
            <p:nvPr/>
          </p:nvSpPr>
          <p:spPr>
            <a:xfrm rot="248080">
              <a:off x="5307015" y="2280974"/>
              <a:ext cx="3574635" cy="1274969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EA367734-790A-42DD-A9BF-900C652A3F69}"/>
                </a:ext>
              </a:extLst>
            </p:cNvPr>
            <p:cNvSpPr txBox="1"/>
            <p:nvPr/>
          </p:nvSpPr>
          <p:spPr>
            <a:xfrm rot="317050">
              <a:off x="5581864" y="2437019"/>
              <a:ext cx="3024935" cy="8002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kumimoji="1" lang="ja-JP" altLang="en-US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うわぁ～</a:t>
              </a:r>
              <a:endParaRPr kumimoji="1" lang="en-US" altLang="ja-JP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spcAft>
                  <a:spcPts val="1200"/>
                </a:spcAft>
              </a:pPr>
              <a:r>
                <a:rPr lang="ja-JP" altLang="en-US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これは妹のしわざだぁ</a:t>
              </a:r>
              <a:endParaRPr lang="en-US" altLang="ja-JP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58ECA7A7-EB70-4465-BDB3-C8954876B4AF}"/>
              </a:ext>
            </a:extLst>
          </p:cNvPr>
          <p:cNvGrpSpPr/>
          <p:nvPr/>
        </p:nvGrpSpPr>
        <p:grpSpPr>
          <a:xfrm>
            <a:off x="5905882" y="3325817"/>
            <a:ext cx="3591340" cy="2496811"/>
            <a:chOff x="5905882" y="3325817"/>
            <a:chExt cx="3591340" cy="2496811"/>
          </a:xfrm>
        </p:grpSpPr>
        <p:sp>
          <p:nvSpPr>
            <p:cNvPr id="16" name="円形吹き出し 3">
              <a:extLst>
                <a:ext uri="{FF2B5EF4-FFF2-40B4-BE49-F238E27FC236}">
                  <a16:creationId xmlns:a16="http://schemas.microsoft.com/office/drawing/2014/main" id="{6F84AB1E-4F4F-4277-89C1-88A8D9959086}"/>
                </a:ext>
              </a:extLst>
            </p:cNvPr>
            <p:cNvSpPr/>
            <p:nvPr/>
          </p:nvSpPr>
          <p:spPr>
            <a:xfrm rot="248080">
              <a:off x="5905882" y="3325817"/>
              <a:ext cx="3306820" cy="2496811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255FD8F8-517E-4732-BC2B-2CEBD6500AF9}"/>
                </a:ext>
              </a:extLst>
            </p:cNvPr>
            <p:cNvSpPr txBox="1"/>
            <p:nvPr/>
          </p:nvSpPr>
          <p:spPr>
            <a:xfrm>
              <a:off x="6407748" y="3617589"/>
              <a:ext cx="3089474" cy="178510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ja-JP"/>
              </a:defPPr>
              <a:lvl1pPr algn="ctr">
                <a:lnSpc>
                  <a:spcPts val="3000"/>
                </a:lnSpc>
                <a:defRPr sz="2000" b="1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defRPr>
              </a:lvl1pPr>
            </a:lstStyle>
            <a:p>
              <a:pPr>
                <a:lnSpc>
                  <a:spcPct val="100000"/>
                </a:lnSpc>
                <a:spcAft>
                  <a:spcPts val="1200"/>
                </a:spcAft>
              </a:pPr>
              <a:r>
                <a:rPr lang="ja-JP" altLang="en-US" sz="1800" dirty="0"/>
                <a:t>たしかに、</a:t>
              </a:r>
              <a:br>
                <a:rPr lang="en-US" altLang="ja-JP" sz="1800" dirty="0"/>
              </a:br>
              <a:r>
                <a:rPr lang="ja-JP" altLang="en-US" sz="1800" dirty="0"/>
                <a:t>パスワードは</a:t>
              </a:r>
              <a:br>
                <a:rPr lang="en-US" altLang="ja-JP" sz="1800" dirty="0"/>
              </a:br>
              <a:r>
                <a:rPr lang="ja-JP" altLang="en-US" sz="1800" dirty="0"/>
                <a:t>ゲームも</a:t>
              </a:r>
              <a:endParaRPr lang="en-US" altLang="ja-JP" sz="1800" dirty="0"/>
            </a:p>
            <a:p>
              <a:pPr>
                <a:lnSpc>
                  <a:spcPct val="100000"/>
                </a:lnSpc>
                <a:spcAft>
                  <a:spcPts val="1200"/>
                </a:spcAft>
              </a:pPr>
              <a:r>
                <a:rPr lang="ja-JP" altLang="en-US" sz="1800" dirty="0"/>
                <a:t>学校のタブレットも</a:t>
              </a:r>
              <a:endParaRPr lang="en-US" altLang="ja-JP" sz="1800" dirty="0"/>
            </a:p>
            <a:p>
              <a:pPr>
                <a:lnSpc>
                  <a:spcPct val="100000"/>
                </a:lnSpc>
                <a:spcAft>
                  <a:spcPts val="1200"/>
                </a:spcAft>
              </a:pPr>
              <a:r>
                <a:rPr lang="ja-JP" altLang="en-US" sz="1800" dirty="0"/>
                <a:t>同じだわー</a:t>
              </a:r>
              <a:endParaRPr lang="en-US" altLang="ja-JP" sz="1800" dirty="0"/>
            </a:p>
          </p:txBody>
        </p:sp>
      </p:grpSp>
      <p:pic>
        <p:nvPicPr>
          <p:cNvPr id="6" name="図 5">
            <a:extLst>
              <a:ext uri="{FF2B5EF4-FFF2-40B4-BE49-F238E27FC236}">
                <a16:creationId xmlns:a16="http://schemas.microsoft.com/office/drawing/2014/main" id="{1B90AF8B-0D05-4830-A320-CEB9067803E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79827" y="3946160"/>
            <a:ext cx="2358140" cy="308460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C9E2494A-3928-4042-8D58-DFC6EE90DDF6}"/>
              </a:ext>
            </a:extLst>
          </p:cNvPr>
          <p:cNvGrpSpPr/>
          <p:nvPr/>
        </p:nvGrpSpPr>
        <p:grpSpPr>
          <a:xfrm>
            <a:off x="2542317" y="5320052"/>
            <a:ext cx="2258092" cy="1609870"/>
            <a:chOff x="2542317" y="5320052"/>
            <a:chExt cx="2258092" cy="1609870"/>
          </a:xfrm>
        </p:grpSpPr>
        <p:sp>
          <p:nvSpPr>
            <p:cNvPr id="23" name="円形吹き出し 3">
              <a:extLst>
                <a:ext uri="{FF2B5EF4-FFF2-40B4-BE49-F238E27FC236}">
                  <a16:creationId xmlns:a16="http://schemas.microsoft.com/office/drawing/2014/main" id="{592EFCAB-F883-4DEA-A80C-27A254938A72}"/>
                </a:ext>
              </a:extLst>
            </p:cNvPr>
            <p:cNvSpPr/>
            <p:nvPr/>
          </p:nvSpPr>
          <p:spPr>
            <a:xfrm rot="251836" flipH="1" flipV="1">
              <a:off x="2542317" y="5320052"/>
              <a:ext cx="2258092" cy="1609870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05C15F3-69E7-4C48-9922-46DFACD085A8}"/>
                </a:ext>
              </a:extLst>
            </p:cNvPr>
            <p:cNvSpPr txBox="1"/>
            <p:nvPr/>
          </p:nvSpPr>
          <p:spPr>
            <a:xfrm>
              <a:off x="2756154" y="5749349"/>
              <a:ext cx="180049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kumimoji="1" lang="ja-JP" altLang="en-US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タブレットも</a:t>
              </a:r>
              <a:br>
                <a:rPr kumimoji="1" lang="en-US" altLang="ja-JP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kumimoji="1" lang="ja-JP" altLang="en-US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出しっぱなしは</a:t>
              </a:r>
              <a:br>
                <a:rPr lang="en-US" altLang="ja-JP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まずかったね</a:t>
              </a:r>
              <a:endParaRPr kumimoji="1" lang="en-US" altLang="ja-JP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FDD285C2-8ED6-4AF5-9DD6-9D38518DA82B}"/>
              </a:ext>
            </a:extLst>
          </p:cNvPr>
          <p:cNvGrpSpPr/>
          <p:nvPr/>
        </p:nvGrpSpPr>
        <p:grpSpPr>
          <a:xfrm>
            <a:off x="732036" y="3510183"/>
            <a:ext cx="2830377" cy="2307255"/>
            <a:chOff x="732036" y="3510183"/>
            <a:chExt cx="2830377" cy="2307255"/>
          </a:xfrm>
        </p:grpSpPr>
        <p:sp>
          <p:nvSpPr>
            <p:cNvPr id="17" name="円形吹き出し 3">
              <a:extLst>
                <a:ext uri="{FF2B5EF4-FFF2-40B4-BE49-F238E27FC236}">
                  <a16:creationId xmlns:a16="http://schemas.microsoft.com/office/drawing/2014/main" id="{D3B21C2B-70C5-4A1F-8AA8-4F46DFD50BEA}"/>
                </a:ext>
              </a:extLst>
            </p:cNvPr>
            <p:cNvSpPr/>
            <p:nvPr/>
          </p:nvSpPr>
          <p:spPr>
            <a:xfrm rot="21367517" flipV="1">
              <a:off x="732036" y="3510183"/>
              <a:ext cx="2830377" cy="2307255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AA4A8686-A32D-498E-B7FC-54444721E98C}"/>
                </a:ext>
              </a:extLst>
            </p:cNvPr>
            <p:cNvSpPr txBox="1"/>
            <p:nvPr/>
          </p:nvSpPr>
          <p:spPr>
            <a:xfrm>
              <a:off x="1559719" y="3934883"/>
              <a:ext cx="1569660" cy="17851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kumimoji="1"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タブレットも</a:t>
              </a:r>
              <a:br>
                <a:rPr kumimoji="1" lang="en-US" altLang="ja-JP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kumimoji="1"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パスワードも</a:t>
              </a:r>
              <a:br>
                <a:rPr lang="en-US" altLang="ja-JP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きちんと</a:t>
              </a:r>
              <a:endParaRPr lang="en-US" altLang="ja-JP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spcAft>
                  <a:spcPts val="1200"/>
                </a:spcAft>
              </a:pPr>
              <a:r>
                <a:rPr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管理しないと</a:t>
              </a:r>
              <a:endParaRPr lang="en-US" altLang="ja-JP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spcAft>
                  <a:spcPts val="1200"/>
                </a:spcAft>
              </a:pPr>
              <a:r>
                <a:rPr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危険だよ</a:t>
              </a:r>
              <a:endParaRPr kumimoji="1" lang="ja-JP" altLang="en-US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36" name="グループ化 35">
            <a:extLst>
              <a:ext uri="{FF2B5EF4-FFF2-40B4-BE49-F238E27FC236}">
                <a16:creationId xmlns:a16="http://schemas.microsoft.com/office/drawing/2014/main" id="{C65C3660-3734-4B63-A994-E5E98D6EC8FB}"/>
              </a:ext>
            </a:extLst>
          </p:cNvPr>
          <p:cNvGrpSpPr/>
          <p:nvPr/>
        </p:nvGrpSpPr>
        <p:grpSpPr>
          <a:xfrm rot="1777258">
            <a:off x="6473622" y="3860302"/>
            <a:ext cx="743546" cy="361576"/>
            <a:chOff x="8655316" y="5724143"/>
            <a:chExt cx="594650" cy="384617"/>
          </a:xfrm>
        </p:grpSpPr>
        <p:sp>
          <p:nvSpPr>
            <p:cNvPr id="37" name="フリーフォーム 69">
              <a:extLst>
                <a:ext uri="{FF2B5EF4-FFF2-40B4-BE49-F238E27FC236}">
                  <a16:creationId xmlns:a16="http://schemas.microsoft.com/office/drawing/2014/main" id="{21EFA43B-0B34-442E-AD5C-3C7087A2F9DB}"/>
                </a:ext>
              </a:extLst>
            </p:cNvPr>
            <p:cNvSpPr/>
            <p:nvPr/>
          </p:nvSpPr>
          <p:spPr>
            <a:xfrm rot="7295822">
              <a:off x="8797916" y="5862249"/>
              <a:ext cx="261487" cy="135076"/>
            </a:xfrm>
            <a:custGeom>
              <a:avLst/>
              <a:gdLst>
                <a:gd name="connsiteX0" fmla="*/ 276225 w 276225"/>
                <a:gd name="connsiteY0" fmla="*/ 90487 h 178593"/>
                <a:gd name="connsiteX1" fmla="*/ 0 w 276225"/>
                <a:gd name="connsiteY1" fmla="*/ 0 h 178593"/>
                <a:gd name="connsiteX2" fmla="*/ 26194 w 276225"/>
                <a:gd name="connsiteY2" fmla="*/ 178593 h 178593"/>
                <a:gd name="connsiteX3" fmla="*/ 276225 w 276225"/>
                <a:gd name="connsiteY3" fmla="*/ 90487 h 178593"/>
                <a:gd name="connsiteX0" fmla="*/ 310402 w 310402"/>
                <a:gd name="connsiteY0" fmla="*/ 90487 h 178593"/>
                <a:gd name="connsiteX1" fmla="*/ 34177 w 310402"/>
                <a:gd name="connsiteY1" fmla="*/ 0 h 178593"/>
                <a:gd name="connsiteX2" fmla="*/ 60371 w 310402"/>
                <a:gd name="connsiteY2" fmla="*/ 178593 h 178593"/>
                <a:gd name="connsiteX3" fmla="*/ 310402 w 310402"/>
                <a:gd name="connsiteY3" fmla="*/ 90487 h 178593"/>
                <a:gd name="connsiteX0" fmla="*/ 328987 w 328987"/>
                <a:gd name="connsiteY0" fmla="*/ 90487 h 178593"/>
                <a:gd name="connsiteX1" fmla="*/ 52762 w 328987"/>
                <a:gd name="connsiteY1" fmla="*/ 0 h 178593"/>
                <a:gd name="connsiteX2" fmla="*/ 78956 w 328987"/>
                <a:gd name="connsiteY2" fmla="*/ 178593 h 178593"/>
                <a:gd name="connsiteX3" fmla="*/ 328987 w 328987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22754 w 322754"/>
                <a:gd name="connsiteY0" fmla="*/ 59531 h 147637"/>
                <a:gd name="connsiteX1" fmla="*/ 65579 w 322754"/>
                <a:gd name="connsiteY1" fmla="*/ 0 h 147637"/>
                <a:gd name="connsiteX2" fmla="*/ 72723 w 322754"/>
                <a:gd name="connsiteY2" fmla="*/ 147637 h 147637"/>
                <a:gd name="connsiteX3" fmla="*/ 322754 w 322754"/>
                <a:gd name="connsiteY3" fmla="*/ 59531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754" h="147637">
                  <a:moveTo>
                    <a:pt x="322754" y="59531"/>
                  </a:moveTo>
                  <a:cubicBezTo>
                    <a:pt x="230679" y="29369"/>
                    <a:pt x="214804" y="18256"/>
                    <a:pt x="65579" y="0"/>
                  </a:cubicBezTo>
                  <a:cubicBezTo>
                    <a:pt x="-32847" y="61912"/>
                    <a:pt x="-12208" y="119062"/>
                    <a:pt x="72723" y="147637"/>
                  </a:cubicBezTo>
                  <a:cubicBezTo>
                    <a:pt x="201310" y="134937"/>
                    <a:pt x="239410" y="88900"/>
                    <a:pt x="322754" y="5953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38" name="フリーフォーム 70">
              <a:extLst>
                <a:ext uri="{FF2B5EF4-FFF2-40B4-BE49-F238E27FC236}">
                  <a16:creationId xmlns:a16="http://schemas.microsoft.com/office/drawing/2014/main" id="{06D5C003-A8C9-4CC5-88F8-71ABB3049FA5}"/>
                </a:ext>
              </a:extLst>
            </p:cNvPr>
            <p:cNvSpPr/>
            <p:nvPr/>
          </p:nvSpPr>
          <p:spPr>
            <a:xfrm rot="9233422">
              <a:off x="8988479" y="5976559"/>
              <a:ext cx="261487" cy="132201"/>
            </a:xfrm>
            <a:custGeom>
              <a:avLst/>
              <a:gdLst>
                <a:gd name="connsiteX0" fmla="*/ 276225 w 276225"/>
                <a:gd name="connsiteY0" fmla="*/ 90487 h 178593"/>
                <a:gd name="connsiteX1" fmla="*/ 0 w 276225"/>
                <a:gd name="connsiteY1" fmla="*/ 0 h 178593"/>
                <a:gd name="connsiteX2" fmla="*/ 26194 w 276225"/>
                <a:gd name="connsiteY2" fmla="*/ 178593 h 178593"/>
                <a:gd name="connsiteX3" fmla="*/ 276225 w 276225"/>
                <a:gd name="connsiteY3" fmla="*/ 90487 h 178593"/>
                <a:gd name="connsiteX0" fmla="*/ 310402 w 310402"/>
                <a:gd name="connsiteY0" fmla="*/ 90487 h 178593"/>
                <a:gd name="connsiteX1" fmla="*/ 34177 w 310402"/>
                <a:gd name="connsiteY1" fmla="*/ 0 h 178593"/>
                <a:gd name="connsiteX2" fmla="*/ 60371 w 310402"/>
                <a:gd name="connsiteY2" fmla="*/ 178593 h 178593"/>
                <a:gd name="connsiteX3" fmla="*/ 310402 w 310402"/>
                <a:gd name="connsiteY3" fmla="*/ 90487 h 178593"/>
                <a:gd name="connsiteX0" fmla="*/ 328987 w 328987"/>
                <a:gd name="connsiteY0" fmla="*/ 90487 h 178593"/>
                <a:gd name="connsiteX1" fmla="*/ 52762 w 328987"/>
                <a:gd name="connsiteY1" fmla="*/ 0 h 178593"/>
                <a:gd name="connsiteX2" fmla="*/ 78956 w 328987"/>
                <a:gd name="connsiteY2" fmla="*/ 178593 h 178593"/>
                <a:gd name="connsiteX3" fmla="*/ 328987 w 328987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22754 w 322754"/>
                <a:gd name="connsiteY0" fmla="*/ 59531 h 147637"/>
                <a:gd name="connsiteX1" fmla="*/ 65579 w 322754"/>
                <a:gd name="connsiteY1" fmla="*/ 0 h 147637"/>
                <a:gd name="connsiteX2" fmla="*/ 72723 w 322754"/>
                <a:gd name="connsiteY2" fmla="*/ 147637 h 147637"/>
                <a:gd name="connsiteX3" fmla="*/ 322754 w 322754"/>
                <a:gd name="connsiteY3" fmla="*/ 59531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754" h="147637">
                  <a:moveTo>
                    <a:pt x="322754" y="59531"/>
                  </a:moveTo>
                  <a:cubicBezTo>
                    <a:pt x="230679" y="29369"/>
                    <a:pt x="214804" y="18256"/>
                    <a:pt x="65579" y="0"/>
                  </a:cubicBezTo>
                  <a:cubicBezTo>
                    <a:pt x="-32847" y="61912"/>
                    <a:pt x="-12208" y="119062"/>
                    <a:pt x="72723" y="147637"/>
                  </a:cubicBezTo>
                  <a:cubicBezTo>
                    <a:pt x="201310" y="134937"/>
                    <a:pt x="239410" y="88900"/>
                    <a:pt x="322754" y="5953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39" name="フリーフォーム 71">
              <a:extLst>
                <a:ext uri="{FF2B5EF4-FFF2-40B4-BE49-F238E27FC236}">
                  <a16:creationId xmlns:a16="http://schemas.microsoft.com/office/drawing/2014/main" id="{F94BC673-0E55-4236-AFD8-07F9267E69E3}"/>
                </a:ext>
              </a:extLst>
            </p:cNvPr>
            <p:cNvSpPr/>
            <p:nvPr/>
          </p:nvSpPr>
          <p:spPr>
            <a:xfrm rot="4559852">
              <a:off x="8570426" y="5809033"/>
              <a:ext cx="290267" cy="120488"/>
            </a:xfrm>
            <a:custGeom>
              <a:avLst/>
              <a:gdLst>
                <a:gd name="connsiteX0" fmla="*/ 276225 w 276225"/>
                <a:gd name="connsiteY0" fmla="*/ 90487 h 178593"/>
                <a:gd name="connsiteX1" fmla="*/ 0 w 276225"/>
                <a:gd name="connsiteY1" fmla="*/ 0 h 178593"/>
                <a:gd name="connsiteX2" fmla="*/ 26194 w 276225"/>
                <a:gd name="connsiteY2" fmla="*/ 178593 h 178593"/>
                <a:gd name="connsiteX3" fmla="*/ 276225 w 276225"/>
                <a:gd name="connsiteY3" fmla="*/ 90487 h 178593"/>
                <a:gd name="connsiteX0" fmla="*/ 310402 w 310402"/>
                <a:gd name="connsiteY0" fmla="*/ 90487 h 178593"/>
                <a:gd name="connsiteX1" fmla="*/ 34177 w 310402"/>
                <a:gd name="connsiteY1" fmla="*/ 0 h 178593"/>
                <a:gd name="connsiteX2" fmla="*/ 60371 w 310402"/>
                <a:gd name="connsiteY2" fmla="*/ 178593 h 178593"/>
                <a:gd name="connsiteX3" fmla="*/ 310402 w 310402"/>
                <a:gd name="connsiteY3" fmla="*/ 90487 h 178593"/>
                <a:gd name="connsiteX0" fmla="*/ 328987 w 328987"/>
                <a:gd name="connsiteY0" fmla="*/ 90487 h 178593"/>
                <a:gd name="connsiteX1" fmla="*/ 52762 w 328987"/>
                <a:gd name="connsiteY1" fmla="*/ 0 h 178593"/>
                <a:gd name="connsiteX2" fmla="*/ 78956 w 328987"/>
                <a:gd name="connsiteY2" fmla="*/ 178593 h 178593"/>
                <a:gd name="connsiteX3" fmla="*/ 328987 w 328987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22754 w 322754"/>
                <a:gd name="connsiteY0" fmla="*/ 59531 h 147637"/>
                <a:gd name="connsiteX1" fmla="*/ 65579 w 322754"/>
                <a:gd name="connsiteY1" fmla="*/ 0 h 147637"/>
                <a:gd name="connsiteX2" fmla="*/ 72723 w 322754"/>
                <a:gd name="connsiteY2" fmla="*/ 147637 h 147637"/>
                <a:gd name="connsiteX3" fmla="*/ 322754 w 322754"/>
                <a:gd name="connsiteY3" fmla="*/ 59531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754" h="147637">
                  <a:moveTo>
                    <a:pt x="322754" y="59531"/>
                  </a:moveTo>
                  <a:cubicBezTo>
                    <a:pt x="230679" y="29369"/>
                    <a:pt x="214804" y="18256"/>
                    <a:pt x="65579" y="0"/>
                  </a:cubicBezTo>
                  <a:cubicBezTo>
                    <a:pt x="-32847" y="61912"/>
                    <a:pt x="-12208" y="119062"/>
                    <a:pt x="72723" y="147637"/>
                  </a:cubicBezTo>
                  <a:cubicBezTo>
                    <a:pt x="201310" y="134937"/>
                    <a:pt x="239410" y="88900"/>
                    <a:pt x="322754" y="5953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</p:grp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15A69734-7D9C-4ED3-A15B-D3FA28B0707B}"/>
              </a:ext>
            </a:extLst>
          </p:cNvPr>
          <p:cNvGrpSpPr/>
          <p:nvPr/>
        </p:nvGrpSpPr>
        <p:grpSpPr>
          <a:xfrm rot="657662">
            <a:off x="2458709" y="2385979"/>
            <a:ext cx="3148673" cy="1966047"/>
            <a:chOff x="132326" y="2279523"/>
            <a:chExt cx="3450827" cy="1528976"/>
          </a:xfrm>
        </p:grpSpPr>
        <p:sp>
          <p:nvSpPr>
            <p:cNvPr id="10" name="円形吹き出し 3">
              <a:extLst>
                <a:ext uri="{FF2B5EF4-FFF2-40B4-BE49-F238E27FC236}">
                  <a16:creationId xmlns:a16="http://schemas.microsoft.com/office/drawing/2014/main" id="{BD8BE9D8-64B5-474E-9A1E-F9387307A144}"/>
                </a:ext>
              </a:extLst>
            </p:cNvPr>
            <p:cNvSpPr/>
            <p:nvPr/>
          </p:nvSpPr>
          <p:spPr>
            <a:xfrm rot="21184415" flipH="1">
              <a:off x="174370" y="2279523"/>
              <a:ext cx="3366567" cy="1528976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75224B89-5420-46D8-8DAC-DD897F8BA187}"/>
                </a:ext>
              </a:extLst>
            </p:cNvPr>
            <p:cNvSpPr txBox="1"/>
            <p:nvPr/>
          </p:nvSpPr>
          <p:spPr>
            <a:xfrm rot="20942338">
              <a:off x="132326" y="2434369"/>
              <a:ext cx="3450827" cy="11728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lang="ja-JP" altLang="en-US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妹さんと</a:t>
              </a:r>
              <a:endParaRPr lang="en-US" altLang="ja-JP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spcAft>
                  <a:spcPts val="1200"/>
                </a:spcAft>
              </a:pPr>
              <a:r>
                <a:rPr kumimoji="1" lang="ja-JP" altLang="en-US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ゲーム機共用してるでしょ</a:t>
              </a:r>
              <a:endParaRPr kumimoji="1" lang="en-US" altLang="ja-JP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spcAft>
                  <a:spcPts val="1200"/>
                </a:spcAft>
              </a:pPr>
              <a:r>
                <a:rPr lang="ja-JP" altLang="en-US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同じパスワード</a:t>
              </a:r>
              <a:br>
                <a:rPr lang="en-US" altLang="ja-JP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kumimoji="1" lang="ja-JP" altLang="en-US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つかってる？</a:t>
              </a:r>
              <a:endParaRPr kumimoji="1" lang="en-US" altLang="ja-JP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3CBC028-183B-4AE7-907B-3EAF097559C1}"/>
              </a:ext>
            </a:extLst>
          </p:cNvPr>
          <p:cNvGrpSpPr/>
          <p:nvPr/>
        </p:nvGrpSpPr>
        <p:grpSpPr>
          <a:xfrm>
            <a:off x="5397122" y="3773394"/>
            <a:ext cx="1722002" cy="3084606"/>
            <a:chOff x="3878038" y="2317366"/>
            <a:chExt cx="2309630" cy="4418714"/>
          </a:xfrm>
        </p:grpSpPr>
        <p:pic>
          <p:nvPicPr>
            <p:cNvPr id="3" name="図 2" descr="時計 が含まれている画像&#10;&#10;自動的に生成された説明">
              <a:extLst>
                <a:ext uri="{FF2B5EF4-FFF2-40B4-BE49-F238E27FC236}">
                  <a16:creationId xmlns:a16="http://schemas.microsoft.com/office/drawing/2014/main" id="{DBE439C8-85A4-479E-8F18-4EA7BCEF60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48365">
              <a:off x="3890394" y="2317366"/>
              <a:ext cx="1851427" cy="2200072"/>
            </a:xfrm>
            <a:prstGeom prst="rect">
              <a:avLst/>
            </a:prstGeom>
          </p:spPr>
        </p:pic>
        <p:pic>
          <p:nvPicPr>
            <p:cNvPr id="5" name="図 4" descr="シャツ が含まれている画像&#10;&#10;自動的に生成された説明">
              <a:extLst>
                <a:ext uri="{FF2B5EF4-FFF2-40B4-BE49-F238E27FC236}">
                  <a16:creationId xmlns:a16="http://schemas.microsoft.com/office/drawing/2014/main" id="{20006850-D521-4ADA-A340-8EEA39E44E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692"/>
            <a:stretch/>
          </p:blipFill>
          <p:spPr>
            <a:xfrm>
              <a:off x="3878038" y="4299082"/>
              <a:ext cx="2309630" cy="2436998"/>
            </a:xfrm>
            <a:prstGeom prst="rect">
              <a:avLst/>
            </a:prstGeom>
          </p:spPr>
        </p:pic>
      </p:grp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A436CB7D-BCE3-4E1F-BF4C-5FBCD15724D9}"/>
              </a:ext>
            </a:extLst>
          </p:cNvPr>
          <p:cNvGrpSpPr/>
          <p:nvPr/>
        </p:nvGrpSpPr>
        <p:grpSpPr>
          <a:xfrm>
            <a:off x="5549494" y="5383652"/>
            <a:ext cx="3091381" cy="1470329"/>
            <a:chOff x="5768911" y="5422573"/>
            <a:chExt cx="3091381" cy="1470329"/>
          </a:xfrm>
        </p:grpSpPr>
        <p:sp>
          <p:nvSpPr>
            <p:cNvPr id="34" name="円形吹き出し 3">
              <a:extLst>
                <a:ext uri="{FF2B5EF4-FFF2-40B4-BE49-F238E27FC236}">
                  <a16:creationId xmlns:a16="http://schemas.microsoft.com/office/drawing/2014/main" id="{3841C080-25F6-48F1-85C4-F49BBF9BD793}"/>
                </a:ext>
              </a:extLst>
            </p:cNvPr>
            <p:cNvSpPr/>
            <p:nvPr/>
          </p:nvSpPr>
          <p:spPr>
            <a:xfrm rot="21273978" flipV="1">
              <a:off x="5768911" y="5422573"/>
              <a:ext cx="3091381" cy="1470329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CC901F53-8152-45A5-BD47-68BE6C36DA37}"/>
                </a:ext>
              </a:extLst>
            </p:cNvPr>
            <p:cNvSpPr txBox="1"/>
            <p:nvPr/>
          </p:nvSpPr>
          <p:spPr>
            <a:xfrm>
              <a:off x="6027734" y="5717723"/>
              <a:ext cx="2492991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ja-JP"/>
              </a:defPPr>
              <a:lvl1pPr algn="ctr">
                <a:lnSpc>
                  <a:spcPts val="3000"/>
                </a:lnSpc>
                <a:defRPr sz="2000" b="1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defRPr>
              </a:lvl1pPr>
            </a:lstStyle>
            <a:p>
              <a:pPr>
                <a:lnSpc>
                  <a:spcPct val="100000"/>
                </a:lnSpc>
                <a:spcAft>
                  <a:spcPts val="1200"/>
                </a:spcAft>
              </a:pPr>
              <a:r>
                <a:rPr lang="ja-JP" altLang="en-US" sz="1800" dirty="0"/>
                <a:t>タブレットの</a:t>
              </a:r>
              <a:br>
                <a:rPr lang="en-US" altLang="ja-JP" sz="1800" dirty="0"/>
              </a:br>
              <a:r>
                <a:rPr lang="ja-JP" altLang="en-US" sz="1800" dirty="0"/>
                <a:t>パスワードは</a:t>
              </a:r>
              <a:endParaRPr lang="en-US" altLang="ja-JP" sz="1800" dirty="0"/>
            </a:p>
            <a:p>
              <a:pPr>
                <a:lnSpc>
                  <a:spcPct val="100000"/>
                </a:lnSpc>
                <a:spcAft>
                  <a:spcPts val="1200"/>
                </a:spcAft>
              </a:pPr>
              <a:r>
                <a:rPr lang="ja-JP" altLang="en-US" sz="1800" dirty="0"/>
                <a:t>変更しておかなきゃ</a:t>
              </a:r>
              <a:endParaRPr lang="en-US" altLang="ja-JP" sz="1800" dirty="0"/>
            </a:p>
          </p:txBody>
        </p:sp>
      </p:grpSp>
      <p:pic>
        <p:nvPicPr>
          <p:cNvPr id="24" name="図 23">
            <a:extLst>
              <a:ext uri="{FF2B5EF4-FFF2-40B4-BE49-F238E27FC236}">
                <a16:creationId xmlns:a16="http://schemas.microsoft.com/office/drawing/2014/main" id="{C485F4A3-6DBC-4AC0-98C3-00E6116F503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8" t="-5441" r="26119" b="6619"/>
          <a:stretch/>
        </p:blipFill>
        <p:spPr>
          <a:xfrm flipH="1">
            <a:off x="-42064" y="2391457"/>
            <a:ext cx="1744864" cy="44556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CEB712CE-61D6-9018-03E5-B833B9B07D91}"/>
              </a:ext>
            </a:extLst>
          </p:cNvPr>
          <p:cNvSpPr txBox="1"/>
          <p:nvPr/>
        </p:nvSpPr>
        <p:spPr>
          <a:xfrm rot="288401">
            <a:off x="6373062" y="2651312"/>
            <a:ext cx="751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いもうと</a:t>
            </a:r>
            <a:endParaRPr lang="en-US" altLang="ja-JP" sz="1200" dirty="0">
              <a:solidFill>
                <a:srgbClr val="C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AB9091B2-101C-BECD-829F-D5AC1AE044FA}"/>
              </a:ext>
            </a:extLst>
          </p:cNvPr>
          <p:cNvGrpSpPr/>
          <p:nvPr/>
        </p:nvGrpSpPr>
        <p:grpSpPr>
          <a:xfrm>
            <a:off x="2979664" y="2399124"/>
            <a:ext cx="1252060" cy="1136602"/>
            <a:chOff x="2979664" y="2399124"/>
            <a:chExt cx="1252060" cy="1136602"/>
          </a:xfrm>
        </p:grpSpPr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439742C3-730E-8627-0AE1-FA8DB06B76DE}"/>
                </a:ext>
              </a:extLst>
            </p:cNvPr>
            <p:cNvSpPr txBox="1"/>
            <p:nvPr/>
          </p:nvSpPr>
          <p:spPr>
            <a:xfrm>
              <a:off x="3480267" y="2834224"/>
              <a:ext cx="7514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rgbClr val="C000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きょうよう</a:t>
              </a:r>
              <a:endParaRPr kumimoji="1" lang="en-US" altLang="ja-JP" sz="1600" dirty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0DAFCBA1-E966-8A70-6458-A74B2041180F}"/>
                </a:ext>
              </a:extLst>
            </p:cNvPr>
            <p:cNvSpPr txBox="1"/>
            <p:nvPr/>
          </p:nvSpPr>
          <p:spPr>
            <a:xfrm>
              <a:off x="3097252" y="2834224"/>
              <a:ext cx="7514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rgbClr val="C000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き</a:t>
              </a:r>
              <a:endParaRPr kumimoji="1" lang="en-US" altLang="ja-JP" sz="1600" dirty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90EE023A-6F95-A686-2F1C-F09C78520B7B}"/>
                </a:ext>
              </a:extLst>
            </p:cNvPr>
            <p:cNvSpPr txBox="1"/>
            <p:nvPr/>
          </p:nvSpPr>
          <p:spPr>
            <a:xfrm>
              <a:off x="3315605" y="2399124"/>
              <a:ext cx="7514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C000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いもうと</a:t>
              </a:r>
              <a:endParaRPr kumimoji="1" lang="en-US" altLang="ja-JP" sz="1200" dirty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3230E787-1DE7-783E-5798-70F6C9BE07E2}"/>
                </a:ext>
              </a:extLst>
            </p:cNvPr>
            <p:cNvSpPr txBox="1"/>
            <p:nvPr/>
          </p:nvSpPr>
          <p:spPr>
            <a:xfrm>
              <a:off x="2979664" y="3258727"/>
              <a:ext cx="7514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rgbClr val="C000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おな</a:t>
              </a:r>
              <a:endParaRPr kumimoji="1" lang="en-US" altLang="ja-JP" sz="1600" dirty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3921512E-FBD8-3195-CC73-E81B7D778E61}"/>
              </a:ext>
            </a:extLst>
          </p:cNvPr>
          <p:cNvGrpSpPr/>
          <p:nvPr/>
        </p:nvGrpSpPr>
        <p:grpSpPr>
          <a:xfrm>
            <a:off x="6776042" y="4402098"/>
            <a:ext cx="1090051" cy="710515"/>
            <a:chOff x="6776042" y="4402098"/>
            <a:chExt cx="1090051" cy="710515"/>
          </a:xfrm>
        </p:grpSpPr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739BF2C9-20B8-10EB-AADF-D68BCDAC28A1}"/>
                </a:ext>
              </a:extLst>
            </p:cNvPr>
            <p:cNvSpPr txBox="1"/>
            <p:nvPr/>
          </p:nvSpPr>
          <p:spPr>
            <a:xfrm>
              <a:off x="6776042" y="4402098"/>
              <a:ext cx="7514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rgbClr val="C000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がっこう</a:t>
              </a:r>
              <a:endParaRPr kumimoji="1" lang="en-US" altLang="ja-JP" sz="1600" dirty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43" name="テキスト ボックス 42">
              <a:extLst>
                <a:ext uri="{FF2B5EF4-FFF2-40B4-BE49-F238E27FC236}">
                  <a16:creationId xmlns:a16="http://schemas.microsoft.com/office/drawing/2014/main" id="{2722C9F6-19DD-686E-8E47-17DE89D87091}"/>
                </a:ext>
              </a:extLst>
            </p:cNvPr>
            <p:cNvSpPr txBox="1"/>
            <p:nvPr/>
          </p:nvSpPr>
          <p:spPr>
            <a:xfrm>
              <a:off x="7114636" y="4835614"/>
              <a:ext cx="7514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rgbClr val="C000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おな</a:t>
              </a:r>
              <a:endParaRPr kumimoji="1" lang="en-US" altLang="ja-JP" sz="1600" dirty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0925B930-BC70-133D-07AF-6013AB286775}"/>
              </a:ext>
            </a:extLst>
          </p:cNvPr>
          <p:cNvSpPr txBox="1"/>
          <p:nvPr/>
        </p:nvSpPr>
        <p:spPr>
          <a:xfrm>
            <a:off x="5815748" y="6204957"/>
            <a:ext cx="8847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へんこう</a:t>
            </a:r>
            <a:endParaRPr kumimoji="1" lang="en-US" altLang="ja-JP" sz="1600" dirty="0">
              <a:solidFill>
                <a:srgbClr val="C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543498BE-8EFD-A0D6-48DF-9C1BBB476796}"/>
              </a:ext>
            </a:extLst>
          </p:cNvPr>
          <p:cNvGrpSpPr/>
          <p:nvPr/>
        </p:nvGrpSpPr>
        <p:grpSpPr>
          <a:xfrm>
            <a:off x="1441349" y="4725511"/>
            <a:ext cx="1131834" cy="708278"/>
            <a:chOff x="1441349" y="4725511"/>
            <a:chExt cx="1131834" cy="708278"/>
          </a:xfrm>
        </p:grpSpPr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DEF7A774-7BC8-0DE6-C0E0-DED7998AF457}"/>
                </a:ext>
              </a:extLst>
            </p:cNvPr>
            <p:cNvSpPr txBox="1"/>
            <p:nvPr/>
          </p:nvSpPr>
          <p:spPr>
            <a:xfrm>
              <a:off x="1441349" y="4725511"/>
              <a:ext cx="8847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かんり</a:t>
              </a:r>
              <a:endParaRPr kumimoji="1" lang="en-US" altLang="ja-JP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CA5AAA5F-F057-50C0-5E8A-7671A179C7EE}"/>
                </a:ext>
              </a:extLst>
            </p:cNvPr>
            <p:cNvSpPr txBox="1"/>
            <p:nvPr/>
          </p:nvSpPr>
          <p:spPr>
            <a:xfrm>
              <a:off x="1688434" y="5156790"/>
              <a:ext cx="8847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きけん</a:t>
              </a:r>
              <a:endParaRPr kumimoji="1" lang="en-US" altLang="ja-JP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6FE9F4EB-D8C4-6366-EFA2-42971D78948F}"/>
              </a:ext>
            </a:extLst>
          </p:cNvPr>
          <p:cNvSpPr txBox="1"/>
          <p:nvPr/>
        </p:nvSpPr>
        <p:spPr>
          <a:xfrm>
            <a:off x="37289" y="845601"/>
            <a:ext cx="8191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いけ　だ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C3D8FC3E-FD12-CBF9-DB43-FBBDE23D9CE9}"/>
              </a:ext>
            </a:extLst>
          </p:cNvPr>
          <p:cNvSpPr txBox="1"/>
          <p:nvPr/>
        </p:nvSpPr>
        <p:spPr>
          <a:xfrm>
            <a:off x="2811766" y="1416187"/>
            <a:ext cx="9193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え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EAAC35DA-44B8-E4D6-CB96-5783891662C8}"/>
              </a:ext>
            </a:extLst>
          </p:cNvPr>
          <p:cNvSpPr txBox="1"/>
          <p:nvPr/>
        </p:nvSpPr>
        <p:spPr>
          <a:xfrm>
            <a:off x="1484021" y="845601"/>
            <a:ext cx="9193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いもうと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7B0D7928-4211-17D0-9001-BAAC5EE5FB83}"/>
              </a:ext>
            </a:extLst>
          </p:cNvPr>
          <p:cNvSpPr txBox="1"/>
          <p:nvPr/>
        </p:nvSpPr>
        <p:spPr>
          <a:xfrm>
            <a:off x="2807102" y="845601"/>
            <a:ext cx="9193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にい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9594088C-15BB-D2CE-FF4A-7609B08CB389}"/>
              </a:ext>
            </a:extLst>
          </p:cNvPr>
          <p:cNvSpPr txBox="1"/>
          <p:nvPr/>
        </p:nvSpPr>
        <p:spPr>
          <a:xfrm>
            <a:off x="4909395" y="44742"/>
            <a:ext cx="11662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ちゅうい</a:t>
            </a:r>
          </a:p>
        </p:txBody>
      </p:sp>
    </p:spTree>
    <p:extLst>
      <p:ext uri="{BB962C8B-B14F-4D97-AF65-F5344CB8AC3E}">
        <p14:creationId xmlns:p14="http://schemas.microsoft.com/office/powerpoint/2010/main" val="1391757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4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26.ID</a:t>
            </a:r>
            <a:r>
              <a:rPr lang="ja-JP" altLang="en-US" dirty="0"/>
              <a:t>やパスワードのつかいまわしに注意</a:t>
            </a:r>
          </a:p>
        </p:txBody>
      </p:sp>
      <p:grpSp>
        <p:nvGrpSpPr>
          <p:cNvPr id="23" name="グループ化 22"/>
          <p:cNvGrpSpPr/>
          <p:nvPr/>
        </p:nvGrpSpPr>
        <p:grpSpPr>
          <a:xfrm>
            <a:off x="672641" y="501844"/>
            <a:ext cx="7625858" cy="2204445"/>
            <a:chOff x="672641" y="539944"/>
            <a:chExt cx="7625858" cy="2204445"/>
          </a:xfrm>
        </p:grpSpPr>
        <p:pic>
          <p:nvPicPr>
            <p:cNvPr id="24" name="図 2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46802" y="539944"/>
              <a:ext cx="2151697" cy="2143125"/>
            </a:xfrm>
            <a:prstGeom prst="rect">
              <a:avLst/>
            </a:prstGeom>
          </p:spPr>
        </p:pic>
        <p:grpSp>
          <p:nvGrpSpPr>
            <p:cNvPr id="25" name="グループ化 24"/>
            <p:cNvGrpSpPr/>
            <p:nvPr/>
          </p:nvGrpSpPr>
          <p:grpSpPr>
            <a:xfrm>
              <a:off x="672641" y="1013979"/>
              <a:ext cx="5661177" cy="1730410"/>
              <a:chOff x="672641" y="1013979"/>
              <a:chExt cx="5661177" cy="1730410"/>
            </a:xfrm>
          </p:grpSpPr>
          <p:sp>
            <p:nvSpPr>
              <p:cNvPr id="26" name="角丸四角形 28"/>
              <p:cNvSpPr/>
              <p:nvPr/>
            </p:nvSpPr>
            <p:spPr>
              <a:xfrm>
                <a:off x="672641" y="1013979"/>
                <a:ext cx="5661177" cy="1644853"/>
              </a:xfrm>
              <a:custGeom>
                <a:avLst/>
                <a:gdLst>
                  <a:gd name="connsiteX0" fmla="*/ 0 w 6516914"/>
                  <a:gd name="connsiteY0" fmla="*/ 555996 h 1111992"/>
                  <a:gd name="connsiteX1" fmla="*/ 555996 w 6516914"/>
                  <a:gd name="connsiteY1" fmla="*/ 0 h 1111992"/>
                  <a:gd name="connsiteX2" fmla="*/ 5960918 w 6516914"/>
                  <a:gd name="connsiteY2" fmla="*/ 0 h 1111992"/>
                  <a:gd name="connsiteX3" fmla="*/ 6516914 w 6516914"/>
                  <a:gd name="connsiteY3" fmla="*/ 555996 h 1111992"/>
                  <a:gd name="connsiteX4" fmla="*/ 6516914 w 6516914"/>
                  <a:gd name="connsiteY4" fmla="*/ 555996 h 1111992"/>
                  <a:gd name="connsiteX5" fmla="*/ 5960918 w 6516914"/>
                  <a:gd name="connsiteY5" fmla="*/ 1111992 h 1111992"/>
                  <a:gd name="connsiteX6" fmla="*/ 555996 w 6516914"/>
                  <a:gd name="connsiteY6" fmla="*/ 1111992 h 1111992"/>
                  <a:gd name="connsiteX7" fmla="*/ 0 w 6516914"/>
                  <a:gd name="connsiteY7" fmla="*/ 555996 h 1111992"/>
                  <a:gd name="connsiteX0" fmla="*/ 0 w 6555491"/>
                  <a:gd name="connsiteY0" fmla="*/ 555996 h 1111992"/>
                  <a:gd name="connsiteX1" fmla="*/ 555996 w 6555491"/>
                  <a:gd name="connsiteY1" fmla="*/ 0 h 1111992"/>
                  <a:gd name="connsiteX2" fmla="*/ 5960918 w 6555491"/>
                  <a:gd name="connsiteY2" fmla="*/ 0 h 1111992"/>
                  <a:gd name="connsiteX3" fmla="*/ 6478814 w 6555491"/>
                  <a:gd name="connsiteY3" fmla="*/ 350218 h 1111992"/>
                  <a:gd name="connsiteX4" fmla="*/ 6516914 w 6555491"/>
                  <a:gd name="connsiteY4" fmla="*/ 555996 h 1111992"/>
                  <a:gd name="connsiteX5" fmla="*/ 6516914 w 6555491"/>
                  <a:gd name="connsiteY5" fmla="*/ 555996 h 1111992"/>
                  <a:gd name="connsiteX6" fmla="*/ 5960918 w 6555491"/>
                  <a:gd name="connsiteY6" fmla="*/ 1111992 h 1111992"/>
                  <a:gd name="connsiteX7" fmla="*/ 555996 w 6555491"/>
                  <a:gd name="connsiteY7" fmla="*/ 1111992 h 1111992"/>
                  <a:gd name="connsiteX8" fmla="*/ 0 w 6555491"/>
                  <a:gd name="connsiteY8" fmla="*/ 555996 h 1111992"/>
                  <a:gd name="connsiteX0" fmla="*/ 0 w 6562480"/>
                  <a:gd name="connsiteY0" fmla="*/ 555996 h 1111992"/>
                  <a:gd name="connsiteX1" fmla="*/ 555996 w 6562480"/>
                  <a:gd name="connsiteY1" fmla="*/ 0 h 1111992"/>
                  <a:gd name="connsiteX2" fmla="*/ 5960918 w 6562480"/>
                  <a:gd name="connsiteY2" fmla="*/ 0 h 1111992"/>
                  <a:gd name="connsiteX3" fmla="*/ 6478814 w 6562480"/>
                  <a:gd name="connsiteY3" fmla="*/ 350218 h 1111992"/>
                  <a:gd name="connsiteX4" fmla="*/ 6516914 w 6562480"/>
                  <a:gd name="connsiteY4" fmla="*/ 555996 h 1111992"/>
                  <a:gd name="connsiteX5" fmla="*/ 6516914 w 6562480"/>
                  <a:gd name="connsiteY5" fmla="*/ 555996 h 1111992"/>
                  <a:gd name="connsiteX6" fmla="*/ 6491514 w 6562480"/>
                  <a:gd name="connsiteY6" fmla="*/ 756618 h 1111992"/>
                  <a:gd name="connsiteX7" fmla="*/ 5960918 w 6562480"/>
                  <a:gd name="connsiteY7" fmla="*/ 1111992 h 1111992"/>
                  <a:gd name="connsiteX8" fmla="*/ 555996 w 6562480"/>
                  <a:gd name="connsiteY8" fmla="*/ 1111992 h 1111992"/>
                  <a:gd name="connsiteX9" fmla="*/ 0 w 6562480"/>
                  <a:gd name="connsiteY9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6516914 w 7063014"/>
                  <a:gd name="connsiteY4" fmla="*/ 555996 h 1111992"/>
                  <a:gd name="connsiteX5" fmla="*/ 7063014 w 7063014"/>
                  <a:gd name="connsiteY5" fmla="*/ 555996 h 1111992"/>
                  <a:gd name="connsiteX6" fmla="*/ 6491514 w 7063014"/>
                  <a:gd name="connsiteY6" fmla="*/ 756618 h 1111992"/>
                  <a:gd name="connsiteX7" fmla="*/ 5960918 w 7063014"/>
                  <a:gd name="connsiteY7" fmla="*/ 1111992 h 1111992"/>
                  <a:gd name="connsiteX8" fmla="*/ 555996 w 7063014"/>
                  <a:gd name="connsiteY8" fmla="*/ 1111992 h 1111992"/>
                  <a:gd name="connsiteX9" fmla="*/ 0 w 7063014"/>
                  <a:gd name="connsiteY9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7566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91514 w 7063014"/>
                  <a:gd name="connsiteY3" fmla="*/ 40736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91514 w 7063014"/>
                  <a:gd name="connsiteY3" fmla="*/ 40736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063014" h="1111992">
                    <a:moveTo>
                      <a:pt x="0" y="555996"/>
                    </a:moveTo>
                    <a:cubicBezTo>
                      <a:pt x="0" y="248928"/>
                      <a:pt x="248928" y="0"/>
                      <a:pt x="555996" y="0"/>
                    </a:cubicBezTo>
                    <a:lnTo>
                      <a:pt x="5960918" y="0"/>
                    </a:lnTo>
                    <a:cubicBezTo>
                      <a:pt x="6509904" y="58370"/>
                      <a:pt x="6434832" y="314702"/>
                      <a:pt x="6491514" y="407368"/>
                    </a:cubicBezTo>
                    <a:cubicBezTo>
                      <a:pt x="6675196" y="500034"/>
                      <a:pt x="6825947" y="558113"/>
                      <a:pt x="7063014" y="555996"/>
                    </a:cubicBezTo>
                    <a:cubicBezTo>
                      <a:pt x="6855581" y="725329"/>
                      <a:pt x="6622280" y="714752"/>
                      <a:pt x="6491514" y="693118"/>
                    </a:cubicBezTo>
                    <a:cubicBezTo>
                      <a:pt x="6544898" y="849284"/>
                      <a:pt x="6385021" y="1078163"/>
                      <a:pt x="5960918" y="1111992"/>
                    </a:cubicBezTo>
                    <a:lnTo>
                      <a:pt x="555996" y="1111992"/>
                    </a:lnTo>
                    <a:cubicBezTo>
                      <a:pt x="248928" y="1111992"/>
                      <a:pt x="0" y="863064"/>
                      <a:pt x="0" y="555996"/>
                    </a:cubicBezTo>
                    <a:close/>
                  </a:path>
                </a:pathLst>
              </a:custGeom>
              <a:ln w="381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accent6"/>
                  </a:solidFill>
                </a:endParaRPr>
              </a:p>
            </p:txBody>
          </p:sp>
          <p:sp>
            <p:nvSpPr>
              <p:cNvPr id="27" name="テキスト ボックス 26"/>
              <p:cNvSpPr txBox="1"/>
              <p:nvPr/>
            </p:nvSpPr>
            <p:spPr>
              <a:xfrm>
                <a:off x="672641" y="1236284"/>
                <a:ext cx="5213809" cy="15081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Aft>
                    <a:spcPts val="1000"/>
                  </a:spcAft>
                </a:pPr>
                <a:r>
                  <a:rPr kumimoji="1"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池田くんの行動は</a:t>
                </a:r>
                <a:endParaRPr kumimoji="1" lang="en-US" altLang="ja-JP" sz="2400" b="1" dirty="0">
                  <a:solidFill>
                    <a:srgbClr val="62983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algn="ctr">
                  <a:spcAft>
                    <a:spcPts val="1000"/>
                  </a:spcAft>
                </a:pPr>
                <a:r>
                  <a:rPr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どこがいけなかったと思う？</a:t>
                </a:r>
                <a:endParaRPr lang="en-US" altLang="ja-JP" sz="2400" b="1" dirty="0">
                  <a:solidFill>
                    <a:srgbClr val="62983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algn="ctr">
                  <a:spcAft>
                    <a:spcPts val="1000"/>
                  </a:spcAft>
                </a:pPr>
                <a:r>
                  <a:rPr kumimoji="1"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いっしょに考えてみよう！</a:t>
                </a:r>
              </a:p>
            </p:txBody>
          </p:sp>
        </p:grpSp>
      </p:grp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59C984D-0A8C-B368-9ADF-0EB6A4B91E72}"/>
              </a:ext>
            </a:extLst>
          </p:cNvPr>
          <p:cNvGrpSpPr/>
          <p:nvPr/>
        </p:nvGrpSpPr>
        <p:grpSpPr>
          <a:xfrm>
            <a:off x="1858954" y="1016903"/>
            <a:ext cx="3115800" cy="1261556"/>
            <a:chOff x="1858954" y="1016903"/>
            <a:chExt cx="3115800" cy="1261556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7AF46D9-C741-99E5-5C4A-4DD877438EEF}"/>
                </a:ext>
              </a:extLst>
            </p:cNvPr>
            <p:cNvSpPr txBox="1"/>
            <p:nvPr/>
          </p:nvSpPr>
          <p:spPr>
            <a:xfrm>
              <a:off x="1858954" y="1016903"/>
              <a:ext cx="9718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62983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いけ　だ</a:t>
              </a: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924B6B3-C036-21F4-0B18-5AD27C2B8E73}"/>
                </a:ext>
              </a:extLst>
            </p:cNvPr>
            <p:cNvSpPr txBox="1"/>
            <p:nvPr/>
          </p:nvSpPr>
          <p:spPr>
            <a:xfrm>
              <a:off x="3386764" y="1016903"/>
              <a:ext cx="9718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62983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こうどう</a:t>
              </a: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256A0D06-AA76-5B58-5BC7-994F66B15173}"/>
                </a:ext>
              </a:extLst>
            </p:cNvPr>
            <p:cNvSpPr txBox="1"/>
            <p:nvPr/>
          </p:nvSpPr>
          <p:spPr>
            <a:xfrm>
              <a:off x="4002878" y="1523721"/>
              <a:ext cx="9718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62983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おも</a:t>
              </a: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87A6052B-48CA-1198-10DB-EE3A7043AEE1}"/>
                </a:ext>
              </a:extLst>
            </p:cNvPr>
            <p:cNvSpPr txBox="1"/>
            <p:nvPr/>
          </p:nvSpPr>
          <p:spPr>
            <a:xfrm>
              <a:off x="2654138" y="2001460"/>
              <a:ext cx="9718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62983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かんが</a:t>
              </a:r>
            </a:p>
          </p:txBody>
        </p:sp>
      </p:grpSp>
      <p:grpSp>
        <p:nvGrpSpPr>
          <p:cNvPr id="43" name="グループ化 42">
            <a:extLst>
              <a:ext uri="{FF2B5EF4-FFF2-40B4-BE49-F238E27FC236}">
                <a16:creationId xmlns:a16="http://schemas.microsoft.com/office/drawing/2014/main" id="{13842CE8-32CA-478C-A420-8BD3F9AE6D89}"/>
              </a:ext>
            </a:extLst>
          </p:cNvPr>
          <p:cNvGrpSpPr/>
          <p:nvPr/>
        </p:nvGrpSpPr>
        <p:grpSpPr>
          <a:xfrm>
            <a:off x="286007" y="2721900"/>
            <a:ext cx="8571987" cy="2006230"/>
            <a:chOff x="286007" y="2721900"/>
            <a:chExt cx="8571987" cy="2006230"/>
          </a:xfrm>
        </p:grpSpPr>
        <p:grpSp>
          <p:nvGrpSpPr>
            <p:cNvPr id="4" name="グループ化 3">
              <a:extLst>
                <a:ext uri="{FF2B5EF4-FFF2-40B4-BE49-F238E27FC236}">
                  <a16:creationId xmlns:a16="http://schemas.microsoft.com/office/drawing/2014/main" id="{AFBFE236-BDAA-4EBF-9582-FBCF37D7431A}"/>
                </a:ext>
              </a:extLst>
            </p:cNvPr>
            <p:cNvGrpSpPr/>
            <p:nvPr/>
          </p:nvGrpSpPr>
          <p:grpSpPr>
            <a:xfrm>
              <a:off x="286007" y="2721900"/>
              <a:ext cx="8571987" cy="2006230"/>
              <a:chOff x="286007" y="2721900"/>
              <a:chExt cx="8571987" cy="2006230"/>
            </a:xfrm>
          </p:grpSpPr>
          <p:sp>
            <p:nvSpPr>
              <p:cNvPr id="45" name="角丸四角形 44"/>
              <p:cNvSpPr/>
              <p:nvPr/>
            </p:nvSpPr>
            <p:spPr>
              <a:xfrm>
                <a:off x="286007" y="2721900"/>
                <a:ext cx="8571987" cy="200623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8100" cap="rnd" cmpd="sng" algn="ctr">
                <a:solidFill>
                  <a:schemeClr val="accent6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18" name="テキスト ボックス 17">
                <a:extLst>
                  <a:ext uri="{FF2B5EF4-FFF2-40B4-BE49-F238E27FC236}">
                    <a16:creationId xmlns:a16="http://schemas.microsoft.com/office/drawing/2014/main" id="{A1C76D70-7165-465F-ABE1-75AD764FD50A}"/>
                  </a:ext>
                </a:extLst>
              </p:cNvPr>
              <p:cNvSpPr txBox="1"/>
              <p:nvPr/>
            </p:nvSpPr>
            <p:spPr>
              <a:xfrm>
                <a:off x="1667916" y="2963885"/>
                <a:ext cx="6718076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61938" indent="-261938">
                  <a:spcAft>
                    <a:spcPts val="1200"/>
                  </a:spcAft>
                </a:pPr>
                <a:r>
                  <a:rPr lang="ja-JP" altLang="en-US" sz="2000" b="1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●学習用タブレットはきちんと管理し、</a:t>
                </a:r>
                <a:endParaRPr lang="en-US" altLang="ja-JP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 marL="261938" indent="-261938">
                  <a:spcAft>
                    <a:spcPts val="1200"/>
                  </a:spcAft>
                </a:pPr>
                <a:r>
                  <a:rPr lang="en-US" altLang="ja-JP" sz="2000" b="1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	</a:t>
                </a:r>
                <a:r>
                  <a:rPr lang="ja-JP" altLang="en-US" sz="2000" b="1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ほかの人が使わないように注意しましょう。</a:t>
                </a:r>
                <a:endParaRPr lang="en-US" altLang="ja-JP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b="1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●パスワードは、ほかの人に知られないようにしましょう。</a:t>
                </a:r>
                <a:br>
                  <a:rPr lang="en-US" altLang="ja-JP" sz="2000" b="1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</a:br>
                <a:r>
                  <a:rPr lang="ja-JP" altLang="en-US" sz="2000" b="1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●パスワードは、つかいまわししないようにしましょう。</a:t>
                </a:r>
              </a:p>
            </p:txBody>
          </p:sp>
        </p:grpSp>
        <p:grpSp>
          <p:nvGrpSpPr>
            <p:cNvPr id="30" name="グループ化 29">
              <a:extLst>
                <a:ext uri="{FF2B5EF4-FFF2-40B4-BE49-F238E27FC236}">
                  <a16:creationId xmlns:a16="http://schemas.microsoft.com/office/drawing/2014/main" id="{F28F5EA7-1010-756D-8AD3-E95AEB713AC1}"/>
                </a:ext>
              </a:extLst>
            </p:cNvPr>
            <p:cNvGrpSpPr/>
            <p:nvPr/>
          </p:nvGrpSpPr>
          <p:grpSpPr>
            <a:xfrm>
              <a:off x="1839956" y="2799286"/>
              <a:ext cx="3673115" cy="1207725"/>
              <a:chOff x="1839956" y="2799286"/>
              <a:chExt cx="3673115" cy="1207725"/>
            </a:xfrm>
          </p:grpSpPr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D50C082F-C909-72AF-198F-EA7B1A4BE503}"/>
                  </a:ext>
                </a:extLst>
              </p:cNvPr>
              <p:cNvSpPr txBox="1"/>
              <p:nvPr/>
            </p:nvSpPr>
            <p:spPr>
              <a:xfrm>
                <a:off x="1839956" y="2799286"/>
                <a:ext cx="110412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がくしゅうよう</a:t>
                </a:r>
              </a:p>
            </p:txBody>
          </p:sp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5AEF754C-D8F1-9794-CDC3-B601F8E68A2D}"/>
                  </a:ext>
                </a:extLst>
              </p:cNvPr>
              <p:cNvSpPr txBox="1"/>
              <p:nvPr/>
            </p:nvSpPr>
            <p:spPr>
              <a:xfrm>
                <a:off x="4545443" y="2799286"/>
                <a:ext cx="96762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かんり</a:t>
                </a:r>
              </a:p>
            </p:txBody>
          </p:sp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15069F8D-AC28-B70F-D40E-F15EA2D64202}"/>
                  </a:ext>
                </a:extLst>
              </p:cNvPr>
              <p:cNvSpPr txBox="1"/>
              <p:nvPr/>
            </p:nvSpPr>
            <p:spPr>
              <a:xfrm>
                <a:off x="4490940" y="3277699"/>
                <a:ext cx="96762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ちゅうい</a:t>
                </a:r>
              </a:p>
            </p:txBody>
          </p:sp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A70EAA47-61B0-02F0-F1A6-C9FD441AEE70}"/>
                  </a:ext>
                </a:extLst>
              </p:cNvPr>
              <p:cNvSpPr txBox="1"/>
              <p:nvPr/>
            </p:nvSpPr>
            <p:spPr>
              <a:xfrm>
                <a:off x="2864234" y="3277699"/>
                <a:ext cx="96762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つか</a:t>
                </a:r>
              </a:p>
            </p:txBody>
          </p:sp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50586722-0F3C-32C7-7E13-81EC1487ED0A}"/>
                  </a:ext>
                </a:extLst>
              </p:cNvPr>
              <p:cNvSpPr txBox="1"/>
              <p:nvPr/>
            </p:nvSpPr>
            <p:spPr>
              <a:xfrm>
                <a:off x="4247915" y="3730012"/>
                <a:ext cx="96762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し</a:t>
                </a:r>
              </a:p>
            </p:txBody>
          </p:sp>
        </p:grpSp>
      </p:grpSp>
      <p:grpSp>
        <p:nvGrpSpPr>
          <p:cNvPr id="47" name="グループ化 46">
            <a:extLst>
              <a:ext uri="{FF2B5EF4-FFF2-40B4-BE49-F238E27FC236}">
                <a16:creationId xmlns:a16="http://schemas.microsoft.com/office/drawing/2014/main" id="{6A68B346-74D6-4112-98BA-ACCF12FA3BCB}"/>
              </a:ext>
            </a:extLst>
          </p:cNvPr>
          <p:cNvGrpSpPr/>
          <p:nvPr/>
        </p:nvGrpSpPr>
        <p:grpSpPr>
          <a:xfrm>
            <a:off x="7312288" y="2575369"/>
            <a:ext cx="1748875" cy="1793164"/>
            <a:chOff x="7312288" y="2575369"/>
            <a:chExt cx="1748875" cy="1793164"/>
          </a:xfrm>
        </p:grpSpPr>
        <p:grpSp>
          <p:nvGrpSpPr>
            <p:cNvPr id="5" name="グループ化 4">
              <a:extLst>
                <a:ext uri="{FF2B5EF4-FFF2-40B4-BE49-F238E27FC236}">
                  <a16:creationId xmlns:a16="http://schemas.microsoft.com/office/drawing/2014/main" id="{DDE968EB-DD3B-4F9B-8166-C76B3FE2EC95}"/>
                </a:ext>
              </a:extLst>
            </p:cNvPr>
            <p:cNvGrpSpPr/>
            <p:nvPr/>
          </p:nvGrpSpPr>
          <p:grpSpPr>
            <a:xfrm>
              <a:off x="7312288" y="2575369"/>
              <a:ext cx="1748875" cy="1793164"/>
              <a:chOff x="7312288" y="2575369"/>
              <a:chExt cx="1748875" cy="1675373"/>
            </a:xfrm>
          </p:grpSpPr>
          <p:sp>
            <p:nvSpPr>
              <p:cNvPr id="21" name="雲 31"/>
              <p:cNvSpPr/>
              <p:nvPr/>
            </p:nvSpPr>
            <p:spPr>
              <a:xfrm rot="21356095">
                <a:off x="7312288" y="2575369"/>
                <a:ext cx="1748875" cy="1675373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80" y="30755"/>
                      <a:pt x="37355" y="31595"/>
                      <a:pt x="37012" y="32109"/>
                    </a:cubicBezTo>
                    <a:cubicBezTo>
                      <a:pt x="37971" y="31489"/>
                      <a:pt x="40489" y="32793"/>
                      <a:pt x="39313" y="36007"/>
                    </a:cubicBezTo>
                    <a:cubicBezTo>
                      <a:pt x="38504" y="38128"/>
                      <a:pt x="35744" y="37404"/>
                      <a:pt x="36050" y="35003"/>
                    </a:cubicBezTo>
                    <a:cubicBezTo>
                      <a:pt x="35764" y="35454"/>
                      <a:pt x="35423" y="35938"/>
                      <a:pt x="35118" y="36183"/>
                    </a:cubicBezTo>
                    <a:cubicBezTo>
                      <a:pt x="34125" y="36981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rgbClr val="FFFFFF"/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sp>
            <p:nvSpPr>
              <p:cNvPr id="20" name="テキスト ボックス 19">
                <a:extLst>
                  <a:ext uri="{FF2B5EF4-FFF2-40B4-BE49-F238E27FC236}">
                    <a16:creationId xmlns:a16="http://schemas.microsoft.com/office/drawing/2014/main" id="{4960EFB5-735E-4EEA-91BC-DFC8DF5F88F0}"/>
                  </a:ext>
                </a:extLst>
              </p:cNvPr>
              <p:cNvSpPr txBox="1"/>
              <p:nvPr/>
            </p:nvSpPr>
            <p:spPr>
              <a:xfrm>
                <a:off x="7517311" y="3024918"/>
                <a:ext cx="1338828" cy="8626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spcAft>
                    <a:spcPts val="1200"/>
                  </a:spcAft>
                </a:pPr>
                <a:r>
                  <a:rPr lang="ja-JP" altLang="en-US" b="1" dirty="0">
                    <a:solidFill>
                      <a:srgbClr val="C0000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宿題</a:t>
                </a:r>
                <a:br>
                  <a:rPr lang="en-US" altLang="ja-JP" b="1" dirty="0">
                    <a:solidFill>
                      <a:srgbClr val="C0000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</a:br>
                <a:r>
                  <a:rPr kumimoji="1" lang="ja-JP" altLang="en-US" b="1" dirty="0">
                    <a:solidFill>
                      <a:srgbClr val="C0000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やりなおし</a:t>
                </a:r>
                <a:br>
                  <a:rPr lang="en-US" altLang="ja-JP" b="1" dirty="0">
                    <a:solidFill>
                      <a:srgbClr val="C0000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</a:br>
                <a:r>
                  <a:rPr lang="ja-JP" altLang="en-US" b="1" dirty="0">
                    <a:solidFill>
                      <a:srgbClr val="C0000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かなぁ</a:t>
                </a:r>
                <a:r>
                  <a:rPr lang="en-US" altLang="ja-JP" b="1" dirty="0">
                    <a:solidFill>
                      <a:srgbClr val="C0000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…</a:t>
                </a:r>
                <a:r>
                  <a:rPr lang="ja-JP" altLang="en-US" b="1" dirty="0">
                    <a:solidFill>
                      <a:srgbClr val="C0000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？</a:t>
                </a:r>
                <a:endParaRPr kumimoji="1" lang="en-US" altLang="ja-JP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p:grp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4E0EB2B6-8F2E-B999-E0B0-562D84A3BC49}"/>
                </a:ext>
              </a:extLst>
            </p:cNvPr>
            <p:cNvSpPr txBox="1"/>
            <p:nvPr/>
          </p:nvSpPr>
          <p:spPr>
            <a:xfrm>
              <a:off x="7730535" y="2859089"/>
              <a:ext cx="9123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C000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しゅくだい</a:t>
              </a:r>
              <a:endParaRPr kumimoji="1" lang="en-US" altLang="ja-JP" sz="1600" dirty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C609ECA0-1BF3-5D32-B0A0-EAEF969A1A99}"/>
              </a:ext>
            </a:extLst>
          </p:cNvPr>
          <p:cNvSpPr txBox="1"/>
          <p:nvPr/>
        </p:nvSpPr>
        <p:spPr>
          <a:xfrm>
            <a:off x="4909395" y="44742"/>
            <a:ext cx="11662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ちゅうい</a:t>
            </a:r>
          </a:p>
        </p:txBody>
      </p:sp>
      <p:grpSp>
        <p:nvGrpSpPr>
          <p:cNvPr id="44" name="グループ化 43">
            <a:extLst>
              <a:ext uri="{FF2B5EF4-FFF2-40B4-BE49-F238E27FC236}">
                <a16:creationId xmlns:a16="http://schemas.microsoft.com/office/drawing/2014/main" id="{91997B55-2AE4-4232-801A-8FC715C06372}"/>
              </a:ext>
            </a:extLst>
          </p:cNvPr>
          <p:cNvGrpSpPr/>
          <p:nvPr/>
        </p:nvGrpSpPr>
        <p:grpSpPr>
          <a:xfrm>
            <a:off x="-274504" y="2620732"/>
            <a:ext cx="9421630" cy="4978494"/>
            <a:chOff x="-274504" y="2620732"/>
            <a:chExt cx="9421630" cy="4978494"/>
          </a:xfrm>
        </p:grpSpPr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FCDB0A47-D14A-4F5C-B39A-ACF6531D71AD}"/>
                </a:ext>
              </a:extLst>
            </p:cNvPr>
            <p:cNvGrpSpPr/>
            <p:nvPr/>
          </p:nvGrpSpPr>
          <p:grpSpPr>
            <a:xfrm>
              <a:off x="6951855" y="4018033"/>
              <a:ext cx="2195271" cy="3557624"/>
              <a:chOff x="6951855" y="4018033"/>
              <a:chExt cx="2195271" cy="3557624"/>
            </a:xfrm>
          </p:grpSpPr>
          <p:grpSp>
            <p:nvGrpSpPr>
              <p:cNvPr id="32" name="グループ化 31">
                <a:extLst>
                  <a:ext uri="{FF2B5EF4-FFF2-40B4-BE49-F238E27FC236}">
                    <a16:creationId xmlns:a16="http://schemas.microsoft.com/office/drawing/2014/main" id="{B57A86C6-98AC-44FF-AA55-3E3151CC8A74}"/>
                  </a:ext>
                </a:extLst>
              </p:cNvPr>
              <p:cNvGrpSpPr/>
              <p:nvPr/>
            </p:nvGrpSpPr>
            <p:grpSpPr>
              <a:xfrm>
                <a:off x="7283883" y="4181878"/>
                <a:ext cx="1863243" cy="3393779"/>
                <a:chOff x="3878038" y="2317366"/>
                <a:chExt cx="2309630" cy="4418714"/>
              </a:xfrm>
            </p:grpSpPr>
            <p:pic>
              <p:nvPicPr>
                <p:cNvPr id="33" name="図 32" descr="時計 が含まれている画像&#10;&#10;自動的に生成された説明">
                  <a:extLst>
                    <a:ext uri="{FF2B5EF4-FFF2-40B4-BE49-F238E27FC236}">
                      <a16:creationId xmlns:a16="http://schemas.microsoft.com/office/drawing/2014/main" id="{8009062A-1998-42F7-A342-DD0EB562C3D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248365">
                  <a:off x="3890394" y="2317366"/>
                  <a:ext cx="1851427" cy="2200072"/>
                </a:xfrm>
                <a:prstGeom prst="rect">
                  <a:avLst/>
                </a:prstGeom>
              </p:spPr>
            </p:pic>
            <p:pic>
              <p:nvPicPr>
                <p:cNvPr id="34" name="図 33" descr="シャツ が含まれている画像&#10;&#10;自動的に生成された説明">
                  <a:extLst>
                    <a:ext uri="{FF2B5EF4-FFF2-40B4-BE49-F238E27FC236}">
                      <a16:creationId xmlns:a16="http://schemas.microsoft.com/office/drawing/2014/main" id="{3E524984-CADF-4CD8-8A5A-2BBCD06CE2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13692"/>
                <a:stretch/>
              </p:blipFill>
              <p:spPr>
                <a:xfrm>
                  <a:off x="3878038" y="4299082"/>
                  <a:ext cx="2309630" cy="2436998"/>
                </a:xfrm>
                <a:prstGeom prst="rect">
                  <a:avLst/>
                </a:prstGeom>
              </p:spPr>
            </p:pic>
          </p:grpSp>
          <p:pic>
            <p:nvPicPr>
              <p:cNvPr id="35" name="図 34" descr="黒い背景に白い文字がある&#10;&#10;低い精度で自動的に生成された説明">
                <a:extLst>
                  <a:ext uri="{FF2B5EF4-FFF2-40B4-BE49-F238E27FC236}">
                    <a16:creationId xmlns:a16="http://schemas.microsoft.com/office/drawing/2014/main" id="{5D79EB01-3937-4F12-A517-2EB4C37F306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rot="6377842" flipH="1" flipV="1">
                <a:off x="8204323" y="4103066"/>
                <a:ext cx="921772" cy="751705"/>
              </a:xfrm>
              <a:prstGeom prst="rect">
                <a:avLst/>
              </a:prstGeom>
            </p:spPr>
          </p:pic>
          <p:pic>
            <p:nvPicPr>
              <p:cNvPr id="36" name="図 35" descr="黒い背景に白い文字がある&#10;&#10;低い精度で自動的に生成された説明">
                <a:extLst>
                  <a:ext uri="{FF2B5EF4-FFF2-40B4-BE49-F238E27FC236}">
                    <a16:creationId xmlns:a16="http://schemas.microsoft.com/office/drawing/2014/main" id="{6E87D0FC-3338-457D-BD71-309A470C4C8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rot="17469865" flipH="1" flipV="1">
                <a:off x="6866822" y="5425127"/>
                <a:ext cx="921772" cy="751705"/>
              </a:xfrm>
              <a:prstGeom prst="rect">
                <a:avLst/>
              </a:prstGeom>
            </p:spPr>
          </p:pic>
        </p:grpSp>
        <p:pic>
          <p:nvPicPr>
            <p:cNvPr id="17" name="図 16">
              <a:extLst>
                <a:ext uri="{FF2B5EF4-FFF2-40B4-BE49-F238E27FC236}">
                  <a16:creationId xmlns:a16="http://schemas.microsoft.com/office/drawing/2014/main" id="{ECB81823-65EE-478D-A106-582A409728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2617"/>
            <a:stretch/>
          </p:blipFill>
          <p:spPr>
            <a:xfrm flipH="1">
              <a:off x="-274504" y="2620732"/>
              <a:ext cx="2314005" cy="497849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46" name="グループ化 45">
            <a:extLst>
              <a:ext uri="{FF2B5EF4-FFF2-40B4-BE49-F238E27FC236}">
                <a16:creationId xmlns:a16="http://schemas.microsoft.com/office/drawing/2014/main" id="{2D9E19BB-95B1-4C73-B9E1-B68B0A590CF8}"/>
              </a:ext>
            </a:extLst>
          </p:cNvPr>
          <p:cNvGrpSpPr/>
          <p:nvPr/>
        </p:nvGrpSpPr>
        <p:grpSpPr>
          <a:xfrm>
            <a:off x="1066800" y="4728130"/>
            <a:ext cx="6217083" cy="1959988"/>
            <a:chOff x="1066800" y="4728130"/>
            <a:chExt cx="6217083" cy="1959988"/>
          </a:xfrm>
        </p:grpSpPr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4A3C5307-6D00-431D-8A3E-C14170DD6349}"/>
                </a:ext>
              </a:extLst>
            </p:cNvPr>
            <p:cNvGrpSpPr/>
            <p:nvPr/>
          </p:nvGrpSpPr>
          <p:grpSpPr>
            <a:xfrm>
              <a:off x="1066800" y="4728130"/>
              <a:ext cx="6217083" cy="1959988"/>
              <a:chOff x="1066800" y="4728130"/>
              <a:chExt cx="6217083" cy="1959988"/>
            </a:xfrm>
          </p:grpSpPr>
          <p:sp>
            <p:nvSpPr>
              <p:cNvPr id="22" name="円形吹き出し 3">
                <a:extLst>
                  <a:ext uri="{FF2B5EF4-FFF2-40B4-BE49-F238E27FC236}">
                    <a16:creationId xmlns:a16="http://schemas.microsoft.com/office/drawing/2014/main" id="{389BA223-39BC-4BB7-84A3-063A0453F55E}"/>
                  </a:ext>
                </a:extLst>
              </p:cNvPr>
              <p:cNvSpPr/>
              <p:nvPr/>
            </p:nvSpPr>
            <p:spPr>
              <a:xfrm flipV="1">
                <a:off x="1066800" y="4728130"/>
                <a:ext cx="6217083" cy="1959988"/>
              </a:xfrm>
              <a:custGeom>
                <a:avLst/>
                <a:gdLst>
                  <a:gd name="connsiteX0" fmla="*/ 872341 w 2990850"/>
                  <a:gd name="connsiteY0" fmla="*/ 2228850 h 1981200"/>
                  <a:gd name="connsiteX1" fmla="*/ 760527 w 2990850"/>
                  <a:gd name="connsiteY1" fmla="*/ 1853330 h 1981200"/>
                  <a:gd name="connsiteX2" fmla="*/ 429664 w 2990850"/>
                  <a:gd name="connsiteY2" fmla="*/ 295706 h 1981200"/>
                  <a:gd name="connsiteX3" fmla="*/ 1951206 w 2990850"/>
                  <a:gd name="connsiteY3" fmla="*/ 47131 h 1981200"/>
                  <a:gd name="connsiteX4" fmla="*/ 2830792 w 2990850"/>
                  <a:gd name="connsiteY4" fmla="*/ 1436488 h 1981200"/>
                  <a:gd name="connsiteX5" fmla="*/ 1301923 w 2990850"/>
                  <a:gd name="connsiteY5" fmla="*/ 1972873 h 1981200"/>
                  <a:gd name="connsiteX6" fmla="*/ 872341 w 2990850"/>
                  <a:gd name="connsiteY6" fmla="*/ 2228850 h 1981200"/>
                  <a:gd name="connsiteX0" fmla="*/ 872506 w 2991669"/>
                  <a:gd name="connsiteY0" fmla="*/ 2228877 h 2228877"/>
                  <a:gd name="connsiteX1" fmla="*/ 835984 w 2991669"/>
                  <a:gd name="connsiteY1" fmla="*/ 2016946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872506 w 2991669"/>
                  <a:gd name="connsiteY7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872506 w 2991669"/>
                  <a:gd name="connsiteY7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872506 w 2991669"/>
                  <a:gd name="connsiteY7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872506 w 2991669"/>
                  <a:gd name="connsiteY7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872506 w 2991669"/>
                  <a:gd name="connsiteY7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1152691 w 2991669"/>
                  <a:gd name="connsiteY7" fmla="*/ 2095528 h 2228877"/>
                  <a:gd name="connsiteX8" fmla="*/ 872506 w 2991669"/>
                  <a:gd name="connsiteY8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1152691 w 2991669"/>
                  <a:gd name="connsiteY7" fmla="*/ 2095528 h 2228877"/>
                  <a:gd name="connsiteX8" fmla="*/ 872506 w 2991669"/>
                  <a:gd name="connsiteY8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1152691 w 2991669"/>
                  <a:gd name="connsiteY7" fmla="*/ 2095528 h 2228877"/>
                  <a:gd name="connsiteX8" fmla="*/ 872506 w 2991669"/>
                  <a:gd name="connsiteY8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1152691 w 2991669"/>
                  <a:gd name="connsiteY7" fmla="*/ 2095528 h 2228877"/>
                  <a:gd name="connsiteX8" fmla="*/ 872506 w 2991669"/>
                  <a:gd name="connsiteY8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1152691 w 2991669"/>
                  <a:gd name="connsiteY7" fmla="*/ 2095528 h 2228877"/>
                  <a:gd name="connsiteX8" fmla="*/ 872506 w 2991669"/>
                  <a:gd name="connsiteY8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1152691 w 2991669"/>
                  <a:gd name="connsiteY7" fmla="*/ 2095528 h 2228877"/>
                  <a:gd name="connsiteX8" fmla="*/ 872506 w 2991669"/>
                  <a:gd name="connsiteY8" fmla="*/ 2228877 h 2228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91669" h="2228877">
                    <a:moveTo>
                      <a:pt x="872506" y="2228877"/>
                    </a:moveTo>
                    <a:cubicBezTo>
                      <a:pt x="900020" y="2147121"/>
                      <a:pt x="903721" y="2086796"/>
                      <a:pt x="881228" y="2014565"/>
                    </a:cubicBezTo>
                    <a:cubicBezTo>
                      <a:pt x="866450" y="1961623"/>
                      <a:pt x="830239" y="1903918"/>
                      <a:pt x="760692" y="1853357"/>
                    </a:cubicBezTo>
                    <a:cubicBezTo>
                      <a:pt x="-96719" y="1532871"/>
                      <a:pt x="-260781" y="760506"/>
                      <a:pt x="429829" y="295733"/>
                    </a:cubicBezTo>
                    <a:cubicBezTo>
                      <a:pt x="825611" y="29375"/>
                      <a:pt x="1414011" y="-66751"/>
                      <a:pt x="1951371" y="47158"/>
                    </a:cubicBezTo>
                    <a:cubicBezTo>
                      <a:pt x="2826899" y="232753"/>
                      <a:pt x="3244736" y="892750"/>
                      <a:pt x="2830957" y="1436515"/>
                    </a:cubicBezTo>
                    <a:cubicBezTo>
                      <a:pt x="2545034" y="1812259"/>
                      <a:pt x="1931964" y="2027347"/>
                      <a:pt x="1302088" y="1972900"/>
                    </a:cubicBezTo>
                    <a:cubicBezTo>
                      <a:pt x="1246733" y="2005839"/>
                      <a:pt x="1241383" y="2031633"/>
                      <a:pt x="1152691" y="2095528"/>
                    </a:cubicBezTo>
                    <a:cubicBezTo>
                      <a:pt x="1073583" y="2161409"/>
                      <a:pt x="982570" y="2193952"/>
                      <a:pt x="872506" y="2228877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9" name="テキスト ボックス 28">
                <a:extLst>
                  <a:ext uri="{FF2B5EF4-FFF2-40B4-BE49-F238E27FC236}">
                    <a16:creationId xmlns:a16="http://schemas.microsoft.com/office/drawing/2014/main" id="{D90E3373-4FA8-45FA-A539-A1847E72CA12}"/>
                  </a:ext>
                </a:extLst>
              </p:cNvPr>
              <p:cNvSpPr txBox="1"/>
              <p:nvPr/>
            </p:nvSpPr>
            <p:spPr>
              <a:xfrm>
                <a:off x="1611866" y="5461231"/>
                <a:ext cx="5314139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Aft>
                    <a:spcPts val="1200"/>
                  </a:spcAft>
                </a:pPr>
                <a:r>
                  <a:rPr kumimoji="1" lang="ja-JP" altLang="en-US" b="1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今回は、妹さんの落書きで</a:t>
                </a:r>
                <a:r>
                  <a:rPr lang="ja-JP" altLang="en-US" b="1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すんで</a:t>
                </a:r>
                <a:r>
                  <a:rPr kumimoji="1" lang="ja-JP" altLang="en-US" b="1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よかったけれど、</a:t>
                </a:r>
                <a:br>
                  <a:rPr kumimoji="1" lang="en-US" altLang="ja-JP" b="1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</a:br>
                <a:r>
                  <a:rPr lang="ja-JP" altLang="en-US" b="1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パスワードのつかいまわしは</a:t>
                </a:r>
                <a:endParaRPr lang="en-US" altLang="ja-JP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algn="ctr">
                  <a:spcAft>
                    <a:spcPts val="1200"/>
                  </a:spcAft>
                </a:pPr>
                <a:r>
                  <a:rPr kumimoji="1" lang="ja-JP" altLang="en-US" b="1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とても危険なことなんだよ。</a:t>
                </a:r>
                <a:endParaRPr kumimoji="1" lang="en-US" altLang="ja-JP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p:grpSp>
        <p:grpSp>
          <p:nvGrpSpPr>
            <p:cNvPr id="31" name="グループ化 30">
              <a:extLst>
                <a:ext uri="{FF2B5EF4-FFF2-40B4-BE49-F238E27FC236}">
                  <a16:creationId xmlns:a16="http://schemas.microsoft.com/office/drawing/2014/main" id="{61827501-3810-EA3C-D898-4DB3EA9BCEFF}"/>
                </a:ext>
              </a:extLst>
            </p:cNvPr>
            <p:cNvGrpSpPr/>
            <p:nvPr/>
          </p:nvGrpSpPr>
          <p:grpSpPr>
            <a:xfrm>
              <a:off x="1387109" y="5251926"/>
              <a:ext cx="2801177" cy="989378"/>
              <a:chOff x="1387109" y="5251926"/>
              <a:chExt cx="2801177" cy="989378"/>
            </a:xfrm>
          </p:grpSpPr>
          <p:sp>
            <p:nvSpPr>
              <p:cNvPr id="19" name="テキスト ボックス 18">
                <a:extLst>
                  <a:ext uri="{FF2B5EF4-FFF2-40B4-BE49-F238E27FC236}">
                    <a16:creationId xmlns:a16="http://schemas.microsoft.com/office/drawing/2014/main" id="{015A5793-13C4-5FB4-646C-597F24AFD94E}"/>
                  </a:ext>
                </a:extLst>
              </p:cNvPr>
              <p:cNvSpPr txBox="1"/>
              <p:nvPr/>
            </p:nvSpPr>
            <p:spPr>
              <a:xfrm>
                <a:off x="1387109" y="5251926"/>
                <a:ext cx="96762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bg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こんかい</a:t>
                </a:r>
              </a:p>
            </p:txBody>
          </p:sp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06567901-6D04-D926-2FD3-4735207F5466}"/>
                  </a:ext>
                </a:extLst>
              </p:cNvPr>
              <p:cNvSpPr txBox="1"/>
              <p:nvPr/>
            </p:nvSpPr>
            <p:spPr>
              <a:xfrm>
                <a:off x="2176080" y="5251926"/>
                <a:ext cx="96762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bg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いもうと</a:t>
                </a:r>
              </a:p>
            </p:txBody>
          </p:sp>
          <p:sp>
            <p:nvSpPr>
              <p:cNvPr id="37" name="テキスト ボックス 36">
                <a:extLst>
                  <a:ext uri="{FF2B5EF4-FFF2-40B4-BE49-F238E27FC236}">
                    <a16:creationId xmlns:a16="http://schemas.microsoft.com/office/drawing/2014/main" id="{ECC89F85-7B37-15E3-F384-84923B9A9C70}"/>
                  </a:ext>
                </a:extLst>
              </p:cNvPr>
              <p:cNvSpPr txBox="1"/>
              <p:nvPr/>
            </p:nvSpPr>
            <p:spPr>
              <a:xfrm>
                <a:off x="3220658" y="5251926"/>
                <a:ext cx="96762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bg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らくが</a:t>
                </a:r>
              </a:p>
            </p:txBody>
          </p:sp>
          <p:sp>
            <p:nvSpPr>
              <p:cNvPr id="38" name="テキスト ボックス 37">
                <a:extLst>
                  <a:ext uri="{FF2B5EF4-FFF2-40B4-BE49-F238E27FC236}">
                    <a16:creationId xmlns:a16="http://schemas.microsoft.com/office/drawing/2014/main" id="{45E82D4F-B6E9-2C9E-EB12-D2368DBBC442}"/>
                  </a:ext>
                </a:extLst>
              </p:cNvPr>
              <p:cNvSpPr txBox="1"/>
              <p:nvPr/>
            </p:nvSpPr>
            <p:spPr>
              <a:xfrm>
                <a:off x="3144224" y="5964305"/>
                <a:ext cx="96762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bg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きけん</a:t>
                </a: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3614195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26.ID</a:t>
            </a:r>
            <a:r>
              <a:rPr lang="ja-JP" altLang="en-US" dirty="0"/>
              <a:t>やパスワードのつかいまわしに注意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347E84-7169-4579-BBE0-338AB76314D4}"/>
              </a:ext>
            </a:extLst>
          </p:cNvPr>
          <p:cNvGrpSpPr/>
          <p:nvPr/>
        </p:nvGrpSpPr>
        <p:grpSpPr>
          <a:xfrm rot="20766567" flipH="1">
            <a:off x="1086738" y="1732125"/>
            <a:ext cx="4024734" cy="1414949"/>
            <a:chOff x="69661" y="1764723"/>
            <a:chExt cx="3483326" cy="1414949"/>
          </a:xfrm>
        </p:grpSpPr>
        <p:sp>
          <p:nvSpPr>
            <p:cNvPr id="29" name="円形吹き出し 3">
              <a:extLst>
                <a:ext uri="{FF2B5EF4-FFF2-40B4-BE49-F238E27FC236}">
                  <a16:creationId xmlns:a16="http://schemas.microsoft.com/office/drawing/2014/main" id="{FC6422CA-FA8F-4CEE-BDE2-EAA7882519EC}"/>
                </a:ext>
              </a:extLst>
            </p:cNvPr>
            <p:cNvSpPr/>
            <p:nvPr/>
          </p:nvSpPr>
          <p:spPr>
            <a:xfrm rot="21184415" flipH="1">
              <a:off x="186420" y="1764723"/>
              <a:ext cx="3366567" cy="1414949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CBA22FE9-6783-4D2C-89BB-D2672D00F0FB}"/>
                </a:ext>
              </a:extLst>
            </p:cNvPr>
            <p:cNvSpPr txBox="1"/>
            <p:nvPr/>
          </p:nvSpPr>
          <p:spPr>
            <a:xfrm rot="21184415">
              <a:off x="69661" y="2037710"/>
              <a:ext cx="3057742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おぼえられないから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同じパスワードでいいや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F1ADF8E-3657-4138-8859-0463D7F5D77D}"/>
              </a:ext>
            </a:extLst>
          </p:cNvPr>
          <p:cNvSpPr txBox="1"/>
          <p:nvPr/>
        </p:nvSpPr>
        <p:spPr>
          <a:xfrm>
            <a:off x="18738" y="1048261"/>
            <a:ext cx="884342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spcAft>
                <a:spcPts val="1200"/>
              </a:spcAft>
              <a:defRPr sz="2700" spc="-9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en-US" altLang="ja-JP" dirty="0"/>
              <a:t>ID</a:t>
            </a:r>
            <a:r>
              <a:rPr lang="ja-JP" altLang="en-US" dirty="0"/>
              <a:t>やパスワードのつかいまわしは、とても危険です。</a:t>
            </a:r>
          </a:p>
        </p:txBody>
      </p: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1AFE9ACD-4E48-4527-A2E0-B090B581B13F}"/>
              </a:ext>
            </a:extLst>
          </p:cNvPr>
          <p:cNvGrpSpPr/>
          <p:nvPr/>
        </p:nvGrpSpPr>
        <p:grpSpPr>
          <a:xfrm>
            <a:off x="6273106" y="2341507"/>
            <a:ext cx="2589054" cy="546631"/>
            <a:chOff x="495300" y="3429000"/>
            <a:chExt cx="3048000" cy="1002874"/>
          </a:xfrm>
          <a:solidFill>
            <a:srgbClr val="494138"/>
          </a:solidFill>
        </p:grpSpPr>
        <p:sp>
          <p:nvSpPr>
            <p:cNvPr id="13" name="四角形: 角を丸くする 12">
              <a:extLst>
                <a:ext uri="{FF2B5EF4-FFF2-40B4-BE49-F238E27FC236}">
                  <a16:creationId xmlns:a16="http://schemas.microsoft.com/office/drawing/2014/main" id="{2CED68A5-C10E-42BC-B8CA-46B3009D36A4}"/>
                </a:ext>
              </a:extLst>
            </p:cNvPr>
            <p:cNvSpPr/>
            <p:nvPr/>
          </p:nvSpPr>
          <p:spPr>
            <a:xfrm>
              <a:off x="495300" y="3429000"/>
              <a:ext cx="3048000" cy="914400"/>
            </a:xfrm>
            <a:prstGeom prst="roundRect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323FD56-8581-49CF-8E92-B7C0CA15C292}"/>
                </a:ext>
              </a:extLst>
            </p:cNvPr>
            <p:cNvSpPr txBox="1"/>
            <p:nvPr/>
          </p:nvSpPr>
          <p:spPr>
            <a:xfrm>
              <a:off x="604384" y="3697814"/>
              <a:ext cx="2829832" cy="7340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SNS</a:t>
              </a:r>
              <a:r>
                <a:rPr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の乗っ取り</a:t>
              </a:r>
            </a:p>
          </p:txBody>
        </p:sp>
      </p:grp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98867B36-A24A-4D02-8891-98C4EAB7D5A2}"/>
              </a:ext>
            </a:extLst>
          </p:cNvPr>
          <p:cNvGrpSpPr/>
          <p:nvPr/>
        </p:nvGrpSpPr>
        <p:grpSpPr>
          <a:xfrm>
            <a:off x="6273106" y="3765500"/>
            <a:ext cx="2589054" cy="865865"/>
            <a:chOff x="5638444" y="5357927"/>
            <a:chExt cx="3048000" cy="974100"/>
          </a:xfrm>
          <a:solidFill>
            <a:srgbClr val="494138"/>
          </a:solidFill>
        </p:grpSpPr>
        <p:sp>
          <p:nvSpPr>
            <p:cNvPr id="21" name="四角形: 角を丸くする 20">
              <a:extLst>
                <a:ext uri="{FF2B5EF4-FFF2-40B4-BE49-F238E27FC236}">
                  <a16:creationId xmlns:a16="http://schemas.microsoft.com/office/drawing/2014/main" id="{62CC6B0B-DE08-4765-8C8C-0F781089AFD0}"/>
                </a:ext>
              </a:extLst>
            </p:cNvPr>
            <p:cNvSpPr/>
            <p:nvPr/>
          </p:nvSpPr>
          <p:spPr>
            <a:xfrm>
              <a:off x="5638444" y="5357927"/>
              <a:ext cx="3048000" cy="914400"/>
            </a:xfrm>
            <a:prstGeom prst="roundRect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17B419DA-17A2-4528-8748-8C2F1AA4D124}"/>
                </a:ext>
              </a:extLst>
            </p:cNvPr>
            <p:cNvSpPr txBox="1"/>
            <p:nvPr/>
          </p:nvSpPr>
          <p:spPr>
            <a:xfrm>
              <a:off x="5747528" y="5391383"/>
              <a:ext cx="2829832" cy="9406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000"/>
                </a:spcAft>
              </a:pPr>
              <a:r>
                <a:rPr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ゲームサイトの</a:t>
              </a:r>
              <a:endParaRPr lang="en-US" altLang="ja-JP" sz="20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spcAft>
                  <a:spcPts val="1000"/>
                </a:spcAft>
              </a:pPr>
              <a:r>
                <a:rPr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アイテム不正流出</a:t>
              </a:r>
            </a:p>
          </p:txBody>
        </p:sp>
      </p:grp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25A284AC-E5AA-4C26-92C1-D7CD90A51D4C}"/>
              </a:ext>
            </a:extLst>
          </p:cNvPr>
          <p:cNvGrpSpPr/>
          <p:nvPr/>
        </p:nvGrpSpPr>
        <p:grpSpPr>
          <a:xfrm>
            <a:off x="6273106" y="3066708"/>
            <a:ext cx="2589054" cy="540022"/>
            <a:chOff x="5125310" y="3701371"/>
            <a:chExt cx="2589054" cy="540022"/>
          </a:xfrm>
          <a:solidFill>
            <a:srgbClr val="494138"/>
          </a:solidFill>
        </p:grpSpPr>
        <p:sp>
          <p:nvSpPr>
            <p:cNvPr id="24" name="四角形: 角を丸くする 23">
              <a:extLst>
                <a:ext uri="{FF2B5EF4-FFF2-40B4-BE49-F238E27FC236}">
                  <a16:creationId xmlns:a16="http://schemas.microsoft.com/office/drawing/2014/main" id="{BA5C8368-7F88-4ABA-B6A0-4B8C9B99EE85}"/>
                </a:ext>
              </a:extLst>
            </p:cNvPr>
            <p:cNvSpPr/>
            <p:nvPr/>
          </p:nvSpPr>
          <p:spPr>
            <a:xfrm>
              <a:off x="5125310" y="3701371"/>
              <a:ext cx="2589054" cy="474859"/>
            </a:xfrm>
            <a:prstGeom prst="roundRect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226F5687-4036-4F55-B5B5-D634542D3498}"/>
                </a:ext>
              </a:extLst>
            </p:cNvPr>
            <p:cNvSpPr txBox="1"/>
            <p:nvPr/>
          </p:nvSpPr>
          <p:spPr>
            <a:xfrm>
              <a:off x="5234279" y="3841283"/>
              <a:ext cx="24037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不正ログイン</a:t>
              </a:r>
            </a:p>
          </p:txBody>
        </p:sp>
      </p:grp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880165FE-8F8B-40C5-849B-29389B23919C}"/>
              </a:ext>
            </a:extLst>
          </p:cNvPr>
          <p:cNvGrpSpPr/>
          <p:nvPr/>
        </p:nvGrpSpPr>
        <p:grpSpPr>
          <a:xfrm>
            <a:off x="1699768" y="3104637"/>
            <a:ext cx="5736050" cy="3371398"/>
            <a:chOff x="1699768" y="3104637"/>
            <a:chExt cx="5736050" cy="3371398"/>
          </a:xfrm>
        </p:grpSpPr>
        <p:pic>
          <p:nvPicPr>
            <p:cNvPr id="6" name="図 5" descr="グラフィカル ユーザー インターフェイス&#10;&#10;自動的に生成された説明">
              <a:extLst>
                <a:ext uri="{FF2B5EF4-FFF2-40B4-BE49-F238E27FC236}">
                  <a16:creationId xmlns:a16="http://schemas.microsoft.com/office/drawing/2014/main" id="{E32F0C09-D53D-47F2-9E34-0CFC9695D1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1102"/>
            <a:stretch/>
          </p:blipFill>
          <p:spPr>
            <a:xfrm>
              <a:off x="1699768" y="3104637"/>
              <a:ext cx="4450359" cy="3353544"/>
            </a:xfrm>
            <a:prstGeom prst="rect">
              <a:avLst/>
            </a:prstGeom>
          </p:spPr>
        </p:pic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3F53B5A4-97F0-4245-8207-3CAE8CAF3B3D}"/>
                </a:ext>
              </a:extLst>
            </p:cNvPr>
            <p:cNvGrpSpPr/>
            <p:nvPr/>
          </p:nvGrpSpPr>
          <p:grpSpPr>
            <a:xfrm>
              <a:off x="5391426" y="4527358"/>
              <a:ext cx="2044392" cy="1948677"/>
              <a:chOff x="5391426" y="4527358"/>
              <a:chExt cx="2044392" cy="1948677"/>
            </a:xfrm>
          </p:grpSpPr>
          <p:pic>
            <p:nvPicPr>
              <p:cNvPr id="26" name="図 25">
                <a:extLst>
                  <a:ext uri="{FF2B5EF4-FFF2-40B4-BE49-F238E27FC236}">
                    <a16:creationId xmlns:a16="http://schemas.microsoft.com/office/drawing/2014/main" id="{2444C156-4806-4866-B98D-E9DC493980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91426" y="4527358"/>
                <a:ext cx="1948677" cy="1948677"/>
              </a:xfrm>
              <a:prstGeom prst="rect">
                <a:avLst/>
              </a:prstGeom>
            </p:spPr>
          </p:pic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883FD7AA-8442-487E-9CF2-E8138FA33999}"/>
                  </a:ext>
                </a:extLst>
              </p:cNvPr>
              <p:cNvSpPr txBox="1"/>
              <p:nvPr/>
            </p:nvSpPr>
            <p:spPr>
              <a:xfrm rot="345624">
                <a:off x="6974153" y="4715459"/>
                <a:ext cx="461665" cy="1477328"/>
              </a:xfrm>
              <a:prstGeom prst="rect">
                <a:avLst/>
              </a:prstGeom>
              <a:noFill/>
            </p:spPr>
            <p:txBody>
              <a:bodyPr vert="eaVert" wrap="none" rtlCol="0">
                <a:spAutoFit/>
              </a:bodyPr>
              <a:lstStyle/>
              <a:p>
                <a:pPr algn="ctr"/>
                <a:r>
                  <a:rPr kumimoji="1" lang="ja-JP" altLang="en-US" b="1" dirty="0">
                    <a:solidFill>
                      <a:srgbClr val="7030A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うしし・・・</a:t>
                </a:r>
              </a:p>
            </p:txBody>
          </p:sp>
        </p:grpSp>
      </p:grpSp>
      <p:pic>
        <p:nvPicPr>
          <p:cNvPr id="8" name="図 7" descr="部屋 が含まれている画像&#10;&#10;自動的に生成された説明">
            <a:extLst>
              <a:ext uri="{FF2B5EF4-FFF2-40B4-BE49-F238E27FC236}">
                <a16:creationId xmlns:a16="http://schemas.microsoft.com/office/drawing/2014/main" id="{1299C6B8-98DB-44D6-B9FD-C44A54A1D9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40" y="3135574"/>
            <a:ext cx="2077514" cy="2539184"/>
          </a:xfrm>
          <a:prstGeom prst="rect">
            <a:avLst/>
          </a:prstGeom>
        </p:spPr>
      </p:pic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83314C2F-3397-3DEA-479E-EE326E57DB91}"/>
              </a:ext>
            </a:extLst>
          </p:cNvPr>
          <p:cNvSpPr txBox="1"/>
          <p:nvPr/>
        </p:nvSpPr>
        <p:spPr>
          <a:xfrm>
            <a:off x="6225556" y="845601"/>
            <a:ext cx="10408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きけん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325B5C1F-5CCB-BA38-3AE6-F6768E4DEEFA}"/>
              </a:ext>
            </a:extLst>
          </p:cNvPr>
          <p:cNvSpPr txBox="1"/>
          <p:nvPr/>
        </p:nvSpPr>
        <p:spPr>
          <a:xfrm rot="21207946">
            <a:off x="1397273" y="2421153"/>
            <a:ext cx="7903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おな</a:t>
            </a:r>
            <a:endParaRPr kumimoji="1" lang="en-US" altLang="ja-JP" sz="1200" dirty="0">
              <a:solidFill>
                <a:schemeClr val="accent2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EED2B62F-5DD8-E94A-2B51-CC0AC450BD03}"/>
              </a:ext>
            </a:extLst>
          </p:cNvPr>
          <p:cNvGrpSpPr/>
          <p:nvPr/>
        </p:nvGrpSpPr>
        <p:grpSpPr>
          <a:xfrm>
            <a:off x="6273106" y="1684223"/>
            <a:ext cx="2589054" cy="537237"/>
            <a:chOff x="6273106" y="1684223"/>
            <a:chExt cx="2589054" cy="537237"/>
          </a:xfrm>
        </p:grpSpPr>
        <p:grpSp>
          <p:nvGrpSpPr>
            <p:cNvPr id="15" name="グループ化 14">
              <a:extLst>
                <a:ext uri="{FF2B5EF4-FFF2-40B4-BE49-F238E27FC236}">
                  <a16:creationId xmlns:a16="http://schemas.microsoft.com/office/drawing/2014/main" id="{27C81838-41EF-4F78-9C9B-D74F8586CEE2}"/>
                </a:ext>
              </a:extLst>
            </p:cNvPr>
            <p:cNvGrpSpPr/>
            <p:nvPr/>
          </p:nvGrpSpPr>
          <p:grpSpPr>
            <a:xfrm>
              <a:off x="6273106" y="1713678"/>
              <a:ext cx="2589054" cy="507782"/>
              <a:chOff x="495300" y="4663553"/>
              <a:chExt cx="3048000" cy="1079250"/>
            </a:xfrm>
            <a:solidFill>
              <a:srgbClr val="494138"/>
            </a:solidFill>
          </p:grpSpPr>
          <p:sp>
            <p:nvSpPr>
              <p:cNvPr id="17" name="四角形: 角を丸くする 16">
                <a:extLst>
                  <a:ext uri="{FF2B5EF4-FFF2-40B4-BE49-F238E27FC236}">
                    <a16:creationId xmlns:a16="http://schemas.microsoft.com/office/drawing/2014/main" id="{C354D7DA-80B9-4FB8-9AE5-E6476F3DC633}"/>
                  </a:ext>
                </a:extLst>
              </p:cNvPr>
              <p:cNvSpPr/>
              <p:nvPr/>
            </p:nvSpPr>
            <p:spPr>
              <a:xfrm>
                <a:off x="495300" y="4663553"/>
                <a:ext cx="3048000" cy="914401"/>
              </a:xfrm>
              <a:prstGeom prst="roundRect">
                <a:avLst/>
              </a:prstGeom>
              <a:grpFill/>
              <a:ln>
                <a:solidFill>
                  <a:schemeClr val="tx1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6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9" name="テキスト ボックス 18">
                <a:extLst>
                  <a:ext uri="{FF2B5EF4-FFF2-40B4-BE49-F238E27FC236}">
                    <a16:creationId xmlns:a16="http://schemas.microsoft.com/office/drawing/2014/main" id="{0597CD36-0862-4E20-A896-E3CAD61A73D8}"/>
                  </a:ext>
                </a:extLst>
              </p:cNvPr>
              <p:cNvSpPr txBox="1"/>
              <p:nvPr/>
            </p:nvSpPr>
            <p:spPr>
              <a:xfrm>
                <a:off x="604384" y="4892401"/>
                <a:ext cx="2829832" cy="8504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2000" b="1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個人情報の漏洩</a:t>
                </a:r>
              </a:p>
            </p:txBody>
          </p:sp>
        </p:grp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24A471F7-2DB6-757B-2746-11A0E23EF36F}"/>
                </a:ext>
              </a:extLst>
            </p:cNvPr>
            <p:cNvSpPr txBox="1"/>
            <p:nvPr/>
          </p:nvSpPr>
          <p:spPr>
            <a:xfrm>
              <a:off x="7907561" y="1684223"/>
              <a:ext cx="60551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ろうえい</a:t>
              </a: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4F85CD00-FA54-3C83-7AE2-E5214769F264}"/>
                </a:ext>
              </a:extLst>
            </p:cNvPr>
            <p:cNvSpPr txBox="1"/>
            <p:nvPr/>
          </p:nvSpPr>
          <p:spPr>
            <a:xfrm>
              <a:off x="6599472" y="1684223"/>
              <a:ext cx="60551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こじん</a:t>
              </a: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3E9C4A42-622E-DACB-225D-D1C38275D323}"/>
                </a:ext>
              </a:extLst>
            </p:cNvPr>
            <p:cNvSpPr txBox="1"/>
            <p:nvPr/>
          </p:nvSpPr>
          <p:spPr>
            <a:xfrm>
              <a:off x="7096031" y="1684223"/>
              <a:ext cx="69220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じょうほう</a:t>
              </a:r>
            </a:p>
          </p:txBody>
        </p:sp>
      </p:grp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C6D33AFD-3365-42EB-ED99-64CF49D2A0F3}"/>
              </a:ext>
            </a:extLst>
          </p:cNvPr>
          <p:cNvGrpSpPr/>
          <p:nvPr/>
        </p:nvGrpSpPr>
        <p:grpSpPr>
          <a:xfrm>
            <a:off x="7281187" y="2327610"/>
            <a:ext cx="1112558" cy="230832"/>
            <a:chOff x="7281187" y="2327610"/>
            <a:chExt cx="1112558" cy="230832"/>
          </a:xfrm>
        </p:grpSpPr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55477F50-4D4A-B82A-9C99-0DB52A69B2B9}"/>
                </a:ext>
              </a:extLst>
            </p:cNvPr>
            <p:cNvSpPr txBox="1"/>
            <p:nvPr/>
          </p:nvSpPr>
          <p:spPr>
            <a:xfrm>
              <a:off x="7281187" y="2327610"/>
              <a:ext cx="60551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の</a:t>
              </a:r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C8F3A648-C9A0-9A60-2B20-7F07E3D7C2D8}"/>
                </a:ext>
              </a:extLst>
            </p:cNvPr>
            <p:cNvSpPr txBox="1"/>
            <p:nvPr/>
          </p:nvSpPr>
          <p:spPr>
            <a:xfrm>
              <a:off x="7788232" y="2327610"/>
              <a:ext cx="60551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と</a:t>
              </a:r>
            </a:p>
          </p:txBody>
        </p:sp>
      </p:grp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5A1F9DC0-D4B0-10C3-A545-DEDA3939CF6C}"/>
              </a:ext>
            </a:extLst>
          </p:cNvPr>
          <p:cNvSpPr txBox="1"/>
          <p:nvPr/>
        </p:nvSpPr>
        <p:spPr>
          <a:xfrm>
            <a:off x="6767751" y="3047850"/>
            <a:ext cx="6055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ふせい</a:t>
            </a: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2A45586F-5686-76CF-3F5E-D1626DF6075B}"/>
              </a:ext>
            </a:extLst>
          </p:cNvPr>
          <p:cNvGrpSpPr/>
          <p:nvPr/>
        </p:nvGrpSpPr>
        <p:grpSpPr>
          <a:xfrm>
            <a:off x="7537371" y="4077438"/>
            <a:ext cx="1192025" cy="230832"/>
            <a:chOff x="7537371" y="4077438"/>
            <a:chExt cx="1192025" cy="230832"/>
          </a:xfrm>
        </p:grpSpPr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5ED8700E-C0A1-DF0E-3A12-5E9EBF261404}"/>
                </a:ext>
              </a:extLst>
            </p:cNvPr>
            <p:cNvSpPr txBox="1"/>
            <p:nvPr/>
          </p:nvSpPr>
          <p:spPr>
            <a:xfrm>
              <a:off x="7537371" y="4077438"/>
              <a:ext cx="60551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ふせい</a:t>
              </a:r>
            </a:p>
          </p:txBody>
        </p:sp>
        <p:sp>
          <p:nvSpPr>
            <p:cNvPr id="43" name="テキスト ボックス 42">
              <a:extLst>
                <a:ext uri="{FF2B5EF4-FFF2-40B4-BE49-F238E27FC236}">
                  <a16:creationId xmlns:a16="http://schemas.microsoft.com/office/drawing/2014/main" id="{220947F4-7044-DBD2-3A09-FECE5AE38250}"/>
                </a:ext>
              </a:extLst>
            </p:cNvPr>
            <p:cNvSpPr txBox="1"/>
            <p:nvPr/>
          </p:nvSpPr>
          <p:spPr>
            <a:xfrm>
              <a:off x="7907561" y="4077438"/>
              <a:ext cx="82183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りゅうしゅつ</a:t>
              </a:r>
            </a:p>
          </p:txBody>
        </p:sp>
      </p:grp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6050C3FD-9CE1-1FA4-A225-65548F0B0656}"/>
              </a:ext>
            </a:extLst>
          </p:cNvPr>
          <p:cNvGrpSpPr/>
          <p:nvPr/>
        </p:nvGrpSpPr>
        <p:grpSpPr>
          <a:xfrm>
            <a:off x="2297666" y="3067014"/>
            <a:ext cx="3334674" cy="3401108"/>
            <a:chOff x="2297666" y="3067014"/>
            <a:chExt cx="3334674" cy="3401108"/>
          </a:xfrm>
        </p:grpSpPr>
        <p:sp>
          <p:nvSpPr>
            <p:cNvPr id="44" name="四角形: 角を丸くする 43">
              <a:extLst>
                <a:ext uri="{FF2B5EF4-FFF2-40B4-BE49-F238E27FC236}">
                  <a16:creationId xmlns:a16="http://schemas.microsoft.com/office/drawing/2014/main" id="{1DF3DF5E-C8AC-77A5-1433-A48E23C021F0}"/>
                </a:ext>
              </a:extLst>
            </p:cNvPr>
            <p:cNvSpPr/>
            <p:nvPr/>
          </p:nvSpPr>
          <p:spPr>
            <a:xfrm>
              <a:off x="2324142" y="3808952"/>
              <a:ext cx="382827" cy="2431008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067B244C-CEAB-190D-AE38-7530DE1E4CD8}"/>
                </a:ext>
              </a:extLst>
            </p:cNvPr>
            <p:cNvSpPr txBox="1"/>
            <p:nvPr/>
          </p:nvSpPr>
          <p:spPr>
            <a:xfrm>
              <a:off x="2297666" y="4015290"/>
              <a:ext cx="369332" cy="769441"/>
            </a:xfrm>
            <a:prstGeom prst="rect">
              <a:avLst/>
            </a:prstGeom>
            <a:noFill/>
          </p:spPr>
          <p:txBody>
            <a:bodyPr vert="horz" wrap="square" rtlCol="0" anchor="ctr">
              <a:spAutoFit/>
            </a:bodyPr>
            <a:lstStyle/>
            <a:p>
              <a:pPr algn="ctr"/>
              <a:r>
                <a:rPr kumimoji="1" lang="ja-JP" altLang="en-US" sz="11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同じ</a:t>
              </a:r>
              <a:r>
                <a:rPr kumimoji="1" lang="en-US" altLang="ja-JP" sz="11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I</a:t>
              </a:r>
              <a:br>
                <a:rPr kumimoji="1" lang="en-US" altLang="ja-JP" sz="11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kumimoji="1" lang="en-US" altLang="ja-JP" sz="11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D</a:t>
              </a:r>
              <a:endParaRPr kumimoji="1" lang="ja-JP" altLang="en-US" sz="11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8B212AEF-6AED-FA2D-E07B-32A87CB8D4E9}"/>
                </a:ext>
              </a:extLst>
            </p:cNvPr>
            <p:cNvSpPr txBox="1"/>
            <p:nvPr/>
          </p:nvSpPr>
          <p:spPr>
            <a:xfrm>
              <a:off x="2305361" y="4567518"/>
              <a:ext cx="353943" cy="1569660"/>
            </a:xfrm>
            <a:prstGeom prst="rect">
              <a:avLst/>
            </a:prstGeom>
            <a:noFill/>
          </p:spPr>
          <p:txBody>
            <a:bodyPr vert="eaVert" wrap="square" rtlCol="0" anchor="ctr">
              <a:spAutoFit/>
            </a:bodyPr>
            <a:lstStyle/>
            <a:p>
              <a:pPr algn="ctr"/>
              <a:r>
                <a:rPr kumimoji="1" lang="ja-JP" altLang="en-US" sz="11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・パスワードで登録</a:t>
              </a:r>
            </a:p>
          </p:txBody>
        </p:sp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9D49442A-CE6D-02A6-E85D-6C8F30CF08FF}"/>
                </a:ext>
              </a:extLst>
            </p:cNvPr>
            <p:cNvSpPr txBox="1"/>
            <p:nvPr/>
          </p:nvSpPr>
          <p:spPr>
            <a:xfrm>
              <a:off x="2429801" y="3937461"/>
              <a:ext cx="369332" cy="369332"/>
            </a:xfrm>
            <a:prstGeom prst="rect">
              <a:avLst/>
            </a:prstGeom>
            <a:noFill/>
          </p:spPr>
          <p:txBody>
            <a:bodyPr vert="horz" wrap="square" rtlCol="0" anchor="ctr">
              <a:spAutoFit/>
            </a:bodyPr>
            <a:lstStyle/>
            <a:p>
              <a:pPr algn="ctr"/>
              <a:r>
                <a:rPr kumimoji="1" lang="ja-JP" altLang="en-US" sz="900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お</a:t>
              </a:r>
              <a:br>
                <a:rPr kumimoji="1" lang="en-US" altLang="ja-JP" sz="900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</a:br>
              <a:r>
                <a:rPr kumimoji="1" lang="ja-JP" altLang="en-US" sz="900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な</a:t>
              </a:r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1C4A2D71-7BDA-BAFF-9B41-972DC5F94407}"/>
                </a:ext>
              </a:extLst>
            </p:cNvPr>
            <p:cNvSpPr txBox="1"/>
            <p:nvPr/>
          </p:nvSpPr>
          <p:spPr>
            <a:xfrm>
              <a:off x="2472956" y="5516783"/>
              <a:ext cx="247837" cy="646331"/>
            </a:xfrm>
            <a:prstGeom prst="rect">
              <a:avLst/>
            </a:prstGeom>
            <a:noFill/>
          </p:spPr>
          <p:txBody>
            <a:bodyPr vert="horz" wrap="square" rtlCol="0" anchor="ctr">
              <a:spAutoFit/>
            </a:bodyPr>
            <a:lstStyle/>
            <a:p>
              <a:pPr algn="ctr"/>
              <a:r>
                <a:rPr kumimoji="1" lang="ja-JP" altLang="en-US" sz="900" spc="-150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とうろく</a:t>
              </a:r>
            </a:p>
          </p:txBody>
        </p:sp>
        <p:sp>
          <p:nvSpPr>
            <p:cNvPr id="49" name="四角形: 角を丸くする 48">
              <a:extLst>
                <a:ext uri="{FF2B5EF4-FFF2-40B4-BE49-F238E27FC236}">
                  <a16:creationId xmlns:a16="http://schemas.microsoft.com/office/drawing/2014/main" id="{57FC4D09-DFCD-D905-7FE2-FFC469894731}"/>
                </a:ext>
              </a:extLst>
            </p:cNvPr>
            <p:cNvSpPr/>
            <p:nvPr/>
          </p:nvSpPr>
          <p:spPr>
            <a:xfrm>
              <a:off x="5278855" y="3067014"/>
              <a:ext cx="353485" cy="1792482"/>
            </a:xfrm>
            <a:prstGeom prst="roundRect">
              <a:avLst>
                <a:gd name="adj" fmla="val 50000"/>
              </a:avLst>
            </a:prstGeom>
            <a:solidFill>
              <a:srgbClr val="474747"/>
            </a:solidFill>
            <a:ln>
              <a:solidFill>
                <a:schemeClr val="tx1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E32467C6-B59B-91A9-6C09-BAD4E4B7E69B}"/>
                </a:ext>
              </a:extLst>
            </p:cNvPr>
            <p:cNvSpPr txBox="1"/>
            <p:nvPr/>
          </p:nvSpPr>
          <p:spPr>
            <a:xfrm>
              <a:off x="5272527" y="3083765"/>
              <a:ext cx="353943" cy="1810337"/>
            </a:xfrm>
            <a:prstGeom prst="rect">
              <a:avLst/>
            </a:prstGeom>
            <a:noFill/>
          </p:spPr>
          <p:txBody>
            <a:bodyPr vert="eaVert" wrap="square" rtlCol="0" anchor="ctr">
              <a:spAutoFit/>
            </a:bodyPr>
            <a:lstStyle/>
            <a:p>
              <a:pPr algn="ctr"/>
              <a:r>
                <a:rPr kumimoji="1" lang="ja-JP" altLang="en-US" sz="11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パスワード流出</a:t>
              </a:r>
              <a:r>
                <a:rPr kumimoji="1" lang="en-US" altLang="ja-JP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(</a:t>
              </a:r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りゅうしゅつ</a:t>
              </a:r>
              <a:r>
                <a:rPr kumimoji="1" lang="en-US" altLang="ja-JP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)</a:t>
              </a:r>
              <a:endParaRPr kumimoji="1" lang="en-US" altLang="ja-JP" sz="11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54" name="四角形: 角を丸くする 53">
              <a:extLst>
                <a:ext uri="{FF2B5EF4-FFF2-40B4-BE49-F238E27FC236}">
                  <a16:creationId xmlns:a16="http://schemas.microsoft.com/office/drawing/2014/main" id="{BB036464-7484-0890-71E9-CD6639C4AC90}"/>
                </a:ext>
              </a:extLst>
            </p:cNvPr>
            <p:cNvSpPr/>
            <p:nvPr/>
          </p:nvSpPr>
          <p:spPr>
            <a:xfrm>
              <a:off x="4811863" y="4712772"/>
              <a:ext cx="353485" cy="1755350"/>
            </a:xfrm>
            <a:prstGeom prst="roundRect">
              <a:avLst>
                <a:gd name="adj" fmla="val 50000"/>
              </a:avLst>
            </a:prstGeom>
            <a:solidFill>
              <a:srgbClr val="474747"/>
            </a:solidFill>
            <a:ln>
              <a:solidFill>
                <a:schemeClr val="tx1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7AFA40D3-81D4-CFC3-2A3C-00928045664B}"/>
                </a:ext>
              </a:extLst>
            </p:cNvPr>
            <p:cNvSpPr txBox="1"/>
            <p:nvPr/>
          </p:nvSpPr>
          <p:spPr>
            <a:xfrm>
              <a:off x="4805535" y="4784731"/>
              <a:ext cx="353943" cy="1657647"/>
            </a:xfrm>
            <a:prstGeom prst="rect">
              <a:avLst/>
            </a:prstGeom>
            <a:noFill/>
          </p:spPr>
          <p:txBody>
            <a:bodyPr vert="eaVert" wrap="square" rtlCol="0" anchor="ctr">
              <a:spAutoFit/>
            </a:bodyPr>
            <a:lstStyle/>
            <a:p>
              <a:pPr algn="ctr"/>
              <a:r>
                <a:rPr kumimoji="1" lang="ja-JP" altLang="en-US" sz="11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不正 </a:t>
              </a:r>
              <a:r>
                <a:rPr kumimoji="1" lang="en-US" altLang="ja-JP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(</a:t>
              </a:r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ふせい</a:t>
              </a:r>
              <a:r>
                <a:rPr kumimoji="1" lang="en-US" altLang="ja-JP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) </a:t>
              </a:r>
              <a:r>
                <a:rPr kumimoji="1" lang="ja-JP" altLang="en-US" sz="11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ログイン</a:t>
              </a:r>
              <a:endParaRPr kumimoji="1" lang="en-US" altLang="ja-JP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083B404B-4ECD-AD6B-8BB6-F8BF9B38E654}"/>
              </a:ext>
            </a:extLst>
          </p:cNvPr>
          <p:cNvSpPr txBox="1"/>
          <p:nvPr/>
        </p:nvSpPr>
        <p:spPr>
          <a:xfrm>
            <a:off x="4909395" y="44742"/>
            <a:ext cx="11662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ちゅうい</a:t>
            </a:r>
          </a:p>
        </p:txBody>
      </p: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41F05788-617B-A32B-4F31-F0E6BC67F7D8}"/>
              </a:ext>
            </a:extLst>
          </p:cNvPr>
          <p:cNvGrpSpPr/>
          <p:nvPr/>
        </p:nvGrpSpPr>
        <p:grpSpPr>
          <a:xfrm>
            <a:off x="5837359" y="6413455"/>
            <a:ext cx="3680749" cy="438327"/>
            <a:chOff x="49655" y="6384372"/>
            <a:chExt cx="3680749" cy="438327"/>
          </a:xfrm>
        </p:grpSpPr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CC03315F-B5BD-1EB7-8BF8-702958FD9F25}"/>
                </a:ext>
              </a:extLst>
            </p:cNvPr>
            <p:cNvSpPr txBox="1"/>
            <p:nvPr/>
          </p:nvSpPr>
          <p:spPr>
            <a:xfrm>
              <a:off x="49655" y="6514922"/>
              <a:ext cx="368074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kumimoji="1" lang="en-US" altLang="ja-JP" sz="14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SNS</a:t>
              </a:r>
              <a:r>
                <a:rPr kumimoji="1" lang="ja-JP" altLang="en-US" sz="14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：情報を交換するためのサービス</a:t>
              </a: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B22DF910-FDC5-DE32-4E61-D521161403D4}"/>
                </a:ext>
              </a:extLst>
            </p:cNvPr>
            <p:cNvSpPr txBox="1"/>
            <p:nvPr/>
          </p:nvSpPr>
          <p:spPr>
            <a:xfrm>
              <a:off x="501864" y="6384372"/>
              <a:ext cx="71648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じょうほう</a:t>
              </a:r>
              <a:endPara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01C19202-4665-0B25-0E87-18AF7FB8B596}"/>
                </a:ext>
              </a:extLst>
            </p:cNvPr>
            <p:cNvSpPr txBox="1"/>
            <p:nvPr/>
          </p:nvSpPr>
          <p:spPr>
            <a:xfrm>
              <a:off x="1051798" y="6384372"/>
              <a:ext cx="69971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こうかん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88185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4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61212C4-459B-4BE3-A353-CDF575914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26.ID</a:t>
            </a:r>
            <a:r>
              <a:rPr lang="ja-JP" altLang="en-US" dirty="0"/>
              <a:t>やパスワードのつかいまわしに注意</a:t>
            </a:r>
            <a:endParaRPr kumimoji="1" lang="ja-JP" altLang="en-US" dirty="0"/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046BBECB-6E6E-490E-BC9D-BAF400179A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73" y="4729336"/>
            <a:ext cx="2151697" cy="2143125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966DF439-B924-4256-A2C8-3A39EFC630EE}"/>
              </a:ext>
            </a:extLst>
          </p:cNvPr>
          <p:cNvGrpSpPr/>
          <p:nvPr/>
        </p:nvGrpSpPr>
        <p:grpSpPr>
          <a:xfrm>
            <a:off x="0" y="733424"/>
            <a:ext cx="9010650" cy="3853816"/>
            <a:chOff x="381000" y="733424"/>
            <a:chExt cx="8629650" cy="3853816"/>
          </a:xfrm>
        </p:grpSpPr>
        <p:sp>
          <p:nvSpPr>
            <p:cNvPr id="3" name="角丸四角形 22">
              <a:extLst>
                <a:ext uri="{FF2B5EF4-FFF2-40B4-BE49-F238E27FC236}">
                  <a16:creationId xmlns:a16="http://schemas.microsoft.com/office/drawing/2014/main" id="{825CC319-549C-4DF1-ACA0-9C456099F015}"/>
                </a:ext>
              </a:extLst>
            </p:cNvPr>
            <p:cNvSpPr/>
            <p:nvPr/>
          </p:nvSpPr>
          <p:spPr>
            <a:xfrm>
              <a:off x="381000" y="733424"/>
              <a:ext cx="8629650" cy="3853816"/>
            </a:xfrm>
            <a:prstGeom prst="roundRect">
              <a:avLst/>
            </a:prstGeom>
            <a:solidFill>
              <a:schemeClr val="bg1"/>
            </a:solidFill>
            <a:ln w="57150" cap="rnd" cmpd="thickThin">
              <a:noFill/>
              <a:prstDash val="dashDot"/>
              <a:round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D1BD4EF5-CAF9-4245-9175-F9808D325343}"/>
                </a:ext>
              </a:extLst>
            </p:cNvPr>
            <p:cNvSpPr txBox="1"/>
            <p:nvPr/>
          </p:nvSpPr>
          <p:spPr>
            <a:xfrm>
              <a:off x="1023946" y="1350806"/>
              <a:ext cx="7986704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en-US" altLang="ja-JP" sz="2400" b="1" dirty="0">
                  <a:solidFill>
                    <a:srgbClr val="4837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ID</a:t>
              </a:r>
              <a:r>
                <a:rPr lang="ja-JP" altLang="en-US" sz="2400" b="1" dirty="0">
                  <a:solidFill>
                    <a:srgbClr val="4837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やパスワードは絶対につかいまわさず</a:t>
              </a:r>
            </a:p>
            <a:p>
              <a:pPr>
                <a:spcAft>
                  <a:spcPts val="1200"/>
                </a:spcAft>
              </a:pPr>
              <a:r>
                <a:rPr lang="ja-JP" altLang="en-US" sz="2400" b="1" dirty="0">
                  <a:solidFill>
                    <a:srgbClr val="4837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きちんと管理し、できるだけ複雑なパスワードを設定し</a:t>
              </a:r>
            </a:p>
            <a:p>
              <a:pPr>
                <a:spcAft>
                  <a:spcPts val="1200"/>
                </a:spcAft>
              </a:pPr>
              <a:r>
                <a:rPr lang="ja-JP" altLang="en-US" sz="2400" b="1" dirty="0">
                  <a:solidFill>
                    <a:srgbClr val="4837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自分のアカウントをまもりましょう。</a:t>
              </a:r>
            </a:p>
            <a:p>
              <a:pPr>
                <a:spcAft>
                  <a:spcPts val="1200"/>
                </a:spcAft>
              </a:pPr>
              <a:r>
                <a:rPr lang="ja-JP" altLang="en-US" sz="2400" b="1" dirty="0">
                  <a:solidFill>
                    <a:srgbClr val="4837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また、自分のアカウントを絶対にほかの人に教えないこと</a:t>
              </a:r>
              <a:endPara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400" b="1" dirty="0">
                  <a:solidFill>
                    <a:srgbClr val="4837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も大切です。</a:t>
              </a:r>
            </a:p>
          </p:txBody>
        </p:sp>
      </p:grpSp>
      <p:pic>
        <p:nvPicPr>
          <p:cNvPr id="7" name="図 6">
            <a:extLst>
              <a:ext uri="{FF2B5EF4-FFF2-40B4-BE49-F238E27FC236}">
                <a16:creationId xmlns:a16="http://schemas.microsoft.com/office/drawing/2014/main" id="{D9219940-8C75-4BAF-8C85-16C3E2744C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311" y="4011065"/>
            <a:ext cx="2106802" cy="2940389"/>
          </a:xfrm>
          <a:prstGeom prst="rect">
            <a:avLst/>
          </a:prstGeom>
        </p:spPr>
      </p:pic>
      <p:pic>
        <p:nvPicPr>
          <p:cNvPr id="10" name="図 9" descr="部屋 が含まれている画像&#10;&#10;自動的に生成された説明">
            <a:extLst>
              <a:ext uri="{FF2B5EF4-FFF2-40B4-BE49-F238E27FC236}">
                <a16:creationId xmlns:a16="http://schemas.microsoft.com/office/drawing/2014/main" id="{0FB33E26-FEA0-4344-B186-58003E4B81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74602" y="4176222"/>
            <a:ext cx="2151698" cy="2764767"/>
          </a:xfrm>
          <a:prstGeom prst="rect">
            <a:avLst/>
          </a:prstGeom>
        </p:spPr>
      </p:pic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5EB3497B-3D76-6878-0399-06F2AF4C9086}"/>
              </a:ext>
            </a:extLst>
          </p:cNvPr>
          <p:cNvGrpSpPr/>
          <p:nvPr/>
        </p:nvGrpSpPr>
        <p:grpSpPr>
          <a:xfrm>
            <a:off x="619886" y="1153182"/>
            <a:ext cx="7561565" cy="2367107"/>
            <a:chOff x="619886" y="1153182"/>
            <a:chExt cx="7561565" cy="2367107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B90C30DF-5D98-E745-A185-2A9884F042D5}"/>
                </a:ext>
              </a:extLst>
            </p:cNvPr>
            <p:cNvSpPr txBox="1"/>
            <p:nvPr/>
          </p:nvSpPr>
          <p:spPr>
            <a:xfrm>
              <a:off x="3086044" y="1153182"/>
              <a:ext cx="894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rgbClr val="4837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ぜったい</a:t>
              </a:r>
              <a:endPara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9414184-5963-7190-82AE-31CB4089DC75}"/>
                </a:ext>
              </a:extLst>
            </p:cNvPr>
            <p:cNvSpPr txBox="1"/>
            <p:nvPr/>
          </p:nvSpPr>
          <p:spPr>
            <a:xfrm>
              <a:off x="1833824" y="1673882"/>
              <a:ext cx="894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rgbClr val="4837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かんり</a:t>
              </a:r>
              <a:endPara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687C9AC-1D3B-5D81-E3C7-5E66674C9BCD}"/>
                </a:ext>
              </a:extLst>
            </p:cNvPr>
            <p:cNvSpPr txBox="1"/>
            <p:nvPr/>
          </p:nvSpPr>
          <p:spPr>
            <a:xfrm>
              <a:off x="4572000" y="1673882"/>
              <a:ext cx="894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rgbClr val="4837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ふくざつ</a:t>
              </a:r>
              <a:endPara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FA321D85-B0C8-673D-24CF-42F0B832499D}"/>
                </a:ext>
              </a:extLst>
            </p:cNvPr>
            <p:cNvSpPr txBox="1"/>
            <p:nvPr/>
          </p:nvSpPr>
          <p:spPr>
            <a:xfrm>
              <a:off x="7287316" y="1673882"/>
              <a:ext cx="894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rgbClr val="4837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せってい</a:t>
              </a:r>
              <a:endPara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61E701B0-CD0B-991E-F621-39E9C577E5AD}"/>
                </a:ext>
              </a:extLst>
            </p:cNvPr>
            <p:cNvSpPr txBox="1"/>
            <p:nvPr/>
          </p:nvSpPr>
          <p:spPr>
            <a:xfrm>
              <a:off x="4268668" y="2719854"/>
              <a:ext cx="894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rgbClr val="4837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ぜったい</a:t>
              </a:r>
              <a:endPara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867E4210-337E-994F-2BEC-25C45AA4F5EE}"/>
                </a:ext>
              </a:extLst>
            </p:cNvPr>
            <p:cNvSpPr txBox="1"/>
            <p:nvPr/>
          </p:nvSpPr>
          <p:spPr>
            <a:xfrm>
              <a:off x="1514021" y="2719854"/>
              <a:ext cx="894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rgbClr val="4837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じぶん</a:t>
              </a:r>
              <a:endPara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EA2CCE03-25C5-8D2C-0904-ED43E878DD8F}"/>
                </a:ext>
              </a:extLst>
            </p:cNvPr>
            <p:cNvSpPr txBox="1"/>
            <p:nvPr/>
          </p:nvSpPr>
          <p:spPr>
            <a:xfrm>
              <a:off x="6556316" y="2719854"/>
              <a:ext cx="894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rgbClr val="4837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おし</a:t>
              </a:r>
              <a:endPara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4947F0E1-5336-084F-3146-FCC9E86909C9}"/>
                </a:ext>
              </a:extLst>
            </p:cNvPr>
            <p:cNvSpPr txBox="1"/>
            <p:nvPr/>
          </p:nvSpPr>
          <p:spPr>
            <a:xfrm>
              <a:off x="939689" y="3243290"/>
              <a:ext cx="894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rgbClr val="4837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たいせつ</a:t>
              </a:r>
              <a:endPara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5AF8D230-3DD2-CC25-0439-5C2BA70524F3}"/>
                </a:ext>
              </a:extLst>
            </p:cNvPr>
            <p:cNvSpPr txBox="1"/>
            <p:nvPr/>
          </p:nvSpPr>
          <p:spPr>
            <a:xfrm>
              <a:off x="619886" y="2196732"/>
              <a:ext cx="894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rgbClr val="4837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じぶん</a:t>
              </a:r>
              <a:endPara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4E85BC88-A324-901D-62D1-3B362442C930}"/>
              </a:ext>
            </a:extLst>
          </p:cNvPr>
          <p:cNvSpPr txBox="1"/>
          <p:nvPr/>
        </p:nvSpPr>
        <p:spPr>
          <a:xfrm>
            <a:off x="4909395" y="44742"/>
            <a:ext cx="11662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ちゅうい</a:t>
            </a:r>
          </a:p>
        </p:txBody>
      </p:sp>
    </p:spTree>
    <p:extLst>
      <p:ext uri="{BB962C8B-B14F-4D97-AF65-F5344CB8AC3E}">
        <p14:creationId xmlns:p14="http://schemas.microsoft.com/office/powerpoint/2010/main" val="331097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COURCE_TITLE" val="情報モラル教育 小学生向け"/>
  <p:tag name="ISPRING_ULTRA_SCORM_LESSON_TITLE" val="情報モラル教育 小学生向け"/>
  <p:tag name="ISPRING_PRESENTATI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_SCORM_PASSING_SCORE" val="0.000000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GENSWF_SLIDE_TITLE" val="第3話 名前、住所、写真を公開しない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636</Words>
  <Application>Microsoft Office PowerPoint</Application>
  <PresentationFormat>画面に合わせる (4:3)</PresentationFormat>
  <Paragraphs>159</Paragraphs>
  <Slides>8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6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だい26話 IDやパスワードの つかいまわしに注意</vt:lpstr>
      <vt:lpstr>26.IDやパスワードのつかいまわしに注意</vt:lpstr>
      <vt:lpstr>26.IDやパスワードのつかいまわしに注意</vt:lpstr>
      <vt:lpstr>26.IDやパスワードのつかいまわしに注意</vt:lpstr>
      <vt:lpstr>26.IDやパスワードのつかいまわしに注意</vt:lpstr>
      <vt:lpstr>26.IDやパスワードのつかいまわしに注意</vt:lpstr>
      <vt:lpstr>26.IDやパスワードのつかいまわしに注意</vt:lpstr>
      <vt:lpstr>26.IDやパスワードのつかいまわしに注意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2023-02-17T01:48:27Z</dcterms:created>
  <dcterms:modified xsi:type="dcterms:W3CDTF">2023-02-17T01:48:31Z</dcterms:modified>
</cp:coreProperties>
</file>