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515" r:id="rId2"/>
    <p:sldId id="527" r:id="rId3"/>
    <p:sldId id="540" r:id="rId4"/>
    <p:sldId id="550" r:id="rId5"/>
    <p:sldId id="551" r:id="rId6"/>
    <p:sldId id="539" r:id="rId7"/>
    <p:sldId id="528" r:id="rId8"/>
  </p:sldIdLst>
  <p:sldSz cx="9144000" cy="6858000" type="screen4x3"/>
  <p:notesSz cx="6735763" cy="9866313"/>
  <p:custDataLst>
    <p:tags r:id="rId11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3700"/>
    <a:srgbClr val="474747"/>
    <a:srgbClr val="494138"/>
    <a:srgbClr val="000000"/>
    <a:srgbClr val="44AF35"/>
    <a:srgbClr val="9DC3E6"/>
    <a:srgbClr val="F9D5BD"/>
    <a:srgbClr val="449424"/>
    <a:srgbClr val="CBA163"/>
    <a:srgbClr val="C9A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 autoAdjust="0"/>
    <p:restoredTop sz="93586" autoAdjust="0"/>
  </p:normalViewPr>
  <p:slideViewPr>
    <p:cSldViewPr snapToGrid="0">
      <p:cViewPr varScale="1">
        <p:scale>
          <a:sx n="73" d="100"/>
          <a:sy n="73" d="100"/>
        </p:scale>
        <p:origin x="1790" y="58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55" d="100"/>
          <a:sy n="55" d="100"/>
        </p:scale>
        <p:origin x="1315" y="3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57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8845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766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15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15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15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7" b="100000" l="43119" r="100000">
                        <a14:foregroundMark x1="87156" y1="62167" x2="99083" y2="67140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895136" y="3200400"/>
            <a:ext cx="7313094" cy="3143024"/>
          </a:xfrm>
        </p:spPr>
        <p:txBody>
          <a:bodyPr>
            <a:normAutofit/>
          </a:bodyPr>
          <a:lstStyle/>
          <a:p>
            <a:pPr algn="ctr">
              <a:lnSpc>
                <a:spcPts val="7600"/>
              </a:lnSpc>
            </a:pPr>
            <a:r>
              <a:rPr lang="ja-JP" altLang="en-US" sz="4000" dirty="0"/>
              <a:t>だい</a:t>
            </a:r>
            <a:r>
              <a:rPr lang="en-US" altLang="ja-JP" sz="4000" dirty="0"/>
              <a:t>27</a:t>
            </a:r>
            <a:r>
              <a:rPr lang="ja-JP" altLang="en-US" sz="4000" dirty="0"/>
              <a:t>話</a:t>
            </a:r>
            <a:br>
              <a:rPr lang="en-US" altLang="ja-JP" dirty="0"/>
            </a:br>
            <a:r>
              <a:rPr lang="ja-JP" altLang="en-US" dirty="0"/>
              <a:t>不正アクセスはだめ！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情報モラル教育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90CCE4-ADC8-C791-1130-078E3DB2F031}"/>
              </a:ext>
            </a:extLst>
          </p:cNvPr>
          <p:cNvSpPr txBox="1"/>
          <p:nvPr/>
        </p:nvSpPr>
        <p:spPr>
          <a:xfrm>
            <a:off x="1123169" y="4577162"/>
            <a:ext cx="150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ふ　　せい</a:t>
            </a:r>
            <a:endParaRPr kumimoji="1" lang="ja-JP" altLang="en-US" dirty="0">
              <a:solidFill>
                <a:srgbClr val="61340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0F22071-C2DE-194B-D657-D094A313E85E}"/>
              </a:ext>
            </a:extLst>
          </p:cNvPr>
          <p:cNvSpPr txBox="1"/>
          <p:nvPr/>
        </p:nvSpPr>
        <p:spPr>
          <a:xfrm>
            <a:off x="4982613" y="3686818"/>
            <a:ext cx="8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0EAF13-B0EF-E57E-3C27-6C2ED538B846}"/>
              </a:ext>
            </a:extLst>
          </p:cNvPr>
          <p:cNvSpPr txBox="1"/>
          <p:nvPr/>
        </p:nvSpPr>
        <p:spPr>
          <a:xfrm>
            <a:off x="16666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4A762E-C025-4F47-0B31-750EBB77DFB2}"/>
              </a:ext>
            </a:extLst>
          </p:cNvPr>
          <p:cNvSpPr txBox="1"/>
          <p:nvPr/>
        </p:nvSpPr>
        <p:spPr>
          <a:xfrm>
            <a:off x="169320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26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ーブル, 部屋, ダイニングルーム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010787E8-1741-41DF-AE7F-31840E7FF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49" y="2584146"/>
            <a:ext cx="5018196" cy="5018196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27.</a:t>
            </a:r>
            <a:r>
              <a:rPr lang="ja-JP" altLang="en-US" dirty="0"/>
              <a:t>不正アクセスはだめ！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814245B-F088-44DC-9C54-5DD41752D0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r="609"/>
          <a:stretch/>
        </p:blipFill>
        <p:spPr>
          <a:xfrm>
            <a:off x="1152277" y="3226888"/>
            <a:ext cx="2397805" cy="3732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95DB45E-AE82-407C-A5B5-BC897F788B69}"/>
              </a:ext>
            </a:extLst>
          </p:cNvPr>
          <p:cNvGrpSpPr/>
          <p:nvPr/>
        </p:nvGrpSpPr>
        <p:grpSpPr>
          <a:xfrm rot="21125053" flipH="1">
            <a:off x="118479" y="2133880"/>
            <a:ext cx="2816364" cy="2095638"/>
            <a:chOff x="8243249" y="2369735"/>
            <a:chExt cx="1150441" cy="1269140"/>
          </a:xfrm>
        </p:grpSpPr>
        <p:sp>
          <p:nvSpPr>
            <p:cNvPr id="19" name="円形吹き出し 3">
              <a:extLst>
                <a:ext uri="{FF2B5EF4-FFF2-40B4-BE49-F238E27FC236}">
                  <a16:creationId xmlns:a16="http://schemas.microsoft.com/office/drawing/2014/main" id="{573EAFF0-3284-4B7D-A717-A692DABB82D1}"/>
                </a:ext>
              </a:extLst>
            </p:cNvPr>
            <p:cNvSpPr/>
            <p:nvPr/>
          </p:nvSpPr>
          <p:spPr>
            <a:xfrm>
              <a:off x="8246637" y="2369735"/>
              <a:ext cx="1147053" cy="1269140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A1AC748-B664-4C34-A5E9-99481264B7FD}"/>
                </a:ext>
              </a:extLst>
            </p:cNvPr>
            <p:cNvSpPr txBox="1"/>
            <p:nvPr/>
          </p:nvSpPr>
          <p:spPr>
            <a:xfrm>
              <a:off x="8243249" y="2689095"/>
              <a:ext cx="1121946" cy="708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自分のパスワードで</a:t>
              </a:r>
              <a:br>
                <a:rPr lang="en-US" altLang="ja-JP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ログインしたら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学習をはじめます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AE08EB3-CE35-4867-A51E-A0E39CC60F7E}"/>
              </a:ext>
            </a:extLst>
          </p:cNvPr>
          <p:cNvGrpSpPr/>
          <p:nvPr/>
        </p:nvGrpSpPr>
        <p:grpSpPr>
          <a:xfrm>
            <a:off x="6259520" y="4890776"/>
            <a:ext cx="2336799" cy="1521820"/>
            <a:chOff x="6766372" y="2060255"/>
            <a:chExt cx="2336799" cy="1521820"/>
          </a:xfrm>
        </p:grpSpPr>
        <p:sp>
          <p:nvSpPr>
            <p:cNvPr id="2" name="思考の吹き出し: 雲形 1">
              <a:extLst>
                <a:ext uri="{FF2B5EF4-FFF2-40B4-BE49-F238E27FC236}">
                  <a16:creationId xmlns:a16="http://schemas.microsoft.com/office/drawing/2014/main" id="{1341C42A-08C1-4017-B730-8C2C5CE60D66}"/>
                </a:ext>
              </a:extLst>
            </p:cNvPr>
            <p:cNvSpPr/>
            <p:nvPr/>
          </p:nvSpPr>
          <p:spPr>
            <a:xfrm>
              <a:off x="6766372" y="2060255"/>
              <a:ext cx="2336799" cy="1521820"/>
            </a:xfrm>
            <a:prstGeom prst="cloudCallout">
              <a:avLst>
                <a:gd name="adj1" fmla="val -3441"/>
                <a:gd name="adj2" fmla="val -90934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rgbClr val="B5DAFB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8144AAF0-4C93-4274-9D35-8806C0971622}"/>
                </a:ext>
              </a:extLst>
            </p:cNvPr>
            <p:cNvSpPr txBox="1"/>
            <p:nvPr/>
          </p:nvSpPr>
          <p:spPr>
            <a:xfrm flipH="1">
              <a:off x="7066518" y="2394300"/>
              <a:ext cx="164036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1600" b="1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あ、前の子の</a:t>
              </a:r>
              <a:br>
                <a:rPr lang="en-US" altLang="ja-JP" sz="1600" b="1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1600" b="1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パスワード</a:t>
              </a:r>
              <a:endParaRPr lang="en-US" altLang="ja-JP" sz="1600" b="1" dirty="0">
                <a:solidFill>
                  <a:srgbClr val="4941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1600" b="1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見えちゃった</a:t>
              </a:r>
              <a:endParaRPr lang="en-US" altLang="ja-JP" sz="1600" b="1" dirty="0">
                <a:solidFill>
                  <a:srgbClr val="4941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6932DD2-C892-4786-8DA5-CAC5709A723B}"/>
              </a:ext>
            </a:extLst>
          </p:cNvPr>
          <p:cNvSpPr txBox="1"/>
          <p:nvPr/>
        </p:nvSpPr>
        <p:spPr>
          <a:xfrm>
            <a:off x="129309" y="1048261"/>
            <a:ext cx="884342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タブレットをつかった授業中、</a:t>
            </a:r>
            <a:r>
              <a:rPr lang="en-US" altLang="ja-JP" dirty="0"/>
              <a:t>A</a:t>
            </a:r>
            <a:r>
              <a:rPr lang="ja-JP" altLang="en-US" dirty="0"/>
              <a:t>子さんは、ぐうぜん</a:t>
            </a:r>
          </a:p>
          <a:p>
            <a:r>
              <a:rPr lang="ja-JP" altLang="en-US" dirty="0"/>
              <a:t>前の席の人のパスワードを知ってしまいました。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ECA897-2EF2-591A-0DE1-C56B0BE1E2B2}"/>
              </a:ext>
            </a:extLst>
          </p:cNvPr>
          <p:cNvSpPr txBox="1"/>
          <p:nvPr/>
        </p:nvSpPr>
        <p:spPr>
          <a:xfrm>
            <a:off x="3380509" y="845601"/>
            <a:ext cx="1318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じゅぎょうちゅう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ED7DF0-BD6F-6529-3CAB-33CD5E626161}"/>
              </a:ext>
            </a:extLst>
          </p:cNvPr>
          <p:cNvSpPr txBox="1"/>
          <p:nvPr/>
        </p:nvSpPr>
        <p:spPr>
          <a:xfrm>
            <a:off x="4029456" y="1431938"/>
            <a:ext cx="654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97A514C-E6F7-8217-673D-68F8C5711225}"/>
              </a:ext>
            </a:extLst>
          </p:cNvPr>
          <p:cNvSpPr txBox="1"/>
          <p:nvPr/>
        </p:nvSpPr>
        <p:spPr>
          <a:xfrm>
            <a:off x="36576" y="1431938"/>
            <a:ext cx="69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まえ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4696A8F-A511-3F0C-DEAC-9F8EAF25FE69}"/>
              </a:ext>
            </a:extLst>
          </p:cNvPr>
          <p:cNvSpPr txBox="1"/>
          <p:nvPr/>
        </p:nvSpPr>
        <p:spPr>
          <a:xfrm>
            <a:off x="704995" y="1431938"/>
            <a:ext cx="69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せき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314CF3A-E6A1-5BAF-4EDA-5DE3BCDAF79E}"/>
              </a:ext>
            </a:extLst>
          </p:cNvPr>
          <p:cNvGrpSpPr/>
          <p:nvPr/>
        </p:nvGrpSpPr>
        <p:grpSpPr>
          <a:xfrm>
            <a:off x="171780" y="2611977"/>
            <a:ext cx="1097039" cy="1016548"/>
            <a:chOff x="171780" y="2611977"/>
            <a:chExt cx="1097039" cy="1016548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AAF1E75-08CF-436F-7CAB-19A1D8D6DE23}"/>
                </a:ext>
              </a:extLst>
            </p:cNvPr>
            <p:cNvSpPr txBox="1"/>
            <p:nvPr/>
          </p:nvSpPr>
          <p:spPr>
            <a:xfrm rot="21189014">
              <a:off x="399441" y="3351526"/>
              <a:ext cx="8693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がくしゅう</a:t>
              </a:r>
              <a:endPara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D38759F-7EC3-488F-39C1-C039958B9DB3}"/>
                </a:ext>
              </a:extLst>
            </p:cNvPr>
            <p:cNvSpPr txBox="1"/>
            <p:nvPr/>
          </p:nvSpPr>
          <p:spPr>
            <a:xfrm rot="21189014">
              <a:off x="171780" y="2611977"/>
              <a:ext cx="8326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じぶん</a:t>
              </a:r>
              <a:endPara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F0C2F6D-76A9-3F57-50D1-9399A1F68FA8}"/>
              </a:ext>
            </a:extLst>
          </p:cNvPr>
          <p:cNvGrpSpPr/>
          <p:nvPr/>
        </p:nvGrpSpPr>
        <p:grpSpPr>
          <a:xfrm>
            <a:off x="6463156" y="5040062"/>
            <a:ext cx="1233045" cy="923416"/>
            <a:chOff x="6463156" y="5040062"/>
            <a:chExt cx="1233045" cy="923416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3033C1D-6DE5-5BEE-5616-CE6C44F6F1A0}"/>
                </a:ext>
              </a:extLst>
            </p:cNvPr>
            <p:cNvSpPr txBox="1"/>
            <p:nvPr/>
          </p:nvSpPr>
          <p:spPr>
            <a:xfrm>
              <a:off x="6874171" y="5040062"/>
              <a:ext cx="8220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まえ</a:t>
              </a:r>
              <a:endPara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24728A2-488D-CACB-F659-D055B3F0396D}"/>
                </a:ext>
              </a:extLst>
            </p:cNvPr>
            <p:cNvSpPr txBox="1"/>
            <p:nvPr/>
          </p:nvSpPr>
          <p:spPr>
            <a:xfrm>
              <a:off x="6463156" y="5686479"/>
              <a:ext cx="8220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み</a:t>
              </a:r>
              <a:endPara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B4938B2-E792-9F9A-4885-DEBBAF121B2E}"/>
              </a:ext>
            </a:extLst>
          </p:cNvPr>
          <p:cNvSpPr txBox="1"/>
          <p:nvPr/>
        </p:nvSpPr>
        <p:spPr>
          <a:xfrm>
            <a:off x="386025" y="44742"/>
            <a:ext cx="1017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ふせい</a:t>
            </a:r>
          </a:p>
        </p:txBody>
      </p:sp>
    </p:spTree>
    <p:extLst>
      <p:ext uri="{BB962C8B-B14F-4D97-AF65-F5344CB8AC3E}">
        <p14:creationId xmlns:p14="http://schemas.microsoft.com/office/powerpoint/2010/main" val="426525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858E6145-79D6-48C7-8186-E4F00D49D7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5" r="7277"/>
          <a:stretch/>
        </p:blipFill>
        <p:spPr>
          <a:xfrm rot="20901775">
            <a:off x="-1682354" y="2297589"/>
            <a:ext cx="7227276" cy="5805629"/>
          </a:xfrm>
          <a:prstGeom prst="rect">
            <a:avLst/>
          </a:prstGeom>
        </p:spPr>
      </p:pic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87A44AF3-99C3-473C-A9BB-E169BAC21F22}"/>
              </a:ext>
            </a:extLst>
          </p:cNvPr>
          <p:cNvSpPr/>
          <p:nvPr/>
        </p:nvSpPr>
        <p:spPr>
          <a:xfrm>
            <a:off x="4224535" y="2031998"/>
            <a:ext cx="4977522" cy="4862384"/>
          </a:xfrm>
          <a:custGeom>
            <a:avLst/>
            <a:gdLst>
              <a:gd name="connsiteX0" fmla="*/ 0 w 5036457"/>
              <a:gd name="connsiteY0" fmla="*/ 4296228 h 4310742"/>
              <a:gd name="connsiteX1" fmla="*/ 101600 w 5036457"/>
              <a:gd name="connsiteY1" fmla="*/ 4296228 h 4310742"/>
              <a:gd name="connsiteX2" fmla="*/ 5036457 w 5036457"/>
              <a:gd name="connsiteY2" fmla="*/ 4310742 h 4310742"/>
              <a:gd name="connsiteX3" fmla="*/ 5007429 w 5036457"/>
              <a:gd name="connsiteY3" fmla="*/ 0 h 4310742"/>
              <a:gd name="connsiteX4" fmla="*/ 449943 w 5036457"/>
              <a:gd name="connsiteY4" fmla="*/ 1451428 h 4310742"/>
              <a:gd name="connsiteX5" fmla="*/ 0 w 5036457"/>
              <a:gd name="connsiteY5" fmla="*/ 4296228 h 4310742"/>
              <a:gd name="connsiteX0" fmla="*/ 0 w 5036457"/>
              <a:gd name="connsiteY0" fmla="*/ 4296228 h 4310742"/>
              <a:gd name="connsiteX1" fmla="*/ 101600 w 5036457"/>
              <a:gd name="connsiteY1" fmla="*/ 4296228 h 4310742"/>
              <a:gd name="connsiteX2" fmla="*/ 5036457 w 5036457"/>
              <a:gd name="connsiteY2" fmla="*/ 4310742 h 4310742"/>
              <a:gd name="connsiteX3" fmla="*/ 5007429 w 5036457"/>
              <a:gd name="connsiteY3" fmla="*/ 0 h 4310742"/>
              <a:gd name="connsiteX4" fmla="*/ 406773 w 5036457"/>
              <a:gd name="connsiteY4" fmla="*/ 1802132 h 4310742"/>
              <a:gd name="connsiteX5" fmla="*/ 0 w 5036457"/>
              <a:gd name="connsiteY5" fmla="*/ 4296228 h 4310742"/>
              <a:gd name="connsiteX0" fmla="*/ 0 w 5036457"/>
              <a:gd name="connsiteY0" fmla="*/ 3273340 h 3287854"/>
              <a:gd name="connsiteX1" fmla="*/ 101600 w 5036457"/>
              <a:gd name="connsiteY1" fmla="*/ 3273340 h 3287854"/>
              <a:gd name="connsiteX2" fmla="*/ 5036457 w 5036457"/>
              <a:gd name="connsiteY2" fmla="*/ 3287854 h 3287854"/>
              <a:gd name="connsiteX3" fmla="*/ 4993038 w 5036457"/>
              <a:gd name="connsiteY3" fmla="*/ 0 h 3287854"/>
              <a:gd name="connsiteX4" fmla="*/ 406773 w 5036457"/>
              <a:gd name="connsiteY4" fmla="*/ 779244 h 3287854"/>
              <a:gd name="connsiteX5" fmla="*/ 0 w 5036457"/>
              <a:gd name="connsiteY5" fmla="*/ 3273340 h 3287854"/>
              <a:gd name="connsiteX0" fmla="*/ 0 w 5036457"/>
              <a:gd name="connsiteY0" fmla="*/ 5246053 h 5260567"/>
              <a:gd name="connsiteX1" fmla="*/ 101600 w 5036457"/>
              <a:gd name="connsiteY1" fmla="*/ 5246053 h 5260567"/>
              <a:gd name="connsiteX2" fmla="*/ 5036457 w 5036457"/>
              <a:gd name="connsiteY2" fmla="*/ 5260567 h 5260567"/>
              <a:gd name="connsiteX3" fmla="*/ 4964259 w 5036457"/>
              <a:gd name="connsiteY3" fmla="*/ 0 h 5260567"/>
              <a:gd name="connsiteX4" fmla="*/ 406773 w 5036457"/>
              <a:gd name="connsiteY4" fmla="*/ 2751957 h 5260567"/>
              <a:gd name="connsiteX5" fmla="*/ 0 w 5036457"/>
              <a:gd name="connsiteY5" fmla="*/ 5246053 h 5260567"/>
              <a:gd name="connsiteX0" fmla="*/ 0 w 5036457"/>
              <a:gd name="connsiteY0" fmla="*/ 4836898 h 4851412"/>
              <a:gd name="connsiteX1" fmla="*/ 101600 w 5036457"/>
              <a:gd name="connsiteY1" fmla="*/ 4836898 h 4851412"/>
              <a:gd name="connsiteX2" fmla="*/ 5036457 w 5036457"/>
              <a:gd name="connsiteY2" fmla="*/ 4851412 h 4851412"/>
              <a:gd name="connsiteX3" fmla="*/ 4978650 w 5036457"/>
              <a:gd name="connsiteY3" fmla="*/ 0 h 4851412"/>
              <a:gd name="connsiteX4" fmla="*/ 406773 w 5036457"/>
              <a:gd name="connsiteY4" fmla="*/ 2342802 h 4851412"/>
              <a:gd name="connsiteX5" fmla="*/ 0 w 5036457"/>
              <a:gd name="connsiteY5" fmla="*/ 4836898 h 4851412"/>
              <a:gd name="connsiteX0" fmla="*/ 0 w 5036457"/>
              <a:gd name="connsiteY0" fmla="*/ 4866124 h 4880638"/>
              <a:gd name="connsiteX1" fmla="*/ 101600 w 5036457"/>
              <a:gd name="connsiteY1" fmla="*/ 4866124 h 4880638"/>
              <a:gd name="connsiteX2" fmla="*/ 5036457 w 5036457"/>
              <a:gd name="connsiteY2" fmla="*/ 4880638 h 4880638"/>
              <a:gd name="connsiteX3" fmla="*/ 5021820 w 5036457"/>
              <a:gd name="connsiteY3" fmla="*/ 0 h 4880638"/>
              <a:gd name="connsiteX4" fmla="*/ 406773 w 5036457"/>
              <a:gd name="connsiteY4" fmla="*/ 2372028 h 4880638"/>
              <a:gd name="connsiteX5" fmla="*/ 0 w 5036457"/>
              <a:gd name="connsiteY5" fmla="*/ 4866124 h 4880638"/>
              <a:gd name="connsiteX0" fmla="*/ 0 w 5036457"/>
              <a:gd name="connsiteY0" fmla="*/ 4866124 h 4880638"/>
              <a:gd name="connsiteX1" fmla="*/ 101600 w 5036457"/>
              <a:gd name="connsiteY1" fmla="*/ 4866124 h 4880638"/>
              <a:gd name="connsiteX2" fmla="*/ 5036457 w 5036457"/>
              <a:gd name="connsiteY2" fmla="*/ 4880638 h 4880638"/>
              <a:gd name="connsiteX3" fmla="*/ 5021820 w 5036457"/>
              <a:gd name="connsiteY3" fmla="*/ 0 h 4880638"/>
              <a:gd name="connsiteX4" fmla="*/ 478723 w 5036457"/>
              <a:gd name="connsiteY4" fmla="*/ 2605831 h 4880638"/>
              <a:gd name="connsiteX5" fmla="*/ 0 w 5036457"/>
              <a:gd name="connsiteY5" fmla="*/ 4866124 h 4880638"/>
              <a:gd name="connsiteX0" fmla="*/ 0 w 5036457"/>
              <a:gd name="connsiteY0" fmla="*/ 4866124 h 4880638"/>
              <a:gd name="connsiteX1" fmla="*/ 101600 w 5036457"/>
              <a:gd name="connsiteY1" fmla="*/ 4866124 h 4880638"/>
              <a:gd name="connsiteX2" fmla="*/ 5036457 w 5036457"/>
              <a:gd name="connsiteY2" fmla="*/ 4880638 h 4880638"/>
              <a:gd name="connsiteX3" fmla="*/ 5021820 w 5036457"/>
              <a:gd name="connsiteY3" fmla="*/ 0 h 4880638"/>
              <a:gd name="connsiteX4" fmla="*/ 694571 w 5036457"/>
              <a:gd name="connsiteY4" fmla="*/ 2474318 h 4880638"/>
              <a:gd name="connsiteX5" fmla="*/ 0 w 5036457"/>
              <a:gd name="connsiteY5" fmla="*/ 4866124 h 4880638"/>
              <a:gd name="connsiteX0" fmla="*/ 0 w 5036457"/>
              <a:gd name="connsiteY0" fmla="*/ 4866124 h 4880638"/>
              <a:gd name="connsiteX1" fmla="*/ 101600 w 5036457"/>
              <a:gd name="connsiteY1" fmla="*/ 4866124 h 4880638"/>
              <a:gd name="connsiteX2" fmla="*/ 5036457 w 5036457"/>
              <a:gd name="connsiteY2" fmla="*/ 4880638 h 4880638"/>
              <a:gd name="connsiteX3" fmla="*/ 5021820 w 5036457"/>
              <a:gd name="connsiteY3" fmla="*/ 0 h 4880638"/>
              <a:gd name="connsiteX4" fmla="*/ 392384 w 5036457"/>
              <a:gd name="connsiteY4" fmla="*/ 2825023 h 4880638"/>
              <a:gd name="connsiteX5" fmla="*/ 0 w 5036457"/>
              <a:gd name="connsiteY5" fmla="*/ 4866124 h 4880638"/>
              <a:gd name="connsiteX0" fmla="*/ 0 w 5036457"/>
              <a:gd name="connsiteY0" fmla="*/ 4866124 h 4880638"/>
              <a:gd name="connsiteX1" fmla="*/ 101600 w 5036457"/>
              <a:gd name="connsiteY1" fmla="*/ 4866124 h 4880638"/>
              <a:gd name="connsiteX2" fmla="*/ 5036457 w 5036457"/>
              <a:gd name="connsiteY2" fmla="*/ 4880638 h 4880638"/>
              <a:gd name="connsiteX3" fmla="*/ 5021820 w 5036457"/>
              <a:gd name="connsiteY3" fmla="*/ 0 h 4880638"/>
              <a:gd name="connsiteX4" fmla="*/ 737741 w 5036457"/>
              <a:gd name="connsiteY4" fmla="*/ 2065164 h 4880638"/>
              <a:gd name="connsiteX5" fmla="*/ 0 w 5036457"/>
              <a:gd name="connsiteY5" fmla="*/ 4866124 h 4880638"/>
              <a:gd name="connsiteX0" fmla="*/ 0 w 5036457"/>
              <a:gd name="connsiteY0" fmla="*/ 4866124 h 4880638"/>
              <a:gd name="connsiteX1" fmla="*/ 101600 w 5036457"/>
              <a:gd name="connsiteY1" fmla="*/ 4866124 h 4880638"/>
              <a:gd name="connsiteX2" fmla="*/ 5036457 w 5036457"/>
              <a:gd name="connsiteY2" fmla="*/ 4880638 h 4880638"/>
              <a:gd name="connsiteX3" fmla="*/ 5021820 w 5036457"/>
              <a:gd name="connsiteY3" fmla="*/ 0 h 4880638"/>
              <a:gd name="connsiteX4" fmla="*/ 881640 w 5036457"/>
              <a:gd name="connsiteY4" fmla="*/ 1816748 h 4880638"/>
              <a:gd name="connsiteX5" fmla="*/ 0 w 5036457"/>
              <a:gd name="connsiteY5" fmla="*/ 4866124 h 4880638"/>
              <a:gd name="connsiteX0" fmla="*/ 804962 w 4934857"/>
              <a:gd name="connsiteY0" fmla="*/ 4895349 h 4895349"/>
              <a:gd name="connsiteX1" fmla="*/ 0 w 4934857"/>
              <a:gd name="connsiteY1" fmla="*/ 4866124 h 4895349"/>
              <a:gd name="connsiteX2" fmla="*/ 4934857 w 4934857"/>
              <a:gd name="connsiteY2" fmla="*/ 4880638 h 4895349"/>
              <a:gd name="connsiteX3" fmla="*/ 4920220 w 4934857"/>
              <a:gd name="connsiteY3" fmla="*/ 0 h 4895349"/>
              <a:gd name="connsiteX4" fmla="*/ 780040 w 4934857"/>
              <a:gd name="connsiteY4" fmla="*/ 1816748 h 4895349"/>
              <a:gd name="connsiteX5" fmla="*/ 804962 w 4934857"/>
              <a:gd name="connsiteY5" fmla="*/ 4895349 h 48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4857" h="4895349">
                <a:moveTo>
                  <a:pt x="804962" y="4895349"/>
                </a:moveTo>
                <a:lnTo>
                  <a:pt x="0" y="4866124"/>
                </a:lnTo>
                <a:lnTo>
                  <a:pt x="4934857" y="4880638"/>
                </a:lnTo>
                <a:lnTo>
                  <a:pt x="4920220" y="0"/>
                </a:lnTo>
                <a:lnTo>
                  <a:pt x="780040" y="1816748"/>
                </a:lnTo>
                <a:lnTo>
                  <a:pt x="804962" y="489534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108575" algn="l"/>
              </a:tabLst>
            </a:pPr>
            <a:r>
              <a:rPr lang="en-US" altLang="ja-JP" dirty="0"/>
              <a:t>27.</a:t>
            </a:r>
            <a:r>
              <a:rPr lang="ja-JP" altLang="en-US" dirty="0"/>
              <a:t>不正アクセスはだめ！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51E3325-CC88-498A-ADDC-77B42E41010D}"/>
              </a:ext>
            </a:extLst>
          </p:cNvPr>
          <p:cNvGrpSpPr/>
          <p:nvPr/>
        </p:nvGrpSpPr>
        <p:grpSpPr>
          <a:xfrm>
            <a:off x="6382302" y="2337983"/>
            <a:ext cx="2761698" cy="1680493"/>
            <a:chOff x="6382302" y="2337983"/>
            <a:chExt cx="2761698" cy="1680493"/>
          </a:xfrm>
        </p:grpSpPr>
        <p:sp>
          <p:nvSpPr>
            <p:cNvPr id="7" name="思考の吹き出し: 雲形 6">
              <a:extLst>
                <a:ext uri="{FF2B5EF4-FFF2-40B4-BE49-F238E27FC236}">
                  <a16:creationId xmlns:a16="http://schemas.microsoft.com/office/drawing/2014/main" id="{232A0B2B-0241-49F0-BCC3-831BBD0C924D}"/>
                </a:ext>
              </a:extLst>
            </p:cNvPr>
            <p:cNvSpPr/>
            <p:nvPr/>
          </p:nvSpPr>
          <p:spPr>
            <a:xfrm>
              <a:off x="6382302" y="2337983"/>
              <a:ext cx="2761698" cy="1680493"/>
            </a:xfrm>
            <a:prstGeom prst="cloudCallout">
              <a:avLst>
                <a:gd name="adj1" fmla="val -9730"/>
                <a:gd name="adj2" fmla="val 70845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rgbClr val="B5DAFB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37B6058-F734-47DE-9EFF-05C12F797D46}"/>
                </a:ext>
              </a:extLst>
            </p:cNvPr>
            <p:cNvSpPr txBox="1"/>
            <p:nvPr/>
          </p:nvSpPr>
          <p:spPr>
            <a:xfrm flipH="1">
              <a:off x="6560712" y="2589699"/>
              <a:ext cx="2404878" cy="97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ちょっと</a:t>
              </a:r>
              <a:endParaRPr lang="en-US" altLang="ja-JP" sz="2000" b="1" dirty="0">
                <a:solidFill>
                  <a:srgbClr val="4941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おどろかせちゃえ</a:t>
              </a:r>
              <a:endParaRPr lang="en-US" altLang="ja-JP" sz="2000" b="1" dirty="0">
                <a:solidFill>
                  <a:srgbClr val="4941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C7482E0-B7BD-4926-862C-18EA76A48F91}"/>
              </a:ext>
            </a:extLst>
          </p:cNvPr>
          <p:cNvSpPr txBox="1"/>
          <p:nvPr/>
        </p:nvSpPr>
        <p:spPr>
          <a:xfrm>
            <a:off x="129309" y="1048261"/>
            <a:ext cx="884342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en-US" altLang="ja-JP" dirty="0"/>
              <a:t>A</a:t>
            </a:r>
            <a:r>
              <a:rPr lang="ja-JP" altLang="en-US" dirty="0"/>
              <a:t>子さんは、そのパスワードをつかってログインし、</a:t>
            </a:r>
          </a:p>
          <a:p>
            <a:r>
              <a:rPr lang="ja-JP" altLang="en-US" dirty="0"/>
              <a:t>軽い気もちで、ちょっとしたいたずらを始めました。</a:t>
            </a:r>
          </a:p>
        </p:txBody>
      </p:sp>
      <p:pic>
        <p:nvPicPr>
          <p:cNvPr id="28" name="図 27" descr="チェアー, テーブル, 時計 が含まれている画像&#10;&#10;自動的に生成された説明">
            <a:extLst>
              <a:ext uri="{FF2B5EF4-FFF2-40B4-BE49-F238E27FC236}">
                <a16:creationId xmlns:a16="http://schemas.microsoft.com/office/drawing/2014/main" id="{D85BFEE8-505B-4AB5-9F28-628B940041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0" t="22246" r="24611" b="8678"/>
          <a:stretch/>
        </p:blipFill>
        <p:spPr>
          <a:xfrm>
            <a:off x="4939813" y="3690954"/>
            <a:ext cx="2286677" cy="3202780"/>
          </a:xfrm>
          <a:prstGeom prst="rect">
            <a:avLst/>
          </a:prstGeom>
        </p:spPr>
      </p:pic>
      <p:pic>
        <p:nvPicPr>
          <p:cNvPr id="30" name="図 29" descr="テーブル, チェアー, コンピュータ, 部屋 が含まれている画像&#10;&#10;自動的に生成された説明">
            <a:extLst>
              <a:ext uri="{FF2B5EF4-FFF2-40B4-BE49-F238E27FC236}">
                <a16:creationId xmlns:a16="http://schemas.microsoft.com/office/drawing/2014/main" id="{211BA625-7FD6-4D78-BEFE-5C8A5E91AA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7" t="23192" r="24428" b="10538"/>
          <a:stretch/>
        </p:blipFill>
        <p:spPr>
          <a:xfrm>
            <a:off x="7147033" y="3918540"/>
            <a:ext cx="1970838" cy="2875258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D3863D8-44DB-4772-8A45-CCABB7A7BA88}"/>
              </a:ext>
            </a:extLst>
          </p:cNvPr>
          <p:cNvGrpSpPr/>
          <p:nvPr/>
        </p:nvGrpSpPr>
        <p:grpSpPr>
          <a:xfrm>
            <a:off x="2740631" y="2141038"/>
            <a:ext cx="3246911" cy="2135876"/>
            <a:chOff x="2740631" y="2141038"/>
            <a:chExt cx="3246911" cy="2135876"/>
          </a:xfrm>
        </p:grpSpPr>
        <p:sp>
          <p:nvSpPr>
            <p:cNvPr id="11" name="円形吹き出し 3">
              <a:extLst>
                <a:ext uri="{FF2B5EF4-FFF2-40B4-BE49-F238E27FC236}">
                  <a16:creationId xmlns:a16="http://schemas.microsoft.com/office/drawing/2014/main" id="{CD316C49-1B53-4E7B-98F3-CB6E9953C6BB}"/>
                </a:ext>
              </a:extLst>
            </p:cNvPr>
            <p:cNvSpPr/>
            <p:nvPr/>
          </p:nvSpPr>
          <p:spPr>
            <a:xfrm rot="21361409" flipH="1">
              <a:off x="2853039" y="2141038"/>
              <a:ext cx="3032001" cy="2135876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2D3B380-E9BD-404C-BF24-3700C1A6A125}"/>
                </a:ext>
              </a:extLst>
            </p:cNvPr>
            <p:cNvSpPr txBox="1"/>
            <p:nvPr/>
          </p:nvSpPr>
          <p:spPr>
            <a:xfrm rot="21146675">
              <a:off x="2740631" y="2293849"/>
              <a:ext cx="324691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あれ？</a:t>
              </a:r>
              <a:br>
                <a:rPr lang="en-US" altLang="ja-JP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さっきやったはずの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計算がぜんぶ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消えていく</a:t>
              </a:r>
              <a:r>
                <a:rPr lang="en-US" altLang="ja-JP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…!?</a:t>
              </a: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92F419E-F7D2-9F90-38FB-1DDA6EC273E2}"/>
              </a:ext>
            </a:extLst>
          </p:cNvPr>
          <p:cNvSpPr txBox="1"/>
          <p:nvPr/>
        </p:nvSpPr>
        <p:spPr>
          <a:xfrm>
            <a:off x="1" y="1429658"/>
            <a:ext cx="78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かる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4119BB6-A59B-66CC-53FF-36BE089B4A11}"/>
              </a:ext>
            </a:extLst>
          </p:cNvPr>
          <p:cNvSpPr txBox="1"/>
          <p:nvPr/>
        </p:nvSpPr>
        <p:spPr>
          <a:xfrm>
            <a:off x="640080" y="1429658"/>
            <a:ext cx="841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10EC926-FFE8-AE39-0E33-300135BFF91A}"/>
              </a:ext>
            </a:extLst>
          </p:cNvPr>
          <p:cNvSpPr txBox="1"/>
          <p:nvPr/>
        </p:nvSpPr>
        <p:spPr>
          <a:xfrm>
            <a:off x="5937162" y="1429658"/>
            <a:ext cx="841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はじ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6612FCF-11EB-B32B-8DBA-C4E427A39C8D}"/>
              </a:ext>
            </a:extLst>
          </p:cNvPr>
          <p:cNvGrpSpPr/>
          <p:nvPr/>
        </p:nvGrpSpPr>
        <p:grpSpPr>
          <a:xfrm>
            <a:off x="3178423" y="2941410"/>
            <a:ext cx="1143116" cy="763979"/>
            <a:chOff x="3178423" y="2941410"/>
            <a:chExt cx="1143116" cy="763979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B4AA1F3-E54B-CE80-A1E1-E83E29C0C9FD}"/>
                </a:ext>
              </a:extLst>
            </p:cNvPr>
            <p:cNvSpPr txBox="1"/>
            <p:nvPr/>
          </p:nvSpPr>
          <p:spPr>
            <a:xfrm rot="21189014">
              <a:off x="3377782" y="2941410"/>
              <a:ext cx="943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けいさん</a:t>
              </a:r>
              <a:endPara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DDA3BAF-7513-B551-6B73-5E83113F09A1}"/>
                </a:ext>
              </a:extLst>
            </p:cNvPr>
            <p:cNvSpPr txBox="1"/>
            <p:nvPr/>
          </p:nvSpPr>
          <p:spPr>
            <a:xfrm rot="21189014">
              <a:off x="3178423" y="3428390"/>
              <a:ext cx="943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き</a:t>
              </a:r>
              <a:endPara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2F9B335-D974-8FFA-3113-615038418827}"/>
              </a:ext>
            </a:extLst>
          </p:cNvPr>
          <p:cNvSpPr txBox="1"/>
          <p:nvPr/>
        </p:nvSpPr>
        <p:spPr>
          <a:xfrm>
            <a:off x="386025" y="44742"/>
            <a:ext cx="1017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ふせい</a:t>
            </a:r>
          </a:p>
        </p:txBody>
      </p:sp>
    </p:spTree>
    <p:extLst>
      <p:ext uri="{BB962C8B-B14F-4D97-AF65-F5344CB8AC3E}">
        <p14:creationId xmlns:p14="http://schemas.microsoft.com/office/powerpoint/2010/main" val="243966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108575" algn="l"/>
              </a:tabLst>
            </a:pPr>
            <a:r>
              <a:rPr lang="en-US" altLang="ja-JP" dirty="0"/>
              <a:t>27.</a:t>
            </a:r>
            <a:r>
              <a:rPr lang="ja-JP" altLang="en-US" dirty="0"/>
              <a:t>不正アクセスはだめ！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BB09F9F-39F7-49CC-8223-3932DA704545}"/>
              </a:ext>
            </a:extLst>
          </p:cNvPr>
          <p:cNvSpPr txBox="1"/>
          <p:nvPr/>
        </p:nvSpPr>
        <p:spPr>
          <a:xfrm rot="1439996">
            <a:off x="5429131" y="2379717"/>
            <a:ext cx="369332" cy="8378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4941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どした？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0840072-2501-488A-A7C9-7ED023DE829C}"/>
              </a:ext>
            </a:extLst>
          </p:cNvPr>
          <p:cNvSpPr txBox="1"/>
          <p:nvPr/>
        </p:nvSpPr>
        <p:spPr>
          <a:xfrm rot="20550183">
            <a:off x="3129229" y="2104214"/>
            <a:ext cx="369332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rgbClr val="4941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なになに？</a:t>
            </a:r>
            <a:endParaRPr kumimoji="1" lang="ja-JP" altLang="en-US" sz="1200" b="1" dirty="0">
              <a:solidFill>
                <a:srgbClr val="4941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C1A3B16-0BDB-4EEE-A6C2-3D36E09D20AE}"/>
              </a:ext>
            </a:extLst>
          </p:cNvPr>
          <p:cNvSpPr txBox="1"/>
          <p:nvPr/>
        </p:nvSpPr>
        <p:spPr>
          <a:xfrm>
            <a:off x="129309" y="1048261"/>
            <a:ext cx="884342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前の席の友だちが　びっくりしてあわてているので、</a:t>
            </a:r>
          </a:p>
          <a:p>
            <a:r>
              <a:rPr lang="en-US" altLang="ja-JP" dirty="0"/>
              <a:t>A</a:t>
            </a:r>
            <a:r>
              <a:rPr lang="ja-JP" altLang="en-US" dirty="0"/>
              <a:t>子さんは「わたしがやったんだよ」と笑いました。</a:t>
            </a: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DE2A53F2-5242-4737-BE11-27B2C6ABCF56}"/>
              </a:ext>
            </a:extLst>
          </p:cNvPr>
          <p:cNvGrpSpPr/>
          <p:nvPr/>
        </p:nvGrpSpPr>
        <p:grpSpPr>
          <a:xfrm rot="11326390">
            <a:off x="5877007" y="2106616"/>
            <a:ext cx="3319570" cy="2161125"/>
            <a:chOff x="9017902" y="1109137"/>
            <a:chExt cx="1147053" cy="1340745"/>
          </a:xfrm>
        </p:grpSpPr>
        <p:sp>
          <p:nvSpPr>
            <p:cNvPr id="50" name="円形吹き出し 3">
              <a:extLst>
                <a:ext uri="{FF2B5EF4-FFF2-40B4-BE49-F238E27FC236}">
                  <a16:creationId xmlns:a16="http://schemas.microsoft.com/office/drawing/2014/main" id="{DFAE1827-49D0-4384-B97F-0442D37B2191}"/>
                </a:ext>
              </a:extLst>
            </p:cNvPr>
            <p:cNvSpPr/>
            <p:nvPr/>
          </p:nvSpPr>
          <p:spPr>
            <a:xfrm rot="11058504">
              <a:off x="9017902" y="1109137"/>
              <a:ext cx="1147053" cy="1340745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F201ECBD-2E19-4CC9-A4C3-9FFF955771A6}"/>
                </a:ext>
              </a:extLst>
            </p:cNvPr>
            <p:cNvSpPr txBox="1"/>
            <p:nvPr/>
          </p:nvSpPr>
          <p:spPr>
            <a:xfrm rot="10471515">
              <a:off x="9024466" y="1394344"/>
              <a:ext cx="1121946" cy="91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アハハハ</a:t>
              </a:r>
              <a:br>
                <a:rPr lang="en-US" altLang="ja-JP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おどろいた？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実はわたしが</a:t>
              </a:r>
              <a:br>
                <a:rPr lang="en-US" altLang="ja-JP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やったんだよ～ん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35" name="図 34" descr="テキスト, ロゴ&#10;&#10;自動的に生成された説明">
            <a:extLst>
              <a:ext uri="{FF2B5EF4-FFF2-40B4-BE49-F238E27FC236}">
                <a16:creationId xmlns:a16="http://schemas.microsoft.com/office/drawing/2014/main" id="{AB7BAB7D-35C8-4710-8CAB-DCE20FA117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1" b="28265"/>
          <a:stretch/>
        </p:blipFill>
        <p:spPr>
          <a:xfrm rot="19835070">
            <a:off x="862361" y="2146674"/>
            <a:ext cx="2470393" cy="1085829"/>
          </a:xfrm>
          <a:prstGeom prst="rect">
            <a:avLst/>
          </a:prstGeom>
        </p:spPr>
      </p:pic>
      <p:pic>
        <p:nvPicPr>
          <p:cNvPr id="43" name="図 42" descr="おもちゃ, 人形, 挿絵 が含まれている画像&#10;&#10;自動的に生成された説明">
            <a:extLst>
              <a:ext uri="{FF2B5EF4-FFF2-40B4-BE49-F238E27FC236}">
                <a16:creationId xmlns:a16="http://schemas.microsoft.com/office/drawing/2014/main" id="{6E41A690-C0A6-4576-B091-2F1F9CAFA1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66" t="7922" r="18212" b="8609"/>
          <a:stretch/>
        </p:blipFill>
        <p:spPr>
          <a:xfrm>
            <a:off x="3084508" y="2150436"/>
            <a:ext cx="2764790" cy="3870552"/>
          </a:xfrm>
          <a:prstGeom prst="rect">
            <a:avLst/>
          </a:prstGeom>
        </p:spPr>
      </p:pic>
      <p:pic>
        <p:nvPicPr>
          <p:cNvPr id="10" name="図 9" descr="男性の顔の絵&#10;&#10;低い精度で自動的に生成された説明">
            <a:extLst>
              <a:ext uri="{FF2B5EF4-FFF2-40B4-BE49-F238E27FC236}">
                <a16:creationId xmlns:a16="http://schemas.microsoft.com/office/drawing/2014/main" id="{EC723FB9-8920-478D-B8E1-804AB70121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46" y="3082947"/>
            <a:ext cx="3187592" cy="318759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04EDBA-E28F-51FC-8E93-018E6364048D}"/>
              </a:ext>
            </a:extLst>
          </p:cNvPr>
          <p:cNvSpPr txBox="1"/>
          <p:nvPr/>
        </p:nvSpPr>
        <p:spPr>
          <a:xfrm>
            <a:off x="1" y="845601"/>
            <a:ext cx="830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まえ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CB7ECF-FB6F-A865-4F66-30AB757AFED8}"/>
              </a:ext>
            </a:extLst>
          </p:cNvPr>
          <p:cNvSpPr txBox="1"/>
          <p:nvPr/>
        </p:nvSpPr>
        <p:spPr>
          <a:xfrm>
            <a:off x="648419" y="845601"/>
            <a:ext cx="830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せき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694CEAB-1E27-8B26-9B4C-7B0FF28E48AC}"/>
              </a:ext>
            </a:extLst>
          </p:cNvPr>
          <p:cNvSpPr txBox="1"/>
          <p:nvPr/>
        </p:nvSpPr>
        <p:spPr>
          <a:xfrm rot="223667">
            <a:off x="6555836" y="2885172"/>
            <a:ext cx="778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じつ</a:t>
            </a:r>
            <a:endParaRPr kumimoji="1" lang="ja-JP" altLang="en-US" sz="1200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3E31BE7-A197-1414-AAD3-621CFBDF0C5B}"/>
              </a:ext>
            </a:extLst>
          </p:cNvPr>
          <p:cNvSpPr txBox="1"/>
          <p:nvPr/>
        </p:nvSpPr>
        <p:spPr>
          <a:xfrm>
            <a:off x="5828978" y="1414453"/>
            <a:ext cx="830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わら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4E6A4A-2E3D-9B89-01D7-B58E0F5B9589}"/>
              </a:ext>
            </a:extLst>
          </p:cNvPr>
          <p:cNvSpPr txBox="1"/>
          <p:nvPr/>
        </p:nvSpPr>
        <p:spPr>
          <a:xfrm>
            <a:off x="386025" y="44742"/>
            <a:ext cx="1017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ふせい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0A53A6F-2EB1-1AB2-86B2-E1090A4CFAFE}"/>
              </a:ext>
            </a:extLst>
          </p:cNvPr>
          <p:cNvGrpSpPr/>
          <p:nvPr/>
        </p:nvGrpSpPr>
        <p:grpSpPr>
          <a:xfrm>
            <a:off x="153651" y="3375236"/>
            <a:ext cx="4357506" cy="2770527"/>
            <a:chOff x="393920" y="3612942"/>
            <a:chExt cx="4357506" cy="2770527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E28999B1-995D-7BE1-6114-ADEBFB893F9F}"/>
                </a:ext>
              </a:extLst>
            </p:cNvPr>
            <p:cNvGrpSpPr/>
            <p:nvPr/>
          </p:nvGrpSpPr>
          <p:grpSpPr>
            <a:xfrm>
              <a:off x="393920" y="3612942"/>
              <a:ext cx="4357506" cy="2770527"/>
              <a:chOff x="108275" y="3429000"/>
              <a:chExt cx="4357506" cy="2770527"/>
            </a:xfrm>
          </p:grpSpPr>
          <p:sp>
            <p:nvSpPr>
              <p:cNvPr id="17" name="爆発: 14 pt 4">
                <a:extLst>
                  <a:ext uri="{FF2B5EF4-FFF2-40B4-BE49-F238E27FC236}">
                    <a16:creationId xmlns:a16="http://schemas.microsoft.com/office/drawing/2014/main" id="{8073EDB2-C3D9-4AE8-4DC7-DB5558F1BC72}"/>
                  </a:ext>
                </a:extLst>
              </p:cNvPr>
              <p:cNvSpPr/>
              <p:nvPr/>
            </p:nvSpPr>
            <p:spPr>
              <a:xfrm>
                <a:off x="108275" y="3429000"/>
                <a:ext cx="4357506" cy="2770527"/>
              </a:xfrm>
              <a:custGeom>
                <a:avLst/>
                <a:gdLst>
                  <a:gd name="connsiteX0" fmla="*/ 11462 w 21600"/>
                  <a:gd name="connsiteY0" fmla="*/ 4342 h 21600"/>
                  <a:gd name="connsiteX1" fmla="*/ 14790 w 21600"/>
                  <a:gd name="connsiteY1" fmla="*/ 0 h 21600"/>
                  <a:gd name="connsiteX2" fmla="*/ 14525 w 21600"/>
                  <a:gd name="connsiteY2" fmla="*/ 5777 h 21600"/>
                  <a:gd name="connsiteX3" fmla="*/ 18007 w 21600"/>
                  <a:gd name="connsiteY3" fmla="*/ 3172 h 21600"/>
                  <a:gd name="connsiteX4" fmla="*/ 16380 w 21600"/>
                  <a:gd name="connsiteY4" fmla="*/ 6532 h 21600"/>
                  <a:gd name="connsiteX5" fmla="*/ 21600 w 21600"/>
                  <a:gd name="connsiteY5" fmla="*/ 6645 h 21600"/>
                  <a:gd name="connsiteX6" fmla="*/ 16985 w 21600"/>
                  <a:gd name="connsiteY6" fmla="*/ 9402 h 21600"/>
                  <a:gd name="connsiteX7" fmla="*/ 18270 w 21600"/>
                  <a:gd name="connsiteY7" fmla="*/ 11290 h 21600"/>
                  <a:gd name="connsiteX8" fmla="*/ 16380 w 21600"/>
                  <a:gd name="connsiteY8" fmla="*/ 12310 h 21600"/>
                  <a:gd name="connsiteX9" fmla="*/ 18877 w 21600"/>
                  <a:gd name="connsiteY9" fmla="*/ 15632 h 21600"/>
                  <a:gd name="connsiteX10" fmla="*/ 14640 w 21600"/>
                  <a:gd name="connsiteY10" fmla="*/ 14350 h 21600"/>
                  <a:gd name="connsiteX11" fmla="*/ 14942 w 21600"/>
                  <a:gd name="connsiteY11" fmla="*/ 17370 h 21600"/>
                  <a:gd name="connsiteX12" fmla="*/ 12180 w 21600"/>
                  <a:gd name="connsiteY12" fmla="*/ 15935 h 21600"/>
                  <a:gd name="connsiteX13" fmla="*/ 11612 w 21600"/>
                  <a:gd name="connsiteY13" fmla="*/ 18842 h 21600"/>
                  <a:gd name="connsiteX14" fmla="*/ 9872 w 21600"/>
                  <a:gd name="connsiteY14" fmla="*/ 17370 h 21600"/>
                  <a:gd name="connsiteX15" fmla="*/ 8700 w 21600"/>
                  <a:gd name="connsiteY15" fmla="*/ 19712 h 21600"/>
                  <a:gd name="connsiteX16" fmla="*/ 7527 w 21600"/>
                  <a:gd name="connsiteY16" fmla="*/ 18125 h 21600"/>
                  <a:gd name="connsiteX17" fmla="*/ 4917 w 21600"/>
                  <a:gd name="connsiteY17" fmla="*/ 21600 h 21600"/>
                  <a:gd name="connsiteX18" fmla="*/ 4805 w 21600"/>
                  <a:gd name="connsiteY18" fmla="*/ 18240 h 21600"/>
                  <a:gd name="connsiteX19" fmla="*/ 1285 w 21600"/>
                  <a:gd name="connsiteY19" fmla="*/ 17825 h 21600"/>
                  <a:gd name="connsiteX20" fmla="*/ 3330 w 21600"/>
                  <a:gd name="connsiteY20" fmla="*/ 15370 h 21600"/>
                  <a:gd name="connsiteX21" fmla="*/ 0 w 21600"/>
                  <a:gd name="connsiteY21" fmla="*/ 12877 h 21600"/>
                  <a:gd name="connsiteX22" fmla="*/ 3935 w 21600"/>
                  <a:gd name="connsiteY22" fmla="*/ 11592 h 21600"/>
                  <a:gd name="connsiteX23" fmla="*/ 1172 w 21600"/>
                  <a:gd name="connsiteY23" fmla="*/ 8270 h 21600"/>
                  <a:gd name="connsiteX24" fmla="*/ 5372 w 21600"/>
                  <a:gd name="connsiteY24" fmla="*/ 7817 h 21600"/>
                  <a:gd name="connsiteX25" fmla="*/ 4502 w 21600"/>
                  <a:gd name="connsiteY25" fmla="*/ 3625 h 21600"/>
                  <a:gd name="connsiteX26" fmla="*/ 8550 w 21600"/>
                  <a:gd name="connsiteY26" fmla="*/ 6382 h 21600"/>
                  <a:gd name="connsiteX27" fmla="*/ 9722 w 21600"/>
                  <a:gd name="connsiteY27" fmla="*/ 1887 h 21600"/>
                  <a:gd name="connsiteX28" fmla="*/ 11462 w 21600"/>
                  <a:gd name="connsiteY28" fmla="*/ 4342 h 21600"/>
                  <a:gd name="connsiteX0" fmla="*/ 11462 w 21600"/>
                  <a:gd name="connsiteY0" fmla="*/ 4342 h 21600"/>
                  <a:gd name="connsiteX1" fmla="*/ 14790 w 21600"/>
                  <a:gd name="connsiteY1" fmla="*/ 0 h 21600"/>
                  <a:gd name="connsiteX2" fmla="*/ 14525 w 21600"/>
                  <a:gd name="connsiteY2" fmla="*/ 5777 h 21600"/>
                  <a:gd name="connsiteX3" fmla="*/ 18007 w 21600"/>
                  <a:gd name="connsiteY3" fmla="*/ 3172 h 21600"/>
                  <a:gd name="connsiteX4" fmla="*/ 16380 w 21600"/>
                  <a:gd name="connsiteY4" fmla="*/ 6532 h 21600"/>
                  <a:gd name="connsiteX5" fmla="*/ 21600 w 21600"/>
                  <a:gd name="connsiteY5" fmla="*/ 6645 h 21600"/>
                  <a:gd name="connsiteX6" fmla="*/ 16985 w 21600"/>
                  <a:gd name="connsiteY6" fmla="*/ 9402 h 21600"/>
                  <a:gd name="connsiteX7" fmla="*/ 18270 w 21600"/>
                  <a:gd name="connsiteY7" fmla="*/ 11290 h 21600"/>
                  <a:gd name="connsiteX8" fmla="*/ 16380 w 21600"/>
                  <a:gd name="connsiteY8" fmla="*/ 12310 h 21600"/>
                  <a:gd name="connsiteX9" fmla="*/ 18877 w 21600"/>
                  <a:gd name="connsiteY9" fmla="*/ 15632 h 21600"/>
                  <a:gd name="connsiteX10" fmla="*/ 14640 w 21600"/>
                  <a:gd name="connsiteY10" fmla="*/ 14350 h 21600"/>
                  <a:gd name="connsiteX11" fmla="*/ 14942 w 21600"/>
                  <a:gd name="connsiteY11" fmla="*/ 17370 h 21600"/>
                  <a:gd name="connsiteX12" fmla="*/ 12180 w 21600"/>
                  <a:gd name="connsiteY12" fmla="*/ 15935 h 21600"/>
                  <a:gd name="connsiteX13" fmla="*/ 11612 w 21600"/>
                  <a:gd name="connsiteY13" fmla="*/ 18842 h 21600"/>
                  <a:gd name="connsiteX14" fmla="*/ 9872 w 21600"/>
                  <a:gd name="connsiteY14" fmla="*/ 17370 h 21600"/>
                  <a:gd name="connsiteX15" fmla="*/ 8700 w 21600"/>
                  <a:gd name="connsiteY15" fmla="*/ 19712 h 21600"/>
                  <a:gd name="connsiteX16" fmla="*/ 7527 w 21600"/>
                  <a:gd name="connsiteY16" fmla="*/ 18125 h 21600"/>
                  <a:gd name="connsiteX17" fmla="*/ 4917 w 21600"/>
                  <a:gd name="connsiteY17" fmla="*/ 21600 h 21600"/>
                  <a:gd name="connsiteX18" fmla="*/ 4805 w 21600"/>
                  <a:gd name="connsiteY18" fmla="*/ 18240 h 21600"/>
                  <a:gd name="connsiteX19" fmla="*/ 1285 w 21600"/>
                  <a:gd name="connsiteY19" fmla="*/ 17825 h 21600"/>
                  <a:gd name="connsiteX20" fmla="*/ 3330 w 21600"/>
                  <a:gd name="connsiteY20" fmla="*/ 15370 h 21600"/>
                  <a:gd name="connsiteX21" fmla="*/ 0 w 21600"/>
                  <a:gd name="connsiteY21" fmla="*/ 12877 h 21600"/>
                  <a:gd name="connsiteX22" fmla="*/ 3935 w 21600"/>
                  <a:gd name="connsiteY22" fmla="*/ 11592 h 21600"/>
                  <a:gd name="connsiteX23" fmla="*/ 1172 w 21600"/>
                  <a:gd name="connsiteY23" fmla="*/ 8270 h 21600"/>
                  <a:gd name="connsiteX24" fmla="*/ 5372 w 21600"/>
                  <a:gd name="connsiteY24" fmla="*/ 7817 h 21600"/>
                  <a:gd name="connsiteX25" fmla="*/ 4502 w 21600"/>
                  <a:gd name="connsiteY25" fmla="*/ 3625 h 21600"/>
                  <a:gd name="connsiteX26" fmla="*/ 8104 w 21600"/>
                  <a:gd name="connsiteY26" fmla="*/ 4963 h 21600"/>
                  <a:gd name="connsiteX27" fmla="*/ 9722 w 21600"/>
                  <a:gd name="connsiteY27" fmla="*/ 1887 h 21600"/>
                  <a:gd name="connsiteX28" fmla="*/ 11462 w 21600"/>
                  <a:gd name="connsiteY28" fmla="*/ 4342 h 21600"/>
                  <a:gd name="connsiteX0" fmla="*/ 11462 w 21600"/>
                  <a:gd name="connsiteY0" fmla="*/ 4342 h 21600"/>
                  <a:gd name="connsiteX1" fmla="*/ 14790 w 21600"/>
                  <a:gd name="connsiteY1" fmla="*/ 0 h 21600"/>
                  <a:gd name="connsiteX2" fmla="*/ 14525 w 21600"/>
                  <a:gd name="connsiteY2" fmla="*/ 5777 h 21600"/>
                  <a:gd name="connsiteX3" fmla="*/ 18007 w 21600"/>
                  <a:gd name="connsiteY3" fmla="*/ 3172 h 21600"/>
                  <a:gd name="connsiteX4" fmla="*/ 16380 w 21600"/>
                  <a:gd name="connsiteY4" fmla="*/ 6532 h 21600"/>
                  <a:gd name="connsiteX5" fmla="*/ 21600 w 21600"/>
                  <a:gd name="connsiteY5" fmla="*/ 6645 h 21600"/>
                  <a:gd name="connsiteX6" fmla="*/ 16985 w 21600"/>
                  <a:gd name="connsiteY6" fmla="*/ 9402 h 21600"/>
                  <a:gd name="connsiteX7" fmla="*/ 18270 w 21600"/>
                  <a:gd name="connsiteY7" fmla="*/ 11290 h 21600"/>
                  <a:gd name="connsiteX8" fmla="*/ 16380 w 21600"/>
                  <a:gd name="connsiteY8" fmla="*/ 12310 h 21600"/>
                  <a:gd name="connsiteX9" fmla="*/ 18877 w 21600"/>
                  <a:gd name="connsiteY9" fmla="*/ 15632 h 21600"/>
                  <a:gd name="connsiteX10" fmla="*/ 14640 w 21600"/>
                  <a:gd name="connsiteY10" fmla="*/ 14350 h 21600"/>
                  <a:gd name="connsiteX11" fmla="*/ 14942 w 21600"/>
                  <a:gd name="connsiteY11" fmla="*/ 17370 h 21600"/>
                  <a:gd name="connsiteX12" fmla="*/ 12180 w 21600"/>
                  <a:gd name="connsiteY12" fmla="*/ 15935 h 21600"/>
                  <a:gd name="connsiteX13" fmla="*/ 11612 w 21600"/>
                  <a:gd name="connsiteY13" fmla="*/ 18842 h 21600"/>
                  <a:gd name="connsiteX14" fmla="*/ 9872 w 21600"/>
                  <a:gd name="connsiteY14" fmla="*/ 17370 h 21600"/>
                  <a:gd name="connsiteX15" fmla="*/ 8700 w 21600"/>
                  <a:gd name="connsiteY15" fmla="*/ 19712 h 21600"/>
                  <a:gd name="connsiteX16" fmla="*/ 7527 w 21600"/>
                  <a:gd name="connsiteY16" fmla="*/ 18125 h 21600"/>
                  <a:gd name="connsiteX17" fmla="*/ 4917 w 21600"/>
                  <a:gd name="connsiteY17" fmla="*/ 21600 h 21600"/>
                  <a:gd name="connsiteX18" fmla="*/ 4805 w 21600"/>
                  <a:gd name="connsiteY18" fmla="*/ 18240 h 21600"/>
                  <a:gd name="connsiteX19" fmla="*/ 1285 w 21600"/>
                  <a:gd name="connsiteY19" fmla="*/ 17825 h 21600"/>
                  <a:gd name="connsiteX20" fmla="*/ 3330 w 21600"/>
                  <a:gd name="connsiteY20" fmla="*/ 15370 h 21600"/>
                  <a:gd name="connsiteX21" fmla="*/ 0 w 21600"/>
                  <a:gd name="connsiteY21" fmla="*/ 12877 h 21600"/>
                  <a:gd name="connsiteX22" fmla="*/ 3935 w 21600"/>
                  <a:gd name="connsiteY22" fmla="*/ 11592 h 21600"/>
                  <a:gd name="connsiteX23" fmla="*/ 1172 w 21600"/>
                  <a:gd name="connsiteY23" fmla="*/ 8270 h 21600"/>
                  <a:gd name="connsiteX24" fmla="*/ 4034 w 21600"/>
                  <a:gd name="connsiteY24" fmla="*/ 7209 h 21600"/>
                  <a:gd name="connsiteX25" fmla="*/ 4502 w 21600"/>
                  <a:gd name="connsiteY25" fmla="*/ 3625 h 21600"/>
                  <a:gd name="connsiteX26" fmla="*/ 8104 w 21600"/>
                  <a:gd name="connsiteY26" fmla="*/ 4963 h 21600"/>
                  <a:gd name="connsiteX27" fmla="*/ 9722 w 21600"/>
                  <a:gd name="connsiteY27" fmla="*/ 1887 h 21600"/>
                  <a:gd name="connsiteX28" fmla="*/ 11462 w 21600"/>
                  <a:gd name="connsiteY28" fmla="*/ 4342 h 21600"/>
                  <a:gd name="connsiteX0" fmla="*/ 11462 w 21600"/>
                  <a:gd name="connsiteY0" fmla="*/ 4342 h 21600"/>
                  <a:gd name="connsiteX1" fmla="*/ 14790 w 21600"/>
                  <a:gd name="connsiteY1" fmla="*/ 0 h 21600"/>
                  <a:gd name="connsiteX2" fmla="*/ 15417 w 21600"/>
                  <a:gd name="connsiteY2" fmla="*/ 4459 h 21600"/>
                  <a:gd name="connsiteX3" fmla="*/ 18007 w 21600"/>
                  <a:gd name="connsiteY3" fmla="*/ 3172 h 21600"/>
                  <a:gd name="connsiteX4" fmla="*/ 16380 w 21600"/>
                  <a:gd name="connsiteY4" fmla="*/ 6532 h 21600"/>
                  <a:gd name="connsiteX5" fmla="*/ 21600 w 21600"/>
                  <a:gd name="connsiteY5" fmla="*/ 6645 h 21600"/>
                  <a:gd name="connsiteX6" fmla="*/ 16985 w 21600"/>
                  <a:gd name="connsiteY6" fmla="*/ 9402 h 21600"/>
                  <a:gd name="connsiteX7" fmla="*/ 18270 w 21600"/>
                  <a:gd name="connsiteY7" fmla="*/ 11290 h 21600"/>
                  <a:gd name="connsiteX8" fmla="*/ 16380 w 21600"/>
                  <a:gd name="connsiteY8" fmla="*/ 12310 h 21600"/>
                  <a:gd name="connsiteX9" fmla="*/ 18877 w 21600"/>
                  <a:gd name="connsiteY9" fmla="*/ 15632 h 21600"/>
                  <a:gd name="connsiteX10" fmla="*/ 14640 w 21600"/>
                  <a:gd name="connsiteY10" fmla="*/ 14350 h 21600"/>
                  <a:gd name="connsiteX11" fmla="*/ 14942 w 21600"/>
                  <a:gd name="connsiteY11" fmla="*/ 17370 h 21600"/>
                  <a:gd name="connsiteX12" fmla="*/ 12180 w 21600"/>
                  <a:gd name="connsiteY12" fmla="*/ 15935 h 21600"/>
                  <a:gd name="connsiteX13" fmla="*/ 11612 w 21600"/>
                  <a:gd name="connsiteY13" fmla="*/ 18842 h 21600"/>
                  <a:gd name="connsiteX14" fmla="*/ 9872 w 21600"/>
                  <a:gd name="connsiteY14" fmla="*/ 17370 h 21600"/>
                  <a:gd name="connsiteX15" fmla="*/ 8700 w 21600"/>
                  <a:gd name="connsiteY15" fmla="*/ 19712 h 21600"/>
                  <a:gd name="connsiteX16" fmla="*/ 7527 w 21600"/>
                  <a:gd name="connsiteY16" fmla="*/ 18125 h 21600"/>
                  <a:gd name="connsiteX17" fmla="*/ 4917 w 21600"/>
                  <a:gd name="connsiteY17" fmla="*/ 21600 h 21600"/>
                  <a:gd name="connsiteX18" fmla="*/ 4805 w 21600"/>
                  <a:gd name="connsiteY18" fmla="*/ 18240 h 21600"/>
                  <a:gd name="connsiteX19" fmla="*/ 1285 w 21600"/>
                  <a:gd name="connsiteY19" fmla="*/ 17825 h 21600"/>
                  <a:gd name="connsiteX20" fmla="*/ 3330 w 21600"/>
                  <a:gd name="connsiteY20" fmla="*/ 15370 h 21600"/>
                  <a:gd name="connsiteX21" fmla="*/ 0 w 21600"/>
                  <a:gd name="connsiteY21" fmla="*/ 12877 h 21600"/>
                  <a:gd name="connsiteX22" fmla="*/ 3935 w 21600"/>
                  <a:gd name="connsiteY22" fmla="*/ 11592 h 21600"/>
                  <a:gd name="connsiteX23" fmla="*/ 1172 w 21600"/>
                  <a:gd name="connsiteY23" fmla="*/ 8270 h 21600"/>
                  <a:gd name="connsiteX24" fmla="*/ 4034 w 21600"/>
                  <a:gd name="connsiteY24" fmla="*/ 7209 h 21600"/>
                  <a:gd name="connsiteX25" fmla="*/ 4502 w 21600"/>
                  <a:gd name="connsiteY25" fmla="*/ 3625 h 21600"/>
                  <a:gd name="connsiteX26" fmla="*/ 8104 w 21600"/>
                  <a:gd name="connsiteY26" fmla="*/ 4963 h 21600"/>
                  <a:gd name="connsiteX27" fmla="*/ 9722 w 21600"/>
                  <a:gd name="connsiteY27" fmla="*/ 1887 h 21600"/>
                  <a:gd name="connsiteX28" fmla="*/ 11462 w 21600"/>
                  <a:gd name="connsiteY28" fmla="*/ 4342 h 21600"/>
                  <a:gd name="connsiteX0" fmla="*/ 11685 w 21600"/>
                  <a:gd name="connsiteY0" fmla="*/ 3430 h 21600"/>
                  <a:gd name="connsiteX1" fmla="*/ 14790 w 21600"/>
                  <a:gd name="connsiteY1" fmla="*/ 0 h 21600"/>
                  <a:gd name="connsiteX2" fmla="*/ 15417 w 21600"/>
                  <a:gd name="connsiteY2" fmla="*/ 4459 h 21600"/>
                  <a:gd name="connsiteX3" fmla="*/ 18007 w 21600"/>
                  <a:gd name="connsiteY3" fmla="*/ 3172 h 21600"/>
                  <a:gd name="connsiteX4" fmla="*/ 16380 w 21600"/>
                  <a:gd name="connsiteY4" fmla="*/ 6532 h 21600"/>
                  <a:gd name="connsiteX5" fmla="*/ 21600 w 21600"/>
                  <a:gd name="connsiteY5" fmla="*/ 6645 h 21600"/>
                  <a:gd name="connsiteX6" fmla="*/ 16985 w 21600"/>
                  <a:gd name="connsiteY6" fmla="*/ 9402 h 21600"/>
                  <a:gd name="connsiteX7" fmla="*/ 18270 w 21600"/>
                  <a:gd name="connsiteY7" fmla="*/ 11290 h 21600"/>
                  <a:gd name="connsiteX8" fmla="*/ 16380 w 21600"/>
                  <a:gd name="connsiteY8" fmla="*/ 12310 h 21600"/>
                  <a:gd name="connsiteX9" fmla="*/ 18877 w 21600"/>
                  <a:gd name="connsiteY9" fmla="*/ 15632 h 21600"/>
                  <a:gd name="connsiteX10" fmla="*/ 14640 w 21600"/>
                  <a:gd name="connsiteY10" fmla="*/ 14350 h 21600"/>
                  <a:gd name="connsiteX11" fmla="*/ 14942 w 21600"/>
                  <a:gd name="connsiteY11" fmla="*/ 17370 h 21600"/>
                  <a:gd name="connsiteX12" fmla="*/ 12180 w 21600"/>
                  <a:gd name="connsiteY12" fmla="*/ 15935 h 21600"/>
                  <a:gd name="connsiteX13" fmla="*/ 11612 w 21600"/>
                  <a:gd name="connsiteY13" fmla="*/ 18842 h 21600"/>
                  <a:gd name="connsiteX14" fmla="*/ 9872 w 21600"/>
                  <a:gd name="connsiteY14" fmla="*/ 17370 h 21600"/>
                  <a:gd name="connsiteX15" fmla="*/ 8700 w 21600"/>
                  <a:gd name="connsiteY15" fmla="*/ 19712 h 21600"/>
                  <a:gd name="connsiteX16" fmla="*/ 7527 w 21600"/>
                  <a:gd name="connsiteY16" fmla="*/ 18125 h 21600"/>
                  <a:gd name="connsiteX17" fmla="*/ 4917 w 21600"/>
                  <a:gd name="connsiteY17" fmla="*/ 21600 h 21600"/>
                  <a:gd name="connsiteX18" fmla="*/ 4805 w 21600"/>
                  <a:gd name="connsiteY18" fmla="*/ 18240 h 21600"/>
                  <a:gd name="connsiteX19" fmla="*/ 1285 w 21600"/>
                  <a:gd name="connsiteY19" fmla="*/ 17825 h 21600"/>
                  <a:gd name="connsiteX20" fmla="*/ 3330 w 21600"/>
                  <a:gd name="connsiteY20" fmla="*/ 15370 h 21600"/>
                  <a:gd name="connsiteX21" fmla="*/ 0 w 21600"/>
                  <a:gd name="connsiteY21" fmla="*/ 12877 h 21600"/>
                  <a:gd name="connsiteX22" fmla="*/ 3935 w 21600"/>
                  <a:gd name="connsiteY22" fmla="*/ 11592 h 21600"/>
                  <a:gd name="connsiteX23" fmla="*/ 1172 w 21600"/>
                  <a:gd name="connsiteY23" fmla="*/ 8270 h 21600"/>
                  <a:gd name="connsiteX24" fmla="*/ 4034 w 21600"/>
                  <a:gd name="connsiteY24" fmla="*/ 7209 h 21600"/>
                  <a:gd name="connsiteX25" fmla="*/ 4502 w 21600"/>
                  <a:gd name="connsiteY25" fmla="*/ 3625 h 21600"/>
                  <a:gd name="connsiteX26" fmla="*/ 8104 w 21600"/>
                  <a:gd name="connsiteY26" fmla="*/ 4963 h 21600"/>
                  <a:gd name="connsiteX27" fmla="*/ 9722 w 21600"/>
                  <a:gd name="connsiteY27" fmla="*/ 1887 h 21600"/>
                  <a:gd name="connsiteX28" fmla="*/ 11685 w 21600"/>
                  <a:gd name="connsiteY28" fmla="*/ 3430 h 21600"/>
                  <a:gd name="connsiteX0" fmla="*/ 11685 w 21600"/>
                  <a:gd name="connsiteY0" fmla="*/ 3430 h 21600"/>
                  <a:gd name="connsiteX1" fmla="*/ 14790 w 21600"/>
                  <a:gd name="connsiteY1" fmla="*/ 0 h 21600"/>
                  <a:gd name="connsiteX2" fmla="*/ 15417 w 21600"/>
                  <a:gd name="connsiteY2" fmla="*/ 4459 h 21600"/>
                  <a:gd name="connsiteX3" fmla="*/ 18007 w 21600"/>
                  <a:gd name="connsiteY3" fmla="*/ 3172 h 21600"/>
                  <a:gd name="connsiteX4" fmla="*/ 17123 w 21600"/>
                  <a:gd name="connsiteY4" fmla="*/ 6025 h 21600"/>
                  <a:gd name="connsiteX5" fmla="*/ 21600 w 21600"/>
                  <a:gd name="connsiteY5" fmla="*/ 6645 h 21600"/>
                  <a:gd name="connsiteX6" fmla="*/ 16985 w 21600"/>
                  <a:gd name="connsiteY6" fmla="*/ 9402 h 21600"/>
                  <a:gd name="connsiteX7" fmla="*/ 18270 w 21600"/>
                  <a:gd name="connsiteY7" fmla="*/ 11290 h 21600"/>
                  <a:gd name="connsiteX8" fmla="*/ 16380 w 21600"/>
                  <a:gd name="connsiteY8" fmla="*/ 12310 h 21600"/>
                  <a:gd name="connsiteX9" fmla="*/ 18877 w 21600"/>
                  <a:gd name="connsiteY9" fmla="*/ 15632 h 21600"/>
                  <a:gd name="connsiteX10" fmla="*/ 14640 w 21600"/>
                  <a:gd name="connsiteY10" fmla="*/ 14350 h 21600"/>
                  <a:gd name="connsiteX11" fmla="*/ 14942 w 21600"/>
                  <a:gd name="connsiteY11" fmla="*/ 17370 h 21600"/>
                  <a:gd name="connsiteX12" fmla="*/ 12180 w 21600"/>
                  <a:gd name="connsiteY12" fmla="*/ 15935 h 21600"/>
                  <a:gd name="connsiteX13" fmla="*/ 11612 w 21600"/>
                  <a:gd name="connsiteY13" fmla="*/ 18842 h 21600"/>
                  <a:gd name="connsiteX14" fmla="*/ 9872 w 21600"/>
                  <a:gd name="connsiteY14" fmla="*/ 17370 h 21600"/>
                  <a:gd name="connsiteX15" fmla="*/ 8700 w 21600"/>
                  <a:gd name="connsiteY15" fmla="*/ 19712 h 21600"/>
                  <a:gd name="connsiteX16" fmla="*/ 7527 w 21600"/>
                  <a:gd name="connsiteY16" fmla="*/ 18125 h 21600"/>
                  <a:gd name="connsiteX17" fmla="*/ 4917 w 21600"/>
                  <a:gd name="connsiteY17" fmla="*/ 21600 h 21600"/>
                  <a:gd name="connsiteX18" fmla="*/ 4805 w 21600"/>
                  <a:gd name="connsiteY18" fmla="*/ 18240 h 21600"/>
                  <a:gd name="connsiteX19" fmla="*/ 1285 w 21600"/>
                  <a:gd name="connsiteY19" fmla="*/ 17825 h 21600"/>
                  <a:gd name="connsiteX20" fmla="*/ 3330 w 21600"/>
                  <a:gd name="connsiteY20" fmla="*/ 15370 h 21600"/>
                  <a:gd name="connsiteX21" fmla="*/ 0 w 21600"/>
                  <a:gd name="connsiteY21" fmla="*/ 12877 h 21600"/>
                  <a:gd name="connsiteX22" fmla="*/ 3935 w 21600"/>
                  <a:gd name="connsiteY22" fmla="*/ 11592 h 21600"/>
                  <a:gd name="connsiteX23" fmla="*/ 1172 w 21600"/>
                  <a:gd name="connsiteY23" fmla="*/ 8270 h 21600"/>
                  <a:gd name="connsiteX24" fmla="*/ 4034 w 21600"/>
                  <a:gd name="connsiteY24" fmla="*/ 7209 h 21600"/>
                  <a:gd name="connsiteX25" fmla="*/ 4502 w 21600"/>
                  <a:gd name="connsiteY25" fmla="*/ 3625 h 21600"/>
                  <a:gd name="connsiteX26" fmla="*/ 8104 w 21600"/>
                  <a:gd name="connsiteY26" fmla="*/ 4963 h 21600"/>
                  <a:gd name="connsiteX27" fmla="*/ 9722 w 21600"/>
                  <a:gd name="connsiteY27" fmla="*/ 1887 h 21600"/>
                  <a:gd name="connsiteX28" fmla="*/ 11685 w 21600"/>
                  <a:gd name="connsiteY28" fmla="*/ 3430 h 21600"/>
                  <a:gd name="connsiteX0" fmla="*/ 11685 w 21600"/>
                  <a:gd name="connsiteY0" fmla="*/ 3430 h 21600"/>
                  <a:gd name="connsiteX1" fmla="*/ 14790 w 21600"/>
                  <a:gd name="connsiteY1" fmla="*/ 0 h 21600"/>
                  <a:gd name="connsiteX2" fmla="*/ 15417 w 21600"/>
                  <a:gd name="connsiteY2" fmla="*/ 4459 h 21600"/>
                  <a:gd name="connsiteX3" fmla="*/ 18007 w 21600"/>
                  <a:gd name="connsiteY3" fmla="*/ 3172 h 21600"/>
                  <a:gd name="connsiteX4" fmla="*/ 17123 w 21600"/>
                  <a:gd name="connsiteY4" fmla="*/ 6025 h 21600"/>
                  <a:gd name="connsiteX5" fmla="*/ 21600 w 21600"/>
                  <a:gd name="connsiteY5" fmla="*/ 6645 h 21600"/>
                  <a:gd name="connsiteX6" fmla="*/ 17579 w 21600"/>
                  <a:gd name="connsiteY6" fmla="*/ 9402 h 21600"/>
                  <a:gd name="connsiteX7" fmla="*/ 18270 w 21600"/>
                  <a:gd name="connsiteY7" fmla="*/ 11290 h 21600"/>
                  <a:gd name="connsiteX8" fmla="*/ 16380 w 21600"/>
                  <a:gd name="connsiteY8" fmla="*/ 12310 h 21600"/>
                  <a:gd name="connsiteX9" fmla="*/ 18877 w 21600"/>
                  <a:gd name="connsiteY9" fmla="*/ 15632 h 21600"/>
                  <a:gd name="connsiteX10" fmla="*/ 14640 w 21600"/>
                  <a:gd name="connsiteY10" fmla="*/ 14350 h 21600"/>
                  <a:gd name="connsiteX11" fmla="*/ 14942 w 21600"/>
                  <a:gd name="connsiteY11" fmla="*/ 17370 h 21600"/>
                  <a:gd name="connsiteX12" fmla="*/ 12180 w 21600"/>
                  <a:gd name="connsiteY12" fmla="*/ 15935 h 21600"/>
                  <a:gd name="connsiteX13" fmla="*/ 11612 w 21600"/>
                  <a:gd name="connsiteY13" fmla="*/ 18842 h 21600"/>
                  <a:gd name="connsiteX14" fmla="*/ 9872 w 21600"/>
                  <a:gd name="connsiteY14" fmla="*/ 17370 h 21600"/>
                  <a:gd name="connsiteX15" fmla="*/ 8700 w 21600"/>
                  <a:gd name="connsiteY15" fmla="*/ 19712 h 21600"/>
                  <a:gd name="connsiteX16" fmla="*/ 7527 w 21600"/>
                  <a:gd name="connsiteY16" fmla="*/ 18125 h 21600"/>
                  <a:gd name="connsiteX17" fmla="*/ 4917 w 21600"/>
                  <a:gd name="connsiteY17" fmla="*/ 21600 h 21600"/>
                  <a:gd name="connsiteX18" fmla="*/ 4805 w 21600"/>
                  <a:gd name="connsiteY18" fmla="*/ 18240 h 21600"/>
                  <a:gd name="connsiteX19" fmla="*/ 1285 w 21600"/>
                  <a:gd name="connsiteY19" fmla="*/ 17825 h 21600"/>
                  <a:gd name="connsiteX20" fmla="*/ 3330 w 21600"/>
                  <a:gd name="connsiteY20" fmla="*/ 15370 h 21600"/>
                  <a:gd name="connsiteX21" fmla="*/ 0 w 21600"/>
                  <a:gd name="connsiteY21" fmla="*/ 12877 h 21600"/>
                  <a:gd name="connsiteX22" fmla="*/ 3935 w 21600"/>
                  <a:gd name="connsiteY22" fmla="*/ 11592 h 21600"/>
                  <a:gd name="connsiteX23" fmla="*/ 1172 w 21600"/>
                  <a:gd name="connsiteY23" fmla="*/ 8270 h 21600"/>
                  <a:gd name="connsiteX24" fmla="*/ 4034 w 21600"/>
                  <a:gd name="connsiteY24" fmla="*/ 7209 h 21600"/>
                  <a:gd name="connsiteX25" fmla="*/ 4502 w 21600"/>
                  <a:gd name="connsiteY25" fmla="*/ 3625 h 21600"/>
                  <a:gd name="connsiteX26" fmla="*/ 8104 w 21600"/>
                  <a:gd name="connsiteY26" fmla="*/ 4963 h 21600"/>
                  <a:gd name="connsiteX27" fmla="*/ 9722 w 21600"/>
                  <a:gd name="connsiteY27" fmla="*/ 1887 h 21600"/>
                  <a:gd name="connsiteX28" fmla="*/ 11685 w 21600"/>
                  <a:gd name="connsiteY28" fmla="*/ 343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600" h="21600">
                    <a:moveTo>
                      <a:pt x="11685" y="3430"/>
                    </a:moveTo>
                    <a:lnTo>
                      <a:pt x="14790" y="0"/>
                    </a:lnTo>
                    <a:cubicBezTo>
                      <a:pt x="14702" y="1926"/>
                      <a:pt x="15505" y="2533"/>
                      <a:pt x="15417" y="4459"/>
                    </a:cubicBezTo>
                    <a:lnTo>
                      <a:pt x="18007" y="3172"/>
                    </a:lnTo>
                    <a:lnTo>
                      <a:pt x="17123" y="6025"/>
                    </a:lnTo>
                    <a:lnTo>
                      <a:pt x="21600" y="6645"/>
                    </a:lnTo>
                    <a:lnTo>
                      <a:pt x="17579" y="9402"/>
                    </a:lnTo>
                    <a:lnTo>
                      <a:pt x="18270" y="11290"/>
                    </a:lnTo>
                    <a:lnTo>
                      <a:pt x="16380" y="12310"/>
                    </a:lnTo>
                    <a:lnTo>
                      <a:pt x="18877" y="15632"/>
                    </a:lnTo>
                    <a:lnTo>
                      <a:pt x="14640" y="14350"/>
                    </a:lnTo>
                    <a:cubicBezTo>
                      <a:pt x="14741" y="15357"/>
                      <a:pt x="14841" y="16363"/>
                      <a:pt x="14942" y="17370"/>
                    </a:cubicBezTo>
                    <a:lnTo>
                      <a:pt x="12180" y="15935"/>
                    </a:lnTo>
                    <a:lnTo>
                      <a:pt x="11612" y="18842"/>
                    </a:lnTo>
                    <a:lnTo>
                      <a:pt x="9872" y="17370"/>
                    </a:lnTo>
                    <a:lnTo>
                      <a:pt x="8700" y="19712"/>
                    </a:lnTo>
                    <a:lnTo>
                      <a:pt x="7527" y="18125"/>
                    </a:lnTo>
                    <a:lnTo>
                      <a:pt x="4917" y="21600"/>
                    </a:lnTo>
                    <a:cubicBezTo>
                      <a:pt x="4880" y="20480"/>
                      <a:pt x="4842" y="19360"/>
                      <a:pt x="4805" y="18240"/>
                    </a:cubicBezTo>
                    <a:lnTo>
                      <a:pt x="1285" y="17825"/>
                    </a:lnTo>
                    <a:lnTo>
                      <a:pt x="3330" y="15370"/>
                    </a:lnTo>
                    <a:lnTo>
                      <a:pt x="0" y="12877"/>
                    </a:lnTo>
                    <a:lnTo>
                      <a:pt x="3935" y="11592"/>
                    </a:lnTo>
                    <a:lnTo>
                      <a:pt x="1172" y="8270"/>
                    </a:lnTo>
                    <a:lnTo>
                      <a:pt x="4034" y="7209"/>
                    </a:lnTo>
                    <a:lnTo>
                      <a:pt x="4502" y="3625"/>
                    </a:lnTo>
                    <a:lnTo>
                      <a:pt x="8104" y="4963"/>
                    </a:lnTo>
                    <a:lnTo>
                      <a:pt x="9722" y="1887"/>
                    </a:lnTo>
                    <a:lnTo>
                      <a:pt x="11685" y="34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>
                <a:solidFill>
                  <a:srgbClr val="F3A67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B1C3792-50A6-D5C1-A64F-07D0EB13112D}"/>
                  </a:ext>
                </a:extLst>
              </p:cNvPr>
              <p:cNvSpPr txBox="1"/>
              <p:nvPr/>
            </p:nvSpPr>
            <p:spPr>
              <a:xfrm rot="20895170">
                <a:off x="535927" y="4173216"/>
                <a:ext cx="3246911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algn="ctr">
                  <a:lnSpc>
                    <a:spcPts val="3000"/>
                  </a:lnSpc>
                  <a:defRPr sz="2000" b="1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1pPr>
              </a:lstStyle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ja-JP" altLang="en-US" dirty="0"/>
                  <a:t>も～！</a:t>
                </a:r>
                <a:br>
                  <a:rPr lang="en-US" altLang="ja-JP" dirty="0"/>
                </a:br>
                <a:r>
                  <a:rPr lang="ja-JP" altLang="en-US" dirty="0"/>
                  <a:t>びっくりしたよ！</a:t>
                </a:r>
                <a:endParaRPr lang="en-US" altLang="ja-JP" dirty="0"/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ja-JP" altLang="en-US" dirty="0"/>
                  <a:t>計算しなおしだよ</a:t>
                </a:r>
                <a:endParaRPr lang="en-US" altLang="ja-JP" dirty="0"/>
              </a:p>
            </p:txBody>
          </p:sp>
        </p:grp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7B351666-334E-7EBB-F7A2-C82F34F34490}"/>
                </a:ext>
              </a:extLst>
            </p:cNvPr>
            <p:cNvSpPr txBox="1"/>
            <p:nvPr/>
          </p:nvSpPr>
          <p:spPr>
            <a:xfrm rot="20900685">
              <a:off x="1243348" y="5090679"/>
              <a:ext cx="943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けいさん</a:t>
              </a:r>
              <a:endPara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D4DF710B-9643-4AAE-BAB1-1F74D7392545}"/>
              </a:ext>
            </a:extLst>
          </p:cNvPr>
          <p:cNvGrpSpPr/>
          <p:nvPr/>
        </p:nvGrpSpPr>
        <p:grpSpPr>
          <a:xfrm>
            <a:off x="2581227" y="3601558"/>
            <a:ext cx="3737038" cy="3737038"/>
            <a:chOff x="2774456" y="3293180"/>
            <a:chExt cx="3737038" cy="3737038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AF4BA629-E855-4179-A7A9-A8FEE2ADB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74456" y="3293180"/>
              <a:ext cx="3737038" cy="3737038"/>
            </a:xfrm>
            <a:prstGeom prst="rect">
              <a:avLst/>
            </a:prstGeom>
          </p:spPr>
        </p:pic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CD9C39FF-D18C-430B-9247-0C90AADBB726}"/>
                </a:ext>
              </a:extLst>
            </p:cNvPr>
            <p:cNvGrpSpPr/>
            <p:nvPr/>
          </p:nvGrpSpPr>
          <p:grpSpPr>
            <a:xfrm rot="9122825">
              <a:off x="5373691" y="4872093"/>
              <a:ext cx="265191" cy="645898"/>
              <a:chOff x="1081362" y="4483314"/>
              <a:chExt cx="164219" cy="356779"/>
            </a:xfrm>
            <a:solidFill>
              <a:schemeClr val="accent1"/>
            </a:solidFill>
          </p:grpSpPr>
          <p:sp>
            <p:nvSpPr>
              <p:cNvPr id="12" name="フリーフォーム 69">
                <a:extLst>
                  <a:ext uri="{FF2B5EF4-FFF2-40B4-BE49-F238E27FC236}">
                    <a16:creationId xmlns:a16="http://schemas.microsoft.com/office/drawing/2014/main" id="{FEF26D0C-8E40-45E6-975A-2AD76D505074}"/>
                  </a:ext>
                </a:extLst>
              </p:cNvPr>
              <p:cNvSpPr/>
              <p:nvPr/>
            </p:nvSpPr>
            <p:spPr>
              <a:xfrm>
                <a:off x="1083656" y="4604845"/>
                <a:ext cx="161925" cy="74613"/>
              </a:xfrm>
              <a:custGeom>
                <a:avLst/>
                <a:gdLst>
                  <a:gd name="connsiteX0" fmla="*/ 276225 w 276225"/>
                  <a:gd name="connsiteY0" fmla="*/ 90487 h 178593"/>
                  <a:gd name="connsiteX1" fmla="*/ 0 w 276225"/>
                  <a:gd name="connsiteY1" fmla="*/ 0 h 178593"/>
                  <a:gd name="connsiteX2" fmla="*/ 26194 w 276225"/>
                  <a:gd name="connsiteY2" fmla="*/ 178593 h 178593"/>
                  <a:gd name="connsiteX3" fmla="*/ 276225 w 276225"/>
                  <a:gd name="connsiteY3" fmla="*/ 90487 h 178593"/>
                  <a:gd name="connsiteX0" fmla="*/ 310402 w 310402"/>
                  <a:gd name="connsiteY0" fmla="*/ 90487 h 178593"/>
                  <a:gd name="connsiteX1" fmla="*/ 34177 w 310402"/>
                  <a:gd name="connsiteY1" fmla="*/ 0 h 178593"/>
                  <a:gd name="connsiteX2" fmla="*/ 60371 w 310402"/>
                  <a:gd name="connsiteY2" fmla="*/ 178593 h 178593"/>
                  <a:gd name="connsiteX3" fmla="*/ 310402 w 310402"/>
                  <a:gd name="connsiteY3" fmla="*/ 90487 h 178593"/>
                  <a:gd name="connsiteX0" fmla="*/ 328987 w 328987"/>
                  <a:gd name="connsiteY0" fmla="*/ 90487 h 178593"/>
                  <a:gd name="connsiteX1" fmla="*/ 52762 w 328987"/>
                  <a:gd name="connsiteY1" fmla="*/ 0 h 178593"/>
                  <a:gd name="connsiteX2" fmla="*/ 78956 w 328987"/>
                  <a:gd name="connsiteY2" fmla="*/ 178593 h 178593"/>
                  <a:gd name="connsiteX3" fmla="*/ 328987 w 328987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22754 w 322754"/>
                  <a:gd name="connsiteY0" fmla="*/ 59531 h 147637"/>
                  <a:gd name="connsiteX1" fmla="*/ 65579 w 322754"/>
                  <a:gd name="connsiteY1" fmla="*/ 0 h 147637"/>
                  <a:gd name="connsiteX2" fmla="*/ 72723 w 322754"/>
                  <a:gd name="connsiteY2" fmla="*/ 147637 h 147637"/>
                  <a:gd name="connsiteX3" fmla="*/ 322754 w 322754"/>
                  <a:gd name="connsiteY3" fmla="*/ 59531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754" h="147637">
                    <a:moveTo>
                      <a:pt x="322754" y="59531"/>
                    </a:moveTo>
                    <a:cubicBezTo>
                      <a:pt x="230679" y="29369"/>
                      <a:pt x="214804" y="18256"/>
                      <a:pt x="65579" y="0"/>
                    </a:cubicBezTo>
                    <a:cubicBezTo>
                      <a:pt x="-32847" y="61912"/>
                      <a:pt x="-12208" y="119062"/>
                      <a:pt x="72723" y="147637"/>
                    </a:cubicBezTo>
                    <a:cubicBezTo>
                      <a:pt x="201310" y="134937"/>
                      <a:pt x="239410" y="88900"/>
                      <a:pt x="322754" y="59531"/>
                    </a:cubicBez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3" name="フリーフォーム 70">
                <a:extLst>
                  <a:ext uri="{FF2B5EF4-FFF2-40B4-BE49-F238E27FC236}">
                    <a16:creationId xmlns:a16="http://schemas.microsoft.com/office/drawing/2014/main" id="{E6C82D4E-4D8A-4912-8808-00CA6D150CCE}"/>
                  </a:ext>
                </a:extLst>
              </p:cNvPr>
              <p:cNvSpPr/>
              <p:nvPr/>
            </p:nvSpPr>
            <p:spPr>
              <a:xfrm rot="1937600">
                <a:off x="1081362" y="4483314"/>
                <a:ext cx="161925" cy="73025"/>
              </a:xfrm>
              <a:custGeom>
                <a:avLst/>
                <a:gdLst>
                  <a:gd name="connsiteX0" fmla="*/ 276225 w 276225"/>
                  <a:gd name="connsiteY0" fmla="*/ 90487 h 178593"/>
                  <a:gd name="connsiteX1" fmla="*/ 0 w 276225"/>
                  <a:gd name="connsiteY1" fmla="*/ 0 h 178593"/>
                  <a:gd name="connsiteX2" fmla="*/ 26194 w 276225"/>
                  <a:gd name="connsiteY2" fmla="*/ 178593 h 178593"/>
                  <a:gd name="connsiteX3" fmla="*/ 276225 w 276225"/>
                  <a:gd name="connsiteY3" fmla="*/ 90487 h 178593"/>
                  <a:gd name="connsiteX0" fmla="*/ 310402 w 310402"/>
                  <a:gd name="connsiteY0" fmla="*/ 90487 h 178593"/>
                  <a:gd name="connsiteX1" fmla="*/ 34177 w 310402"/>
                  <a:gd name="connsiteY1" fmla="*/ 0 h 178593"/>
                  <a:gd name="connsiteX2" fmla="*/ 60371 w 310402"/>
                  <a:gd name="connsiteY2" fmla="*/ 178593 h 178593"/>
                  <a:gd name="connsiteX3" fmla="*/ 310402 w 310402"/>
                  <a:gd name="connsiteY3" fmla="*/ 90487 h 178593"/>
                  <a:gd name="connsiteX0" fmla="*/ 328987 w 328987"/>
                  <a:gd name="connsiteY0" fmla="*/ 90487 h 178593"/>
                  <a:gd name="connsiteX1" fmla="*/ 52762 w 328987"/>
                  <a:gd name="connsiteY1" fmla="*/ 0 h 178593"/>
                  <a:gd name="connsiteX2" fmla="*/ 78956 w 328987"/>
                  <a:gd name="connsiteY2" fmla="*/ 178593 h 178593"/>
                  <a:gd name="connsiteX3" fmla="*/ 328987 w 328987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22754 w 322754"/>
                  <a:gd name="connsiteY0" fmla="*/ 59531 h 147637"/>
                  <a:gd name="connsiteX1" fmla="*/ 65579 w 322754"/>
                  <a:gd name="connsiteY1" fmla="*/ 0 h 147637"/>
                  <a:gd name="connsiteX2" fmla="*/ 72723 w 322754"/>
                  <a:gd name="connsiteY2" fmla="*/ 147637 h 147637"/>
                  <a:gd name="connsiteX3" fmla="*/ 322754 w 322754"/>
                  <a:gd name="connsiteY3" fmla="*/ 59531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754" h="147637">
                    <a:moveTo>
                      <a:pt x="322754" y="59531"/>
                    </a:moveTo>
                    <a:cubicBezTo>
                      <a:pt x="230679" y="29369"/>
                      <a:pt x="214804" y="18256"/>
                      <a:pt x="65579" y="0"/>
                    </a:cubicBezTo>
                    <a:cubicBezTo>
                      <a:pt x="-32847" y="61912"/>
                      <a:pt x="-12208" y="119062"/>
                      <a:pt x="72723" y="147637"/>
                    </a:cubicBezTo>
                    <a:cubicBezTo>
                      <a:pt x="201310" y="134937"/>
                      <a:pt x="239410" y="88900"/>
                      <a:pt x="322754" y="59531"/>
                    </a:cubicBez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4" name="フリーフォーム 71">
                <a:extLst>
                  <a:ext uri="{FF2B5EF4-FFF2-40B4-BE49-F238E27FC236}">
                    <a16:creationId xmlns:a16="http://schemas.microsoft.com/office/drawing/2014/main" id="{51B2BB60-332D-402D-A762-91B264D6A0C8}"/>
                  </a:ext>
                </a:extLst>
              </p:cNvPr>
              <p:cNvSpPr/>
              <p:nvPr/>
            </p:nvSpPr>
            <p:spPr>
              <a:xfrm rot="18864030">
                <a:off x="1121674" y="4722619"/>
                <a:ext cx="160337" cy="74612"/>
              </a:xfrm>
              <a:custGeom>
                <a:avLst/>
                <a:gdLst>
                  <a:gd name="connsiteX0" fmla="*/ 276225 w 276225"/>
                  <a:gd name="connsiteY0" fmla="*/ 90487 h 178593"/>
                  <a:gd name="connsiteX1" fmla="*/ 0 w 276225"/>
                  <a:gd name="connsiteY1" fmla="*/ 0 h 178593"/>
                  <a:gd name="connsiteX2" fmla="*/ 26194 w 276225"/>
                  <a:gd name="connsiteY2" fmla="*/ 178593 h 178593"/>
                  <a:gd name="connsiteX3" fmla="*/ 276225 w 276225"/>
                  <a:gd name="connsiteY3" fmla="*/ 90487 h 178593"/>
                  <a:gd name="connsiteX0" fmla="*/ 310402 w 310402"/>
                  <a:gd name="connsiteY0" fmla="*/ 90487 h 178593"/>
                  <a:gd name="connsiteX1" fmla="*/ 34177 w 310402"/>
                  <a:gd name="connsiteY1" fmla="*/ 0 h 178593"/>
                  <a:gd name="connsiteX2" fmla="*/ 60371 w 310402"/>
                  <a:gd name="connsiteY2" fmla="*/ 178593 h 178593"/>
                  <a:gd name="connsiteX3" fmla="*/ 310402 w 310402"/>
                  <a:gd name="connsiteY3" fmla="*/ 90487 h 178593"/>
                  <a:gd name="connsiteX0" fmla="*/ 328987 w 328987"/>
                  <a:gd name="connsiteY0" fmla="*/ 90487 h 178593"/>
                  <a:gd name="connsiteX1" fmla="*/ 52762 w 328987"/>
                  <a:gd name="connsiteY1" fmla="*/ 0 h 178593"/>
                  <a:gd name="connsiteX2" fmla="*/ 78956 w 328987"/>
                  <a:gd name="connsiteY2" fmla="*/ 178593 h 178593"/>
                  <a:gd name="connsiteX3" fmla="*/ 328987 w 328987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22754 w 322754"/>
                  <a:gd name="connsiteY0" fmla="*/ 59531 h 147637"/>
                  <a:gd name="connsiteX1" fmla="*/ 65579 w 322754"/>
                  <a:gd name="connsiteY1" fmla="*/ 0 h 147637"/>
                  <a:gd name="connsiteX2" fmla="*/ 72723 w 322754"/>
                  <a:gd name="connsiteY2" fmla="*/ 147637 h 147637"/>
                  <a:gd name="connsiteX3" fmla="*/ 322754 w 322754"/>
                  <a:gd name="connsiteY3" fmla="*/ 59531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754" h="147637">
                    <a:moveTo>
                      <a:pt x="322754" y="59531"/>
                    </a:moveTo>
                    <a:cubicBezTo>
                      <a:pt x="230679" y="29369"/>
                      <a:pt x="214804" y="18256"/>
                      <a:pt x="65579" y="0"/>
                    </a:cubicBezTo>
                    <a:cubicBezTo>
                      <a:pt x="-32847" y="61912"/>
                      <a:pt x="-12208" y="119062"/>
                      <a:pt x="72723" y="147637"/>
                    </a:cubicBezTo>
                    <a:cubicBezTo>
                      <a:pt x="201310" y="134937"/>
                      <a:pt x="239410" y="88900"/>
                      <a:pt x="322754" y="59531"/>
                    </a:cubicBez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EF8BAA0E-4891-4BFF-A9CD-7556A3F6EDAF}"/>
                </a:ext>
              </a:extLst>
            </p:cNvPr>
            <p:cNvGrpSpPr/>
            <p:nvPr/>
          </p:nvGrpSpPr>
          <p:grpSpPr>
            <a:xfrm rot="2363641">
              <a:off x="3726193" y="4939924"/>
              <a:ext cx="265191" cy="645898"/>
              <a:chOff x="1081362" y="4483314"/>
              <a:chExt cx="164219" cy="356779"/>
            </a:xfrm>
            <a:solidFill>
              <a:schemeClr val="accent1"/>
            </a:solidFill>
          </p:grpSpPr>
          <p:sp>
            <p:nvSpPr>
              <p:cNvPr id="31" name="フリーフォーム 69">
                <a:extLst>
                  <a:ext uri="{FF2B5EF4-FFF2-40B4-BE49-F238E27FC236}">
                    <a16:creationId xmlns:a16="http://schemas.microsoft.com/office/drawing/2014/main" id="{B2B7070B-AEB4-4FC1-9A90-6DC2FA1A97B7}"/>
                  </a:ext>
                </a:extLst>
              </p:cNvPr>
              <p:cNvSpPr/>
              <p:nvPr/>
            </p:nvSpPr>
            <p:spPr>
              <a:xfrm>
                <a:off x="1083656" y="4604845"/>
                <a:ext cx="161925" cy="74613"/>
              </a:xfrm>
              <a:custGeom>
                <a:avLst/>
                <a:gdLst>
                  <a:gd name="connsiteX0" fmla="*/ 276225 w 276225"/>
                  <a:gd name="connsiteY0" fmla="*/ 90487 h 178593"/>
                  <a:gd name="connsiteX1" fmla="*/ 0 w 276225"/>
                  <a:gd name="connsiteY1" fmla="*/ 0 h 178593"/>
                  <a:gd name="connsiteX2" fmla="*/ 26194 w 276225"/>
                  <a:gd name="connsiteY2" fmla="*/ 178593 h 178593"/>
                  <a:gd name="connsiteX3" fmla="*/ 276225 w 276225"/>
                  <a:gd name="connsiteY3" fmla="*/ 90487 h 178593"/>
                  <a:gd name="connsiteX0" fmla="*/ 310402 w 310402"/>
                  <a:gd name="connsiteY0" fmla="*/ 90487 h 178593"/>
                  <a:gd name="connsiteX1" fmla="*/ 34177 w 310402"/>
                  <a:gd name="connsiteY1" fmla="*/ 0 h 178593"/>
                  <a:gd name="connsiteX2" fmla="*/ 60371 w 310402"/>
                  <a:gd name="connsiteY2" fmla="*/ 178593 h 178593"/>
                  <a:gd name="connsiteX3" fmla="*/ 310402 w 310402"/>
                  <a:gd name="connsiteY3" fmla="*/ 90487 h 178593"/>
                  <a:gd name="connsiteX0" fmla="*/ 328987 w 328987"/>
                  <a:gd name="connsiteY0" fmla="*/ 90487 h 178593"/>
                  <a:gd name="connsiteX1" fmla="*/ 52762 w 328987"/>
                  <a:gd name="connsiteY1" fmla="*/ 0 h 178593"/>
                  <a:gd name="connsiteX2" fmla="*/ 78956 w 328987"/>
                  <a:gd name="connsiteY2" fmla="*/ 178593 h 178593"/>
                  <a:gd name="connsiteX3" fmla="*/ 328987 w 328987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22754 w 322754"/>
                  <a:gd name="connsiteY0" fmla="*/ 59531 h 147637"/>
                  <a:gd name="connsiteX1" fmla="*/ 65579 w 322754"/>
                  <a:gd name="connsiteY1" fmla="*/ 0 h 147637"/>
                  <a:gd name="connsiteX2" fmla="*/ 72723 w 322754"/>
                  <a:gd name="connsiteY2" fmla="*/ 147637 h 147637"/>
                  <a:gd name="connsiteX3" fmla="*/ 322754 w 322754"/>
                  <a:gd name="connsiteY3" fmla="*/ 59531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754" h="147637">
                    <a:moveTo>
                      <a:pt x="322754" y="59531"/>
                    </a:moveTo>
                    <a:cubicBezTo>
                      <a:pt x="230679" y="29369"/>
                      <a:pt x="214804" y="18256"/>
                      <a:pt x="65579" y="0"/>
                    </a:cubicBezTo>
                    <a:cubicBezTo>
                      <a:pt x="-32847" y="61912"/>
                      <a:pt x="-12208" y="119062"/>
                      <a:pt x="72723" y="147637"/>
                    </a:cubicBezTo>
                    <a:cubicBezTo>
                      <a:pt x="201310" y="134937"/>
                      <a:pt x="239410" y="88900"/>
                      <a:pt x="322754" y="59531"/>
                    </a:cubicBez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2" name="フリーフォーム 70">
                <a:extLst>
                  <a:ext uri="{FF2B5EF4-FFF2-40B4-BE49-F238E27FC236}">
                    <a16:creationId xmlns:a16="http://schemas.microsoft.com/office/drawing/2014/main" id="{0DBC47D2-5DE2-4277-AD00-AA8485462A2B}"/>
                  </a:ext>
                </a:extLst>
              </p:cNvPr>
              <p:cNvSpPr/>
              <p:nvPr/>
            </p:nvSpPr>
            <p:spPr>
              <a:xfrm rot="1937600">
                <a:off x="1081362" y="4483314"/>
                <a:ext cx="161925" cy="73025"/>
              </a:xfrm>
              <a:custGeom>
                <a:avLst/>
                <a:gdLst>
                  <a:gd name="connsiteX0" fmla="*/ 276225 w 276225"/>
                  <a:gd name="connsiteY0" fmla="*/ 90487 h 178593"/>
                  <a:gd name="connsiteX1" fmla="*/ 0 w 276225"/>
                  <a:gd name="connsiteY1" fmla="*/ 0 h 178593"/>
                  <a:gd name="connsiteX2" fmla="*/ 26194 w 276225"/>
                  <a:gd name="connsiteY2" fmla="*/ 178593 h 178593"/>
                  <a:gd name="connsiteX3" fmla="*/ 276225 w 276225"/>
                  <a:gd name="connsiteY3" fmla="*/ 90487 h 178593"/>
                  <a:gd name="connsiteX0" fmla="*/ 310402 w 310402"/>
                  <a:gd name="connsiteY0" fmla="*/ 90487 h 178593"/>
                  <a:gd name="connsiteX1" fmla="*/ 34177 w 310402"/>
                  <a:gd name="connsiteY1" fmla="*/ 0 h 178593"/>
                  <a:gd name="connsiteX2" fmla="*/ 60371 w 310402"/>
                  <a:gd name="connsiteY2" fmla="*/ 178593 h 178593"/>
                  <a:gd name="connsiteX3" fmla="*/ 310402 w 310402"/>
                  <a:gd name="connsiteY3" fmla="*/ 90487 h 178593"/>
                  <a:gd name="connsiteX0" fmla="*/ 328987 w 328987"/>
                  <a:gd name="connsiteY0" fmla="*/ 90487 h 178593"/>
                  <a:gd name="connsiteX1" fmla="*/ 52762 w 328987"/>
                  <a:gd name="connsiteY1" fmla="*/ 0 h 178593"/>
                  <a:gd name="connsiteX2" fmla="*/ 78956 w 328987"/>
                  <a:gd name="connsiteY2" fmla="*/ 178593 h 178593"/>
                  <a:gd name="connsiteX3" fmla="*/ 328987 w 328987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22754 w 322754"/>
                  <a:gd name="connsiteY0" fmla="*/ 59531 h 147637"/>
                  <a:gd name="connsiteX1" fmla="*/ 65579 w 322754"/>
                  <a:gd name="connsiteY1" fmla="*/ 0 h 147637"/>
                  <a:gd name="connsiteX2" fmla="*/ 72723 w 322754"/>
                  <a:gd name="connsiteY2" fmla="*/ 147637 h 147637"/>
                  <a:gd name="connsiteX3" fmla="*/ 322754 w 322754"/>
                  <a:gd name="connsiteY3" fmla="*/ 59531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754" h="147637">
                    <a:moveTo>
                      <a:pt x="322754" y="59531"/>
                    </a:moveTo>
                    <a:cubicBezTo>
                      <a:pt x="230679" y="29369"/>
                      <a:pt x="214804" y="18256"/>
                      <a:pt x="65579" y="0"/>
                    </a:cubicBezTo>
                    <a:cubicBezTo>
                      <a:pt x="-32847" y="61912"/>
                      <a:pt x="-12208" y="119062"/>
                      <a:pt x="72723" y="147637"/>
                    </a:cubicBezTo>
                    <a:cubicBezTo>
                      <a:pt x="201310" y="134937"/>
                      <a:pt x="239410" y="88900"/>
                      <a:pt x="322754" y="59531"/>
                    </a:cubicBez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3" name="フリーフォーム 71">
                <a:extLst>
                  <a:ext uri="{FF2B5EF4-FFF2-40B4-BE49-F238E27FC236}">
                    <a16:creationId xmlns:a16="http://schemas.microsoft.com/office/drawing/2014/main" id="{F4B6550D-2E51-43FC-B9EB-82C357CC2CB8}"/>
                  </a:ext>
                </a:extLst>
              </p:cNvPr>
              <p:cNvSpPr/>
              <p:nvPr/>
            </p:nvSpPr>
            <p:spPr>
              <a:xfrm rot="18864030">
                <a:off x="1121674" y="4722619"/>
                <a:ext cx="160337" cy="74612"/>
              </a:xfrm>
              <a:custGeom>
                <a:avLst/>
                <a:gdLst>
                  <a:gd name="connsiteX0" fmla="*/ 276225 w 276225"/>
                  <a:gd name="connsiteY0" fmla="*/ 90487 h 178593"/>
                  <a:gd name="connsiteX1" fmla="*/ 0 w 276225"/>
                  <a:gd name="connsiteY1" fmla="*/ 0 h 178593"/>
                  <a:gd name="connsiteX2" fmla="*/ 26194 w 276225"/>
                  <a:gd name="connsiteY2" fmla="*/ 178593 h 178593"/>
                  <a:gd name="connsiteX3" fmla="*/ 276225 w 276225"/>
                  <a:gd name="connsiteY3" fmla="*/ 90487 h 178593"/>
                  <a:gd name="connsiteX0" fmla="*/ 310402 w 310402"/>
                  <a:gd name="connsiteY0" fmla="*/ 90487 h 178593"/>
                  <a:gd name="connsiteX1" fmla="*/ 34177 w 310402"/>
                  <a:gd name="connsiteY1" fmla="*/ 0 h 178593"/>
                  <a:gd name="connsiteX2" fmla="*/ 60371 w 310402"/>
                  <a:gd name="connsiteY2" fmla="*/ 178593 h 178593"/>
                  <a:gd name="connsiteX3" fmla="*/ 310402 w 310402"/>
                  <a:gd name="connsiteY3" fmla="*/ 90487 h 178593"/>
                  <a:gd name="connsiteX0" fmla="*/ 328987 w 328987"/>
                  <a:gd name="connsiteY0" fmla="*/ 90487 h 178593"/>
                  <a:gd name="connsiteX1" fmla="*/ 52762 w 328987"/>
                  <a:gd name="connsiteY1" fmla="*/ 0 h 178593"/>
                  <a:gd name="connsiteX2" fmla="*/ 78956 w 328987"/>
                  <a:gd name="connsiteY2" fmla="*/ 178593 h 178593"/>
                  <a:gd name="connsiteX3" fmla="*/ 328987 w 328987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34043 w 334043"/>
                  <a:gd name="connsiteY0" fmla="*/ 90487 h 178593"/>
                  <a:gd name="connsiteX1" fmla="*/ 57818 w 334043"/>
                  <a:gd name="connsiteY1" fmla="*/ 0 h 178593"/>
                  <a:gd name="connsiteX2" fmla="*/ 84012 w 334043"/>
                  <a:gd name="connsiteY2" fmla="*/ 178593 h 178593"/>
                  <a:gd name="connsiteX3" fmla="*/ 334043 w 334043"/>
                  <a:gd name="connsiteY3" fmla="*/ 90487 h 178593"/>
                  <a:gd name="connsiteX0" fmla="*/ 322754 w 322754"/>
                  <a:gd name="connsiteY0" fmla="*/ 59531 h 147637"/>
                  <a:gd name="connsiteX1" fmla="*/ 65579 w 322754"/>
                  <a:gd name="connsiteY1" fmla="*/ 0 h 147637"/>
                  <a:gd name="connsiteX2" fmla="*/ 72723 w 322754"/>
                  <a:gd name="connsiteY2" fmla="*/ 147637 h 147637"/>
                  <a:gd name="connsiteX3" fmla="*/ 322754 w 322754"/>
                  <a:gd name="connsiteY3" fmla="*/ 59531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754" h="147637">
                    <a:moveTo>
                      <a:pt x="322754" y="59531"/>
                    </a:moveTo>
                    <a:cubicBezTo>
                      <a:pt x="230679" y="29369"/>
                      <a:pt x="214804" y="18256"/>
                      <a:pt x="65579" y="0"/>
                    </a:cubicBezTo>
                    <a:cubicBezTo>
                      <a:pt x="-32847" y="61912"/>
                      <a:pt x="-12208" y="119062"/>
                      <a:pt x="72723" y="147637"/>
                    </a:cubicBezTo>
                    <a:cubicBezTo>
                      <a:pt x="201310" y="134937"/>
                      <a:pt x="239410" y="88900"/>
                      <a:pt x="322754" y="59531"/>
                    </a:cubicBez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pic>
        <p:nvPicPr>
          <p:cNvPr id="25" name="図 2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E999C712-32AB-41F9-A4C7-680DD894F6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9" b="29284"/>
          <a:stretch/>
        </p:blipFill>
        <p:spPr>
          <a:xfrm>
            <a:off x="3607527" y="3272671"/>
            <a:ext cx="1969124" cy="101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5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465508E-BF7C-42FD-9A98-8B465DD4BE72}"/>
              </a:ext>
            </a:extLst>
          </p:cNvPr>
          <p:cNvGrpSpPr/>
          <p:nvPr/>
        </p:nvGrpSpPr>
        <p:grpSpPr>
          <a:xfrm>
            <a:off x="2856116" y="1535956"/>
            <a:ext cx="4587749" cy="5446945"/>
            <a:chOff x="-3343776" y="749894"/>
            <a:chExt cx="4587749" cy="5446945"/>
          </a:xfrm>
        </p:grpSpPr>
        <p:pic>
          <p:nvPicPr>
            <p:cNvPr id="11" name="図 10" descr="アイコン&#10;&#10;自動的に生成された説明">
              <a:extLst>
                <a:ext uri="{FF2B5EF4-FFF2-40B4-BE49-F238E27FC236}">
                  <a16:creationId xmlns:a16="http://schemas.microsoft.com/office/drawing/2014/main" id="{4231D2A3-A15E-4F30-AC5F-0EB9B3FA9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3776" y="749894"/>
              <a:ext cx="4587749" cy="4587749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1EB3C52B-9C22-4858-968F-412FE46A4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370959" y="3536836"/>
              <a:ext cx="2660003" cy="2660003"/>
            </a:xfrm>
            <a:prstGeom prst="rect">
              <a:avLst/>
            </a:prstGeom>
          </p:spPr>
        </p:pic>
      </p:grpSp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108575" algn="l"/>
              </a:tabLst>
            </a:pPr>
            <a:r>
              <a:rPr lang="en-US" altLang="ja-JP" dirty="0"/>
              <a:t>27.</a:t>
            </a:r>
            <a:r>
              <a:rPr lang="ja-JP" altLang="en-US" dirty="0"/>
              <a:t>不正アクセスはだめ！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6176D77-89DB-4468-9DE9-79FA760ABD63}"/>
              </a:ext>
            </a:extLst>
          </p:cNvPr>
          <p:cNvSpPr txBox="1"/>
          <p:nvPr/>
        </p:nvSpPr>
        <p:spPr>
          <a:xfrm>
            <a:off x="129309" y="1048261"/>
            <a:ext cx="884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そのようすを見た先生は、授業をちゅうだんしました。</a:t>
            </a:r>
          </a:p>
        </p:txBody>
      </p:sp>
      <p:pic>
        <p:nvPicPr>
          <p:cNvPr id="52" name="Picture 2" descr="1,523 件の最適な 冷や汗 画像、ストック写真、ベクター | Adobe Stock">
            <a:extLst>
              <a:ext uri="{FF2B5EF4-FFF2-40B4-BE49-F238E27FC236}">
                <a16:creationId xmlns:a16="http://schemas.microsoft.com/office/drawing/2014/main" id="{AF668F04-7D97-4B4C-9B30-74BC03B9C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05" y="3798619"/>
            <a:ext cx="250554" cy="28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図 25" descr="抽象, 挿絵, シャツ が含まれている画像&#10;&#10;自動的に生成された説明">
            <a:extLst>
              <a:ext uri="{FF2B5EF4-FFF2-40B4-BE49-F238E27FC236}">
                <a16:creationId xmlns:a16="http://schemas.microsoft.com/office/drawing/2014/main" id="{46DB15E6-EC83-490E-979F-CE0251D6E4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6859" y="3210576"/>
            <a:ext cx="1534012" cy="4264462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1083B4F-ACF0-4964-8B2C-B8FFB4587DF0}"/>
              </a:ext>
            </a:extLst>
          </p:cNvPr>
          <p:cNvGrpSpPr/>
          <p:nvPr/>
        </p:nvGrpSpPr>
        <p:grpSpPr>
          <a:xfrm rot="11326390">
            <a:off x="1852230" y="1571477"/>
            <a:ext cx="5932586" cy="1857517"/>
            <a:chOff x="6553164" y="5322410"/>
            <a:chExt cx="2409196" cy="853699"/>
          </a:xfrm>
        </p:grpSpPr>
        <p:sp>
          <p:nvSpPr>
            <p:cNvPr id="19" name="円形吹き出し 3">
              <a:extLst>
                <a:ext uri="{FF2B5EF4-FFF2-40B4-BE49-F238E27FC236}">
                  <a16:creationId xmlns:a16="http://schemas.microsoft.com/office/drawing/2014/main" id="{A6EB69B1-0C10-4798-8FF4-49A18EABEACE}"/>
                </a:ext>
              </a:extLst>
            </p:cNvPr>
            <p:cNvSpPr/>
            <p:nvPr/>
          </p:nvSpPr>
          <p:spPr>
            <a:xfrm rot="10273610">
              <a:off x="6553164" y="5322410"/>
              <a:ext cx="2409196" cy="853699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ED52FC35-0119-4B49-9558-392BC2C807BE}"/>
                </a:ext>
              </a:extLst>
            </p:cNvPr>
            <p:cNvSpPr txBox="1"/>
            <p:nvPr/>
          </p:nvSpPr>
          <p:spPr>
            <a:xfrm rot="10273610">
              <a:off x="6681341" y="5505545"/>
              <a:ext cx="2136201" cy="537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ほかの人の</a:t>
              </a:r>
              <a:r>
                <a:rPr lang="en-US" altLang="ja-JP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ID</a:t>
              </a: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やパスワードを</a:t>
              </a:r>
              <a:br>
                <a:rPr lang="en-US" altLang="ja-JP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つかってログインするのは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絶対にいけないことです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9" name="図 8" descr="スーツ姿の男性のイラスト&#10;&#10;中程度の精度で自動的に生成された説明">
            <a:extLst>
              <a:ext uri="{FF2B5EF4-FFF2-40B4-BE49-F238E27FC236}">
                <a16:creationId xmlns:a16="http://schemas.microsoft.com/office/drawing/2014/main" id="{AECDED7A-90B6-44CD-88C8-23FF9E6DC8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7" r="24640"/>
          <a:stretch/>
        </p:blipFill>
        <p:spPr>
          <a:xfrm>
            <a:off x="779243" y="1502355"/>
            <a:ext cx="2787667" cy="623034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A001C1E-56B6-425B-A038-4CD34CB27545}"/>
              </a:ext>
            </a:extLst>
          </p:cNvPr>
          <p:cNvGrpSpPr/>
          <p:nvPr/>
        </p:nvGrpSpPr>
        <p:grpSpPr>
          <a:xfrm rot="550159" flipH="1">
            <a:off x="153872" y="4465002"/>
            <a:ext cx="3956237" cy="2248466"/>
            <a:chOff x="7800863" y="2268244"/>
            <a:chExt cx="1616061" cy="1406647"/>
          </a:xfrm>
        </p:grpSpPr>
        <p:sp>
          <p:nvSpPr>
            <p:cNvPr id="22" name="円形吹き出し 3">
              <a:extLst>
                <a:ext uri="{FF2B5EF4-FFF2-40B4-BE49-F238E27FC236}">
                  <a16:creationId xmlns:a16="http://schemas.microsoft.com/office/drawing/2014/main" id="{C1CE6E63-F50B-45D7-8A80-6D1973CFED45}"/>
                </a:ext>
              </a:extLst>
            </p:cNvPr>
            <p:cNvSpPr/>
            <p:nvPr/>
          </p:nvSpPr>
          <p:spPr>
            <a:xfrm rot="11350159" flipH="1">
              <a:off x="7800863" y="2268244"/>
              <a:ext cx="1616061" cy="1406647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37F4D3D3-0AA5-43FB-BD6F-7B2A32CBE35D}"/>
                </a:ext>
              </a:extLst>
            </p:cNvPr>
            <p:cNvSpPr txBox="1"/>
            <p:nvPr/>
          </p:nvSpPr>
          <p:spPr>
            <a:xfrm rot="550159">
              <a:off x="7837329" y="2499602"/>
              <a:ext cx="1476794" cy="11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みんなも、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自分のパスワードは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ほかの人に知られないように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気をつけてください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E1D24D-F3BB-97F9-71EA-8F32791BC69C}"/>
              </a:ext>
            </a:extLst>
          </p:cNvPr>
          <p:cNvSpPr txBox="1"/>
          <p:nvPr/>
        </p:nvSpPr>
        <p:spPr>
          <a:xfrm>
            <a:off x="3998214" y="845601"/>
            <a:ext cx="1073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じゅぎょう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C645BE-DB21-AA40-07C4-629168E70D15}"/>
              </a:ext>
            </a:extLst>
          </p:cNvPr>
          <p:cNvSpPr txBox="1"/>
          <p:nvPr/>
        </p:nvSpPr>
        <p:spPr>
          <a:xfrm>
            <a:off x="3240402" y="2429591"/>
            <a:ext cx="928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ぜったい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D8BE009-7DAB-BA7F-E655-7FDF0D68225F}"/>
              </a:ext>
            </a:extLst>
          </p:cNvPr>
          <p:cNvGrpSpPr/>
          <p:nvPr/>
        </p:nvGrpSpPr>
        <p:grpSpPr>
          <a:xfrm>
            <a:off x="722799" y="5109126"/>
            <a:ext cx="1682465" cy="1197283"/>
            <a:chOff x="722799" y="5109126"/>
            <a:chExt cx="1682465" cy="1197283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58564D1-B46F-0089-DEDF-1EB48817A88E}"/>
                </a:ext>
              </a:extLst>
            </p:cNvPr>
            <p:cNvSpPr txBox="1"/>
            <p:nvPr/>
          </p:nvSpPr>
          <p:spPr>
            <a:xfrm>
              <a:off x="837099" y="5109126"/>
              <a:ext cx="928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じぶん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305652E-55D5-DA44-C108-DBC30E30D908}"/>
                </a:ext>
              </a:extLst>
            </p:cNvPr>
            <p:cNvSpPr txBox="1"/>
            <p:nvPr/>
          </p:nvSpPr>
          <p:spPr>
            <a:xfrm>
              <a:off x="1477179" y="5575316"/>
              <a:ext cx="928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99F6167-6F12-3AA7-B6B4-75EE22692380}"/>
                </a:ext>
              </a:extLst>
            </p:cNvPr>
            <p:cNvSpPr txBox="1"/>
            <p:nvPr/>
          </p:nvSpPr>
          <p:spPr>
            <a:xfrm>
              <a:off x="722799" y="6029410"/>
              <a:ext cx="928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き</a:t>
              </a: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58DC24-8905-EBC6-79A9-451F81D0BC76}"/>
              </a:ext>
            </a:extLst>
          </p:cNvPr>
          <p:cNvSpPr txBox="1"/>
          <p:nvPr/>
        </p:nvSpPr>
        <p:spPr>
          <a:xfrm>
            <a:off x="386025" y="44742"/>
            <a:ext cx="1017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ふせい</a:t>
            </a:r>
          </a:p>
        </p:txBody>
      </p:sp>
    </p:spTree>
    <p:extLst>
      <p:ext uri="{BB962C8B-B14F-4D97-AF65-F5344CB8AC3E}">
        <p14:creationId xmlns:p14="http://schemas.microsoft.com/office/powerpoint/2010/main" val="218358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27.</a:t>
            </a:r>
            <a:r>
              <a:rPr lang="ja-JP" altLang="en-US" dirty="0"/>
              <a:t>不正アクセスはだめ！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1023033-012D-48B3-9140-FE383B044C18}"/>
              </a:ext>
            </a:extLst>
          </p:cNvPr>
          <p:cNvGrpSpPr/>
          <p:nvPr/>
        </p:nvGrpSpPr>
        <p:grpSpPr>
          <a:xfrm>
            <a:off x="284661" y="2403393"/>
            <a:ext cx="8574677" cy="1889604"/>
            <a:chOff x="283317" y="2429894"/>
            <a:chExt cx="8574677" cy="1889604"/>
          </a:xfrm>
        </p:grpSpPr>
        <p:sp>
          <p:nvSpPr>
            <p:cNvPr id="45" name="角丸四角形 44"/>
            <p:cNvSpPr/>
            <p:nvPr/>
          </p:nvSpPr>
          <p:spPr>
            <a:xfrm>
              <a:off x="286007" y="2503614"/>
              <a:ext cx="8571987" cy="148860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6FA1C8C2-3699-4CDE-8EE9-FF272A57B6B8}"/>
                </a:ext>
              </a:extLst>
            </p:cNvPr>
            <p:cNvSpPr txBox="1"/>
            <p:nvPr/>
          </p:nvSpPr>
          <p:spPr>
            <a:xfrm>
              <a:off x="1944914" y="2826199"/>
              <a:ext cx="650829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ほかの人の</a:t>
              </a:r>
              <a:r>
                <a:rPr lang="en-US" altLang="ja-JP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ID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やパスワードを見て、ほかの人のアカウントで</a:t>
              </a:r>
            </a:p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勝手にログインすることを、</a:t>
              </a:r>
              <a:r>
                <a:rPr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不正アクセス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といいます。</a:t>
              </a:r>
            </a:p>
          </p:txBody>
        </p:sp>
        <p:sp>
          <p:nvSpPr>
            <p:cNvPr id="18" name="乗算記号 65">
              <a:extLst>
                <a:ext uri="{FF2B5EF4-FFF2-40B4-BE49-F238E27FC236}">
                  <a16:creationId xmlns:a16="http://schemas.microsoft.com/office/drawing/2014/main" id="{754E5252-E8C0-429E-A7F5-227A52F33961}"/>
                </a:ext>
              </a:extLst>
            </p:cNvPr>
            <p:cNvSpPr>
              <a:spLocks noChangeAspect="1"/>
            </p:cNvSpPr>
            <p:nvPr/>
          </p:nvSpPr>
          <p:spPr>
            <a:xfrm rot="20932626">
              <a:off x="283317" y="2429894"/>
              <a:ext cx="1914328" cy="1889604"/>
            </a:xfrm>
            <a:prstGeom prst="mathMultiply">
              <a:avLst>
                <a:gd name="adj1" fmla="val 13871"/>
              </a:avLst>
            </a:prstGeom>
            <a:solidFill>
              <a:schemeClr val="bg1">
                <a:alpha val="80000"/>
              </a:schemeClr>
            </a:solidFill>
            <a:ln w="38100">
              <a:solidFill>
                <a:schemeClr val="tx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DFB697D-1160-10AF-27AA-FE54120AD359}"/>
              </a:ext>
            </a:extLst>
          </p:cNvPr>
          <p:cNvGrpSpPr/>
          <p:nvPr/>
        </p:nvGrpSpPr>
        <p:grpSpPr>
          <a:xfrm>
            <a:off x="672641" y="429274"/>
            <a:ext cx="7625858" cy="2143125"/>
            <a:chOff x="672641" y="429274"/>
            <a:chExt cx="7625858" cy="2143125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0E1D3B6A-0355-382B-99EF-5748C2D6D650}"/>
                </a:ext>
              </a:extLst>
            </p:cNvPr>
            <p:cNvGrpSpPr/>
            <p:nvPr/>
          </p:nvGrpSpPr>
          <p:grpSpPr>
            <a:xfrm>
              <a:off x="672641" y="429274"/>
              <a:ext cx="7625858" cy="2143125"/>
              <a:chOff x="672641" y="467374"/>
              <a:chExt cx="7625858" cy="2143125"/>
            </a:xfrm>
          </p:grpSpPr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7253A89A-A08A-FF3C-E359-AD24DBF8F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467374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17813585-8C18-7A8D-6CA3-AD5A578D495D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13" name="角丸四角形 28">
                  <a:extLst>
                    <a:ext uri="{FF2B5EF4-FFF2-40B4-BE49-F238E27FC236}">
                      <a16:creationId xmlns:a16="http://schemas.microsoft.com/office/drawing/2014/main" id="{D9429C4F-A3E8-B293-F3EA-B526693A8D04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AEBEC1FB-64C3-EA99-95B2-3B588C9B13B6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153C2E2-52C3-2964-F429-7C5A69715EDF}"/>
                </a:ext>
              </a:extLst>
            </p:cNvPr>
            <p:cNvSpPr txBox="1"/>
            <p:nvPr/>
          </p:nvSpPr>
          <p:spPr>
            <a:xfrm>
              <a:off x="2841934" y="1525250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FACB9A02-4F5A-4182-A383-9D4EA7A9BB18}"/>
              </a:ext>
            </a:extLst>
          </p:cNvPr>
          <p:cNvGrpSpPr/>
          <p:nvPr/>
        </p:nvGrpSpPr>
        <p:grpSpPr>
          <a:xfrm>
            <a:off x="120375" y="3108747"/>
            <a:ext cx="8269007" cy="3317734"/>
            <a:chOff x="120375" y="3108747"/>
            <a:chExt cx="8269007" cy="3317734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6E822291-C15B-4EC6-9A61-F271727F6ECA}"/>
                </a:ext>
              </a:extLst>
            </p:cNvPr>
            <p:cNvSpPr txBox="1"/>
            <p:nvPr/>
          </p:nvSpPr>
          <p:spPr>
            <a:xfrm>
              <a:off x="365009" y="4641377"/>
              <a:ext cx="5953874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ほかの人の</a:t>
              </a:r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ID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やパスワードを利用してログインすることは</a:t>
              </a:r>
            </a:p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「</a:t>
              </a:r>
              <a:r>
                <a:rPr lang="ja-JP" altLang="en-US" sz="20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不正アクセス禁止法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」で禁止されていて、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罰をうけてしまいます。</a:t>
              </a:r>
            </a:p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（</a:t>
              </a:r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3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年以下の懲役、または</a:t>
              </a:r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100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万円以下の罰金）</a:t>
              </a:r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3991757-87F0-4ED1-997B-71B09FF070D9}"/>
                </a:ext>
              </a:extLst>
            </p:cNvPr>
            <p:cNvGrpSpPr/>
            <p:nvPr/>
          </p:nvGrpSpPr>
          <p:grpSpPr>
            <a:xfrm>
              <a:off x="6131546" y="3776950"/>
              <a:ext cx="2257836" cy="1412563"/>
              <a:chOff x="6131546" y="3776950"/>
              <a:chExt cx="2257836" cy="1412563"/>
            </a:xfrm>
          </p:grpSpPr>
          <p:grpSp>
            <p:nvGrpSpPr>
              <p:cNvPr id="19" name="グループ化 18"/>
              <p:cNvGrpSpPr/>
              <p:nvPr/>
            </p:nvGrpSpPr>
            <p:grpSpPr>
              <a:xfrm rot="329182">
                <a:off x="6131546" y="3776950"/>
                <a:ext cx="2257836" cy="1412563"/>
                <a:chOff x="4573625" y="1781094"/>
                <a:chExt cx="4991811" cy="3163466"/>
              </a:xfrm>
            </p:grpSpPr>
            <p:sp>
              <p:nvSpPr>
                <p:cNvPr id="20" name="円/楕円 19"/>
                <p:cNvSpPr/>
                <p:nvPr/>
              </p:nvSpPr>
              <p:spPr>
                <a:xfrm>
                  <a:off x="9293634" y="4733780"/>
                  <a:ext cx="183844" cy="171238"/>
                </a:xfrm>
                <a:prstGeom prst="ellipse">
                  <a:avLst/>
                </a:prstGeom>
                <a:solidFill>
                  <a:srgbClr val="FFFFFF">
                    <a:alpha val="80000"/>
                  </a:srgbClr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21" name="雲 31"/>
                <p:cNvSpPr/>
                <p:nvPr/>
              </p:nvSpPr>
              <p:spPr>
                <a:xfrm rot="197991">
                  <a:off x="4573625" y="1781094"/>
                  <a:ext cx="4991811" cy="3163466"/>
                </a:xfrm>
                <a:custGeom>
                  <a:avLst/>
                  <a:gdLst>
                    <a:gd name="connsiteX0" fmla="*/ 3900 w 43200"/>
                    <a:gd name="connsiteY0" fmla="*/ 14370 h 43200"/>
                    <a:gd name="connsiteX1" fmla="*/ 5623 w 43200"/>
                    <a:gd name="connsiteY1" fmla="*/ 6907 h 43200"/>
                    <a:gd name="connsiteX2" fmla="*/ 14005 w 43200"/>
                    <a:gd name="connsiteY2" fmla="*/ 5202 h 43200"/>
                    <a:gd name="connsiteX3" fmla="*/ 22456 w 43200"/>
                    <a:gd name="connsiteY3" fmla="*/ 3432 h 43200"/>
                    <a:gd name="connsiteX4" fmla="*/ 25749 w 43200"/>
                    <a:gd name="connsiteY4" fmla="*/ 200 h 43200"/>
                    <a:gd name="connsiteX5" fmla="*/ 29833 w 43200"/>
                    <a:gd name="connsiteY5" fmla="*/ 2481 h 43200"/>
                    <a:gd name="connsiteX6" fmla="*/ 35463 w 43200"/>
                    <a:gd name="connsiteY6" fmla="*/ 690 h 43200"/>
                    <a:gd name="connsiteX7" fmla="*/ 38318 w 43200"/>
                    <a:gd name="connsiteY7" fmla="*/ 5576 h 43200"/>
                    <a:gd name="connsiteX8" fmla="*/ 41982 w 43200"/>
                    <a:gd name="connsiteY8" fmla="*/ 10318 h 43200"/>
                    <a:gd name="connsiteX9" fmla="*/ 41818 w 43200"/>
                    <a:gd name="connsiteY9" fmla="*/ 15460 h 43200"/>
                    <a:gd name="connsiteX10" fmla="*/ 43016 w 43200"/>
                    <a:gd name="connsiteY10" fmla="*/ 23322 h 43200"/>
                    <a:gd name="connsiteX11" fmla="*/ 37404 w 43200"/>
                    <a:gd name="connsiteY11" fmla="*/ 30204 h 43200"/>
                    <a:gd name="connsiteX12" fmla="*/ 35395 w 43200"/>
                    <a:gd name="connsiteY12" fmla="*/ 36101 h 43200"/>
                    <a:gd name="connsiteX13" fmla="*/ 28555 w 43200"/>
                    <a:gd name="connsiteY13" fmla="*/ 36815 h 43200"/>
                    <a:gd name="connsiteX14" fmla="*/ 23667 w 43200"/>
                    <a:gd name="connsiteY14" fmla="*/ 43106 h 43200"/>
                    <a:gd name="connsiteX15" fmla="*/ 16480 w 43200"/>
                    <a:gd name="connsiteY15" fmla="*/ 39266 h 43200"/>
                    <a:gd name="connsiteX16" fmla="*/ 5804 w 43200"/>
                    <a:gd name="connsiteY16" fmla="*/ 35472 h 43200"/>
                    <a:gd name="connsiteX17" fmla="*/ 1110 w 43200"/>
                    <a:gd name="connsiteY17" fmla="*/ 31250 h 43200"/>
                    <a:gd name="connsiteX18" fmla="*/ 2113 w 43200"/>
                    <a:gd name="connsiteY18" fmla="*/ 25551 h 43200"/>
                    <a:gd name="connsiteX19" fmla="*/ -5 w 43200"/>
                    <a:gd name="connsiteY19" fmla="*/ 19704 h 43200"/>
                    <a:gd name="connsiteX20" fmla="*/ 3863 w 43200"/>
                    <a:gd name="connsiteY20" fmla="*/ 14507 h 43200"/>
                    <a:gd name="connsiteX21" fmla="*/ 3900 w 43200"/>
                    <a:gd name="connsiteY21" fmla="*/ 14370 h 43200"/>
                    <a:gd name="connsiteX0" fmla="*/ 4693 w 43200"/>
                    <a:gd name="connsiteY0" fmla="*/ 26177 h 43200"/>
                    <a:gd name="connsiteX1" fmla="*/ 2160 w 43200"/>
                    <a:gd name="connsiteY1" fmla="*/ 25380 h 43200"/>
                    <a:gd name="connsiteX2" fmla="*/ 6928 w 43200"/>
                    <a:gd name="connsiteY2" fmla="*/ 34899 h 43200"/>
                    <a:gd name="connsiteX3" fmla="*/ 5820 w 43200"/>
                    <a:gd name="connsiteY3" fmla="*/ 35280 h 43200"/>
                    <a:gd name="connsiteX4" fmla="*/ 16478 w 43200"/>
                    <a:gd name="connsiteY4" fmla="*/ 39090 h 43200"/>
                    <a:gd name="connsiteX5" fmla="*/ 15810 w 43200"/>
                    <a:gd name="connsiteY5" fmla="*/ 37350 h 43200"/>
                    <a:gd name="connsiteX6" fmla="*/ 28827 w 43200"/>
                    <a:gd name="connsiteY6" fmla="*/ 34751 h 43200"/>
                    <a:gd name="connsiteX7" fmla="*/ 28560 w 43200"/>
                    <a:gd name="connsiteY7" fmla="*/ 36660 h 43200"/>
                    <a:gd name="connsiteX8" fmla="*/ 34129 w 43200"/>
                    <a:gd name="connsiteY8" fmla="*/ 22954 h 43200"/>
                    <a:gd name="connsiteX9" fmla="*/ 37380 w 43200"/>
                    <a:gd name="connsiteY9" fmla="*/ 30090 h 43200"/>
                    <a:gd name="connsiteX10" fmla="*/ 41798 w 43200"/>
                    <a:gd name="connsiteY10" fmla="*/ 15354 h 43200"/>
                    <a:gd name="connsiteX11" fmla="*/ 40350 w 43200"/>
                    <a:gd name="connsiteY11" fmla="*/ 18030 h 43200"/>
                    <a:gd name="connsiteX12" fmla="*/ 38324 w 43200"/>
                    <a:gd name="connsiteY12" fmla="*/ 5426 h 43200"/>
                    <a:gd name="connsiteX13" fmla="*/ 38400 w 43200"/>
                    <a:gd name="connsiteY13" fmla="*/ 6690 h 43200"/>
                    <a:gd name="connsiteX14" fmla="*/ 29078 w 43200"/>
                    <a:gd name="connsiteY14" fmla="*/ 3952 h 43200"/>
                    <a:gd name="connsiteX15" fmla="*/ 29820 w 43200"/>
                    <a:gd name="connsiteY15" fmla="*/ 2340 h 43200"/>
                    <a:gd name="connsiteX16" fmla="*/ 22141 w 43200"/>
                    <a:gd name="connsiteY16" fmla="*/ 4720 h 43200"/>
                    <a:gd name="connsiteX17" fmla="*/ 22500 w 43200"/>
                    <a:gd name="connsiteY17" fmla="*/ 3330 h 43200"/>
                    <a:gd name="connsiteX18" fmla="*/ 14000 w 43200"/>
                    <a:gd name="connsiteY18" fmla="*/ 5192 h 43200"/>
                    <a:gd name="connsiteX19" fmla="*/ 15300 w 43200"/>
                    <a:gd name="connsiteY19" fmla="*/ 6540 h 43200"/>
                    <a:gd name="connsiteX20" fmla="*/ 4127 w 43200"/>
                    <a:gd name="connsiteY20" fmla="*/ 15789 h 43200"/>
                    <a:gd name="connsiteX21" fmla="*/ 3900 w 43200"/>
                    <a:gd name="connsiteY21" fmla="*/ 14370 h 43200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36173 w 43256"/>
                    <a:gd name="connsiteY8" fmla="*/ 25158 h 43219"/>
                    <a:gd name="connsiteX9" fmla="*/ 37416 w 43256"/>
                    <a:gd name="connsiteY9" fmla="*/ 29949 h 43219"/>
                    <a:gd name="connsiteX10" fmla="*/ 41834 w 43256"/>
                    <a:gd name="connsiteY10" fmla="*/ 15213 h 43219"/>
                    <a:gd name="connsiteX11" fmla="*/ 40386 w 43256"/>
                    <a:gd name="connsiteY11" fmla="*/ 17889 h 43219"/>
                    <a:gd name="connsiteX12" fmla="*/ 38360 w 43256"/>
                    <a:gd name="connsiteY12" fmla="*/ 5285 h 43219"/>
                    <a:gd name="connsiteX13" fmla="*/ 38436 w 43256"/>
                    <a:gd name="connsiteY13" fmla="*/ 6549 h 43219"/>
                    <a:gd name="connsiteX14" fmla="*/ 29114 w 43256"/>
                    <a:gd name="connsiteY14" fmla="*/ 3811 h 43219"/>
                    <a:gd name="connsiteX15" fmla="*/ 29856 w 43256"/>
                    <a:gd name="connsiteY15" fmla="*/ 2199 h 43219"/>
                    <a:gd name="connsiteX16" fmla="*/ 22177 w 43256"/>
                    <a:gd name="connsiteY16" fmla="*/ 4579 h 43219"/>
                    <a:gd name="connsiteX17" fmla="*/ 22536 w 43256"/>
                    <a:gd name="connsiteY17" fmla="*/ 3189 h 43219"/>
                    <a:gd name="connsiteX18" fmla="*/ 14036 w 43256"/>
                    <a:gd name="connsiteY18" fmla="*/ 5051 h 43219"/>
                    <a:gd name="connsiteX19" fmla="*/ 15336 w 43256"/>
                    <a:gd name="connsiteY19" fmla="*/ 6399 h 43219"/>
                    <a:gd name="connsiteX20" fmla="*/ 4163 w 43256"/>
                    <a:gd name="connsiteY20" fmla="*/ 15648 h 43219"/>
                    <a:gd name="connsiteX21" fmla="*/ 3936 w 43256"/>
                    <a:gd name="connsiteY21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41834 w 43256"/>
                    <a:gd name="connsiteY8" fmla="*/ 15213 h 43219"/>
                    <a:gd name="connsiteX9" fmla="*/ 40386 w 43256"/>
                    <a:gd name="connsiteY9" fmla="*/ 17889 h 43219"/>
                    <a:gd name="connsiteX10" fmla="*/ 38360 w 43256"/>
                    <a:gd name="connsiteY10" fmla="*/ 5285 h 43219"/>
                    <a:gd name="connsiteX11" fmla="*/ 38436 w 43256"/>
                    <a:gd name="connsiteY11" fmla="*/ 6549 h 43219"/>
                    <a:gd name="connsiteX12" fmla="*/ 29114 w 43256"/>
                    <a:gd name="connsiteY12" fmla="*/ 3811 h 43219"/>
                    <a:gd name="connsiteX13" fmla="*/ 29856 w 43256"/>
                    <a:gd name="connsiteY13" fmla="*/ 2199 h 43219"/>
                    <a:gd name="connsiteX14" fmla="*/ 22177 w 43256"/>
                    <a:gd name="connsiteY14" fmla="*/ 4579 h 43219"/>
                    <a:gd name="connsiteX15" fmla="*/ 22536 w 43256"/>
                    <a:gd name="connsiteY15" fmla="*/ 3189 h 43219"/>
                    <a:gd name="connsiteX16" fmla="*/ 14036 w 43256"/>
                    <a:gd name="connsiteY16" fmla="*/ 5051 h 43219"/>
                    <a:gd name="connsiteX17" fmla="*/ 15336 w 43256"/>
                    <a:gd name="connsiteY17" fmla="*/ 6399 h 43219"/>
                    <a:gd name="connsiteX18" fmla="*/ 4163 w 43256"/>
                    <a:gd name="connsiteY18" fmla="*/ 15648 h 43219"/>
                    <a:gd name="connsiteX19" fmla="*/ 3936 w 43256"/>
                    <a:gd name="connsiteY19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28863 w 43256"/>
                    <a:gd name="connsiteY4" fmla="*/ 34610 h 43219"/>
                    <a:gd name="connsiteX5" fmla="*/ 28596 w 43256"/>
                    <a:gd name="connsiteY5" fmla="*/ 36519 h 43219"/>
                    <a:gd name="connsiteX6" fmla="*/ 41834 w 43256"/>
                    <a:gd name="connsiteY6" fmla="*/ 15213 h 43219"/>
                    <a:gd name="connsiteX7" fmla="*/ 40386 w 43256"/>
                    <a:gd name="connsiteY7" fmla="*/ 17889 h 43219"/>
                    <a:gd name="connsiteX8" fmla="*/ 38360 w 43256"/>
                    <a:gd name="connsiteY8" fmla="*/ 5285 h 43219"/>
                    <a:gd name="connsiteX9" fmla="*/ 38436 w 43256"/>
                    <a:gd name="connsiteY9" fmla="*/ 6549 h 43219"/>
                    <a:gd name="connsiteX10" fmla="*/ 29114 w 43256"/>
                    <a:gd name="connsiteY10" fmla="*/ 3811 h 43219"/>
                    <a:gd name="connsiteX11" fmla="*/ 29856 w 43256"/>
                    <a:gd name="connsiteY11" fmla="*/ 2199 h 43219"/>
                    <a:gd name="connsiteX12" fmla="*/ 22177 w 43256"/>
                    <a:gd name="connsiteY12" fmla="*/ 4579 h 43219"/>
                    <a:gd name="connsiteX13" fmla="*/ 22536 w 43256"/>
                    <a:gd name="connsiteY13" fmla="*/ 3189 h 43219"/>
                    <a:gd name="connsiteX14" fmla="*/ 14036 w 43256"/>
                    <a:gd name="connsiteY14" fmla="*/ 5051 h 43219"/>
                    <a:gd name="connsiteX15" fmla="*/ 15336 w 43256"/>
                    <a:gd name="connsiteY15" fmla="*/ 6399 h 43219"/>
                    <a:gd name="connsiteX16" fmla="*/ 4163 w 43256"/>
                    <a:gd name="connsiteY16" fmla="*/ 15648 h 43219"/>
                    <a:gd name="connsiteX17" fmla="*/ 3936 w 43256"/>
                    <a:gd name="connsiteY17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28863 w 43256"/>
                    <a:gd name="connsiteY2" fmla="*/ 34610 h 43219"/>
                    <a:gd name="connsiteX3" fmla="*/ 28596 w 43256"/>
                    <a:gd name="connsiteY3" fmla="*/ 36519 h 43219"/>
                    <a:gd name="connsiteX4" fmla="*/ 41834 w 43256"/>
                    <a:gd name="connsiteY4" fmla="*/ 15213 h 43219"/>
                    <a:gd name="connsiteX5" fmla="*/ 40386 w 43256"/>
                    <a:gd name="connsiteY5" fmla="*/ 17889 h 43219"/>
                    <a:gd name="connsiteX6" fmla="*/ 38360 w 43256"/>
                    <a:gd name="connsiteY6" fmla="*/ 5285 h 43219"/>
                    <a:gd name="connsiteX7" fmla="*/ 38436 w 43256"/>
                    <a:gd name="connsiteY7" fmla="*/ 6549 h 43219"/>
                    <a:gd name="connsiteX8" fmla="*/ 29114 w 43256"/>
                    <a:gd name="connsiteY8" fmla="*/ 3811 h 43219"/>
                    <a:gd name="connsiteX9" fmla="*/ 29856 w 43256"/>
                    <a:gd name="connsiteY9" fmla="*/ 2199 h 43219"/>
                    <a:gd name="connsiteX10" fmla="*/ 22177 w 43256"/>
                    <a:gd name="connsiteY10" fmla="*/ 4579 h 43219"/>
                    <a:gd name="connsiteX11" fmla="*/ 22536 w 43256"/>
                    <a:gd name="connsiteY11" fmla="*/ 3189 h 43219"/>
                    <a:gd name="connsiteX12" fmla="*/ 14036 w 43256"/>
                    <a:gd name="connsiteY12" fmla="*/ 5051 h 43219"/>
                    <a:gd name="connsiteX13" fmla="*/ 15336 w 43256"/>
                    <a:gd name="connsiteY13" fmla="*/ 6399 h 43219"/>
                    <a:gd name="connsiteX14" fmla="*/ 4163 w 43256"/>
                    <a:gd name="connsiteY14" fmla="*/ 15648 h 43219"/>
                    <a:gd name="connsiteX15" fmla="*/ 3936 w 43256"/>
                    <a:gd name="connsiteY15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12" fmla="*/ 4163 w 43256"/>
                    <a:gd name="connsiteY12" fmla="*/ 15648 h 43219"/>
                    <a:gd name="connsiteX13" fmla="*/ 3936 w 43256"/>
                    <a:gd name="connsiteY13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45 w 43256"/>
                    <a:gd name="connsiteY0" fmla="*/ 34309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734 w 43256"/>
                    <a:gd name="connsiteY0" fmla="*/ 35017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12 w 43256"/>
                    <a:gd name="connsiteY13" fmla="*/ 35606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256" h="43219">
                      <a:moveTo>
                        <a:pt x="3936" y="14229"/>
                      </a:moveTo>
                      <a:cubicBezTo>
                        <a:pt x="3665" y="11516"/>
                        <a:pt x="4297" y="8780"/>
                        <a:pt x="5659" y="6766"/>
                      </a:cubicBezTo>
                      <a:cubicBezTo>
                        <a:pt x="7811" y="3585"/>
                        <a:pt x="11300" y="2876"/>
                        <a:pt x="14041" y="5061"/>
                      </a:cubicBezTo>
                      <a:cubicBezTo>
                        <a:pt x="15714" y="768"/>
                        <a:pt x="19950" y="-119"/>
                        <a:pt x="22492" y="3291"/>
                      </a:cubicBezTo>
                      <a:cubicBezTo>
                        <a:pt x="23133" y="1542"/>
                        <a:pt x="24364" y="333"/>
                        <a:pt x="25785" y="59"/>
                      </a:cubicBezTo>
                      <a:cubicBezTo>
                        <a:pt x="27349" y="-243"/>
                        <a:pt x="28911" y="629"/>
                        <a:pt x="29869" y="2340"/>
                      </a:cubicBezTo>
                      <a:cubicBezTo>
                        <a:pt x="31251" y="126"/>
                        <a:pt x="33537" y="-601"/>
                        <a:pt x="35499" y="549"/>
                      </a:cubicBezTo>
                      <a:cubicBezTo>
                        <a:pt x="36994" y="1425"/>
                        <a:pt x="38066" y="3259"/>
                        <a:pt x="38354" y="5435"/>
                      </a:cubicBezTo>
                      <a:cubicBezTo>
                        <a:pt x="40082" y="6077"/>
                        <a:pt x="41458" y="7857"/>
                        <a:pt x="42018" y="10177"/>
                      </a:cubicBezTo>
                      <a:cubicBezTo>
                        <a:pt x="42425" y="11861"/>
                        <a:pt x="42367" y="13690"/>
                        <a:pt x="41854" y="15319"/>
                      </a:cubicBezTo>
                      <a:cubicBezTo>
                        <a:pt x="43115" y="17553"/>
                        <a:pt x="43556" y="20449"/>
                        <a:pt x="43052" y="23181"/>
                      </a:cubicBezTo>
                      <a:cubicBezTo>
                        <a:pt x="42382" y="26813"/>
                        <a:pt x="40164" y="29533"/>
                        <a:pt x="37440" y="30063"/>
                      </a:cubicBezTo>
                      <a:cubicBezTo>
                        <a:pt x="37480" y="30755"/>
                        <a:pt x="37355" y="31595"/>
                        <a:pt x="37012" y="32109"/>
                      </a:cubicBezTo>
                      <a:cubicBezTo>
                        <a:pt x="37971" y="31489"/>
                        <a:pt x="40489" y="32793"/>
                        <a:pt x="39313" y="36007"/>
                      </a:cubicBezTo>
                      <a:cubicBezTo>
                        <a:pt x="38504" y="38128"/>
                        <a:pt x="35744" y="37404"/>
                        <a:pt x="36050" y="35003"/>
                      </a:cubicBezTo>
                      <a:cubicBezTo>
                        <a:pt x="35764" y="35454"/>
                        <a:pt x="35423" y="35938"/>
                        <a:pt x="35118" y="36183"/>
                      </a:cubicBezTo>
                      <a:cubicBezTo>
                        <a:pt x="34125" y="36981"/>
                        <a:pt x="30740" y="38498"/>
                        <a:pt x="28591" y="36674"/>
                      </a:cubicBezTo>
                      <a:cubicBezTo>
                        <a:pt x="27896" y="39807"/>
                        <a:pt x="26035" y="42202"/>
                        <a:pt x="23703" y="42965"/>
                      </a:cubicBezTo>
                      <a:cubicBezTo>
                        <a:pt x="20955" y="43864"/>
                        <a:pt x="18087" y="42332"/>
                        <a:pt x="16516" y="39125"/>
                      </a:cubicBezTo>
                      <a:cubicBezTo>
                        <a:pt x="12808" y="42169"/>
                        <a:pt x="7992" y="40458"/>
                        <a:pt x="5840" y="35331"/>
                      </a:cubicBezTo>
                      <a:cubicBezTo>
                        <a:pt x="3726" y="35668"/>
                        <a:pt x="1741" y="33883"/>
                        <a:pt x="1146" y="31109"/>
                      </a:cubicBezTo>
                      <a:cubicBezTo>
                        <a:pt x="715" y="29102"/>
                        <a:pt x="1096" y="26936"/>
                        <a:pt x="2149" y="25410"/>
                      </a:cubicBezTo>
                      <a:cubicBezTo>
                        <a:pt x="655" y="24213"/>
                        <a:pt x="-177" y="21916"/>
                        <a:pt x="31" y="19563"/>
                      </a:cubicBezTo>
                      <a:cubicBezTo>
                        <a:pt x="275" y="16808"/>
                        <a:pt x="1881" y="14650"/>
                        <a:pt x="3899" y="14366"/>
                      </a:cubicBezTo>
                      <a:cubicBezTo>
                        <a:pt x="3911" y="14320"/>
                        <a:pt x="3924" y="14275"/>
                        <a:pt x="3936" y="14229"/>
                      </a:cubicBezTo>
                      <a:close/>
                    </a:path>
                    <a:path w="43256" h="43219" fill="none" extrusionOk="0">
                      <a:moveTo>
                        <a:pt x="28619" y="36455"/>
                      </a:moveTo>
                      <a:cubicBezTo>
                        <a:pt x="28580" y="37102"/>
                        <a:pt x="28734" y="35897"/>
                        <a:pt x="28596" y="36519"/>
                      </a:cubicBezTo>
                    </a:path>
                  </a:pathLst>
                </a:cu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schemeClr val="dk1"/>
                    </a:solidFill>
                  </a:endParaRPr>
                </a:p>
              </p:txBody>
            </p:sp>
          </p:grp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28A87DC-6977-4EB7-A1B9-2DF719A214E8}"/>
                  </a:ext>
                </a:extLst>
              </p:cNvPr>
              <p:cNvSpPr txBox="1"/>
              <p:nvPr/>
            </p:nvSpPr>
            <p:spPr>
              <a:xfrm>
                <a:off x="6283169" y="4280545"/>
                <a:ext cx="14157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600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ごめんなさい</a:t>
                </a:r>
              </a:p>
            </p:txBody>
          </p: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60B0F38A-45A9-F63B-D11D-A8917AD95D7C}"/>
                </a:ext>
              </a:extLst>
            </p:cNvPr>
            <p:cNvGrpSpPr/>
            <p:nvPr/>
          </p:nvGrpSpPr>
          <p:grpSpPr>
            <a:xfrm>
              <a:off x="1810115" y="3108747"/>
              <a:ext cx="3646384" cy="276999"/>
              <a:chOff x="1810115" y="3108747"/>
              <a:chExt cx="3646384" cy="276999"/>
            </a:xfrm>
          </p:grpSpPr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86A6CB2-1849-3077-3733-9391AEF21EC4}"/>
                  </a:ext>
                </a:extLst>
              </p:cNvPr>
              <p:cNvSpPr txBox="1"/>
              <p:nvPr/>
            </p:nvSpPr>
            <p:spPr>
              <a:xfrm>
                <a:off x="1810115" y="3108747"/>
                <a:ext cx="9251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かって</a:t>
                </a: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4697BCC-93FA-D22D-2C17-AAE5CAD20C18}"/>
                  </a:ext>
                </a:extLst>
              </p:cNvPr>
              <p:cNvSpPr txBox="1"/>
              <p:nvPr/>
            </p:nvSpPr>
            <p:spPr>
              <a:xfrm>
                <a:off x="4531360" y="3108747"/>
                <a:ext cx="9251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ふせい</a:t>
                </a:r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BB84DAF5-C615-0899-3002-1AADD278028D}"/>
                </a:ext>
              </a:extLst>
            </p:cNvPr>
            <p:cNvGrpSpPr/>
            <p:nvPr/>
          </p:nvGrpSpPr>
          <p:grpSpPr>
            <a:xfrm>
              <a:off x="120375" y="4474242"/>
              <a:ext cx="5561062" cy="1662361"/>
              <a:chOff x="120375" y="4474242"/>
              <a:chExt cx="5561062" cy="1662361"/>
            </a:xfrm>
          </p:grpSpPr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D3F40F7-3B29-05EC-212A-0D246879206B}"/>
                  </a:ext>
                </a:extLst>
              </p:cNvPr>
              <p:cNvSpPr txBox="1"/>
              <p:nvPr/>
            </p:nvSpPr>
            <p:spPr>
              <a:xfrm>
                <a:off x="3236165" y="4474242"/>
                <a:ext cx="9251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りよう</a:t>
                </a: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590F54E-BA94-C479-AF09-0436DE62D9EC}"/>
                  </a:ext>
                </a:extLst>
              </p:cNvPr>
              <p:cNvSpPr txBox="1"/>
              <p:nvPr/>
            </p:nvSpPr>
            <p:spPr>
              <a:xfrm>
                <a:off x="395479" y="4961086"/>
                <a:ext cx="9251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rgbClr val="C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ふせい</a:t>
                </a: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84C2F98-E4BB-A7B5-9875-D3FA7A207B1C}"/>
                  </a:ext>
                </a:extLst>
              </p:cNvPr>
              <p:cNvSpPr txBox="1"/>
              <p:nvPr/>
            </p:nvSpPr>
            <p:spPr>
              <a:xfrm>
                <a:off x="1775885" y="4961086"/>
                <a:ext cx="10166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rgbClr val="C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きんしほう</a:t>
                </a:r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BB15B03-F052-9062-EA19-BCA79BD253EC}"/>
                  </a:ext>
                </a:extLst>
              </p:cNvPr>
              <p:cNvSpPr txBox="1"/>
              <p:nvPr/>
            </p:nvSpPr>
            <p:spPr>
              <a:xfrm>
                <a:off x="2816613" y="4961086"/>
                <a:ext cx="9251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きんし</a:t>
                </a:r>
              </a:p>
            </p:txBody>
          </p: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41B265C-3091-E7E4-1C6D-20B31A0AAF2E}"/>
                  </a:ext>
                </a:extLst>
              </p:cNvPr>
              <p:cNvSpPr txBox="1"/>
              <p:nvPr/>
            </p:nvSpPr>
            <p:spPr>
              <a:xfrm>
                <a:off x="120375" y="5426621"/>
                <a:ext cx="9251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ばつ</a:t>
                </a:r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EE2BF67F-C865-74F2-41C0-5E251F92D71C}"/>
                  </a:ext>
                </a:extLst>
              </p:cNvPr>
              <p:cNvSpPr txBox="1"/>
              <p:nvPr/>
            </p:nvSpPr>
            <p:spPr>
              <a:xfrm>
                <a:off x="552464" y="5859604"/>
                <a:ext cx="9251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ねん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6F835E0C-CC65-CFBC-50F8-536BE6EA0071}"/>
                  </a:ext>
                </a:extLst>
              </p:cNvPr>
              <p:cNvSpPr txBox="1"/>
              <p:nvPr/>
            </p:nvSpPr>
            <p:spPr>
              <a:xfrm>
                <a:off x="923939" y="5859604"/>
                <a:ext cx="9251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いか</a:t>
                </a: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9FA2DFA0-14C0-A47C-577A-C83F728C594F}"/>
                  </a:ext>
                </a:extLst>
              </p:cNvPr>
              <p:cNvSpPr txBox="1"/>
              <p:nvPr/>
            </p:nvSpPr>
            <p:spPr>
              <a:xfrm>
                <a:off x="1665058" y="5859604"/>
                <a:ext cx="9251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ちょうえき</a:t>
                </a: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B91A8C1-BC8F-0B6A-D5B6-2798085F6163}"/>
                  </a:ext>
                </a:extLst>
              </p:cNvPr>
              <p:cNvSpPr txBox="1"/>
              <p:nvPr/>
            </p:nvSpPr>
            <p:spPr>
              <a:xfrm>
                <a:off x="3506365" y="5859604"/>
                <a:ext cx="9251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まんえん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0B6EE488-99BD-B280-31A6-A13AEDBE82B1}"/>
                  </a:ext>
                </a:extLst>
              </p:cNvPr>
              <p:cNvSpPr txBox="1"/>
              <p:nvPr/>
            </p:nvSpPr>
            <p:spPr>
              <a:xfrm>
                <a:off x="3987485" y="5859604"/>
                <a:ext cx="9251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いか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EB729066-3A17-9D8E-47BE-B38E26FB6D98}"/>
                  </a:ext>
                </a:extLst>
              </p:cNvPr>
              <p:cNvSpPr txBox="1"/>
              <p:nvPr/>
            </p:nvSpPr>
            <p:spPr>
              <a:xfrm>
                <a:off x="4756298" y="5859604"/>
                <a:ext cx="9251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ばっきん</a:t>
                </a:r>
              </a:p>
            </p:txBody>
          </p:sp>
        </p:grpSp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316689B-DEEC-E593-C326-23811EA70AA4}"/>
              </a:ext>
            </a:extLst>
          </p:cNvPr>
          <p:cNvSpPr txBox="1"/>
          <p:nvPr/>
        </p:nvSpPr>
        <p:spPr>
          <a:xfrm>
            <a:off x="386025" y="44742"/>
            <a:ext cx="1017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ふせい</a:t>
            </a:r>
          </a:p>
        </p:txBody>
      </p:sp>
      <p:pic>
        <p:nvPicPr>
          <p:cNvPr id="7" name="図 6" descr="抽象, 挿絵, シャツ が含まれている画像&#10;&#10;自動的に生成された説明">
            <a:extLst>
              <a:ext uri="{FF2B5EF4-FFF2-40B4-BE49-F238E27FC236}">
                <a16:creationId xmlns:a16="http://schemas.microsoft.com/office/drawing/2014/main" id="{CC882147-75BC-4C19-96DA-6FA9ED6641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6743" y="2971041"/>
            <a:ext cx="1698748" cy="47224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3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67729A99-65A1-4392-B4EC-A5D9F7C3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27.</a:t>
            </a:r>
            <a:r>
              <a:rPr lang="ja-JP" altLang="en-US" dirty="0"/>
              <a:t>不正アクセスはだめ！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E8D1A17-85F7-4B22-B3C8-5BF4705A89EB}"/>
              </a:ext>
            </a:extLst>
          </p:cNvPr>
          <p:cNvGrpSpPr/>
          <p:nvPr/>
        </p:nvGrpSpPr>
        <p:grpSpPr>
          <a:xfrm>
            <a:off x="0" y="1039041"/>
            <a:ext cx="9144000" cy="4215947"/>
            <a:chOff x="0" y="1039041"/>
            <a:chExt cx="9144000" cy="4215947"/>
          </a:xfrm>
        </p:grpSpPr>
        <p:sp>
          <p:nvSpPr>
            <p:cNvPr id="7" name="角丸四角形 33">
              <a:extLst>
                <a:ext uri="{FF2B5EF4-FFF2-40B4-BE49-F238E27FC236}">
                  <a16:creationId xmlns:a16="http://schemas.microsoft.com/office/drawing/2014/main" id="{159F1CF4-B485-4D82-9F0D-132123F955DB}"/>
                </a:ext>
              </a:extLst>
            </p:cNvPr>
            <p:cNvSpPr/>
            <p:nvPr/>
          </p:nvSpPr>
          <p:spPr>
            <a:xfrm>
              <a:off x="395514" y="1039041"/>
              <a:ext cx="8629650" cy="4215947"/>
            </a:xfrm>
            <a:prstGeom prst="roundRect">
              <a:avLst/>
            </a:prstGeom>
            <a:solidFill>
              <a:schemeClr val="bg1"/>
            </a:solidFill>
            <a:ln w="57150" cap="rnd" cmpd="thickThin">
              <a:noFill/>
              <a:prstDash val="dashDot"/>
              <a:round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D1FD182-72F8-4C9A-BF17-802950A8C6A5}"/>
                </a:ext>
              </a:extLst>
            </p:cNvPr>
            <p:cNvSpPr txBox="1"/>
            <p:nvPr/>
          </p:nvSpPr>
          <p:spPr>
            <a:xfrm>
              <a:off x="0" y="1916999"/>
              <a:ext cx="91440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>
                <a:lnSpc>
                  <a:spcPct val="150000"/>
                </a:lnSpc>
                <a:defRPr sz="2400" b="1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pPr algn="ctr">
                <a:lnSpc>
                  <a:spcPct val="100000"/>
                </a:lnSpc>
                <a:spcAft>
                  <a:spcPts val="1200"/>
                </a:spcAft>
              </a:pPr>
              <a:r>
                <a:rPr lang="ja-JP" altLang="en-US" dirty="0">
                  <a:solidFill>
                    <a:srgbClr val="483700"/>
                  </a:solidFill>
                </a:rPr>
                <a:t>かるい気もちでも、不正アクセスは犯罪です。</a:t>
              </a:r>
              <a:endParaRPr lang="en-US" altLang="ja-JP" dirty="0">
                <a:solidFill>
                  <a:srgbClr val="483700"/>
                </a:solidFill>
              </a:endParaRPr>
            </a:p>
            <a:p>
              <a:pPr algn="ctr">
                <a:lnSpc>
                  <a:spcPct val="100000"/>
                </a:lnSpc>
                <a:spcAft>
                  <a:spcPts val="1200"/>
                </a:spcAft>
              </a:pPr>
              <a:r>
                <a:rPr lang="ja-JP" altLang="en-US" dirty="0">
                  <a:solidFill>
                    <a:srgbClr val="483700"/>
                  </a:solidFill>
                </a:rPr>
                <a:t>「かるい気もち」が生む</a:t>
              </a:r>
              <a:endParaRPr lang="en-US" altLang="ja-JP" dirty="0">
                <a:solidFill>
                  <a:srgbClr val="483700"/>
                </a:solidFill>
              </a:endParaRPr>
            </a:p>
            <a:p>
              <a:pPr algn="ctr">
                <a:lnSpc>
                  <a:spcPct val="100000"/>
                </a:lnSpc>
                <a:spcAft>
                  <a:spcPts val="1200"/>
                </a:spcAft>
              </a:pPr>
              <a:r>
                <a:rPr lang="ja-JP" altLang="en-US" dirty="0">
                  <a:solidFill>
                    <a:srgbClr val="483700"/>
                  </a:solidFill>
                </a:rPr>
                <a:t>「重大な被害」とその「影響」について考え、</a:t>
              </a:r>
              <a:endParaRPr lang="en-US" altLang="ja-JP" dirty="0">
                <a:solidFill>
                  <a:srgbClr val="483700"/>
                </a:solidFill>
              </a:endParaRPr>
            </a:p>
            <a:p>
              <a:pPr algn="ctr">
                <a:lnSpc>
                  <a:spcPct val="100000"/>
                </a:lnSpc>
                <a:spcAft>
                  <a:spcPts val="1200"/>
                </a:spcAft>
              </a:pPr>
              <a:r>
                <a:rPr lang="ja-JP" altLang="en-US" dirty="0">
                  <a:solidFill>
                    <a:srgbClr val="483700"/>
                  </a:solidFill>
                </a:rPr>
                <a:t>ふだんの日常生活と同じように</a:t>
              </a:r>
              <a:endParaRPr lang="en-US" altLang="ja-JP" dirty="0">
                <a:solidFill>
                  <a:srgbClr val="483700"/>
                </a:solidFill>
              </a:endParaRPr>
            </a:p>
            <a:p>
              <a:pPr algn="ctr">
                <a:lnSpc>
                  <a:spcPct val="100000"/>
                </a:lnSpc>
                <a:spcAft>
                  <a:spcPts val="1200"/>
                </a:spcAft>
              </a:pPr>
              <a:r>
                <a:rPr lang="ja-JP" altLang="en-US" dirty="0">
                  <a:solidFill>
                    <a:srgbClr val="483700"/>
                  </a:solidFill>
                </a:rPr>
                <a:t>モラルを守ることが大切です。</a:t>
              </a:r>
              <a:endParaRPr lang="en-US" altLang="ja-JP" dirty="0">
                <a:solidFill>
                  <a:srgbClr val="483700"/>
                </a:solidFill>
              </a:endParaRP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A26D10AF-33C7-4BB7-AA27-3B22E7DFA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51" y="4471544"/>
            <a:ext cx="2151697" cy="2143125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2C9F705-D96C-F40B-71B9-3D0DAA81C0F9}"/>
              </a:ext>
            </a:extLst>
          </p:cNvPr>
          <p:cNvGrpSpPr/>
          <p:nvPr/>
        </p:nvGrpSpPr>
        <p:grpSpPr>
          <a:xfrm>
            <a:off x="1475185" y="1711077"/>
            <a:ext cx="6019346" cy="2363403"/>
            <a:chOff x="1475185" y="1711077"/>
            <a:chExt cx="6019346" cy="2363403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3ADF3D70-3091-6A78-ED1F-E0811286C7F4}"/>
                </a:ext>
              </a:extLst>
            </p:cNvPr>
            <p:cNvSpPr txBox="1"/>
            <p:nvPr/>
          </p:nvSpPr>
          <p:spPr>
            <a:xfrm>
              <a:off x="2059885" y="1711077"/>
              <a:ext cx="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き</a:t>
              </a:r>
              <a:endParaRPr kumimoji="1" lang="en-US" altLang="ja-JP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4B54213E-75BE-FD84-F391-8BE7EBA9DF79}"/>
                </a:ext>
              </a:extLst>
            </p:cNvPr>
            <p:cNvSpPr txBox="1"/>
            <p:nvPr/>
          </p:nvSpPr>
          <p:spPr>
            <a:xfrm>
              <a:off x="4048705" y="1711077"/>
              <a:ext cx="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ふせい</a:t>
              </a:r>
              <a:endParaRPr kumimoji="1" lang="en-US" altLang="ja-JP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0264E9E-3E29-9A60-BFB1-51AB383C3A3B}"/>
                </a:ext>
              </a:extLst>
            </p:cNvPr>
            <p:cNvSpPr txBox="1"/>
            <p:nvPr/>
          </p:nvSpPr>
          <p:spPr>
            <a:xfrm>
              <a:off x="6028058" y="1711077"/>
              <a:ext cx="1042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はんざい</a:t>
              </a:r>
              <a:endParaRPr kumimoji="1" lang="en-US" altLang="ja-JP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E1DC041-4203-7873-9CD9-6DF9E88F3B66}"/>
                </a:ext>
              </a:extLst>
            </p:cNvPr>
            <p:cNvSpPr txBox="1"/>
            <p:nvPr/>
          </p:nvSpPr>
          <p:spPr>
            <a:xfrm>
              <a:off x="3873445" y="2260038"/>
              <a:ext cx="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き</a:t>
              </a:r>
              <a:endParaRPr kumimoji="1" lang="en-US" altLang="ja-JP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1E40793-440F-3DA0-0D2D-B7E510136031}"/>
                </a:ext>
              </a:extLst>
            </p:cNvPr>
            <p:cNvSpPr txBox="1"/>
            <p:nvPr/>
          </p:nvSpPr>
          <p:spPr>
            <a:xfrm>
              <a:off x="5405065" y="2260038"/>
              <a:ext cx="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う</a:t>
              </a:r>
              <a:endParaRPr kumimoji="1" lang="en-US" altLang="ja-JP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85A9904C-8E99-4A4D-9ACB-AB7E38039DCA}"/>
                </a:ext>
              </a:extLst>
            </p:cNvPr>
            <p:cNvSpPr txBox="1"/>
            <p:nvPr/>
          </p:nvSpPr>
          <p:spPr>
            <a:xfrm>
              <a:off x="1475185" y="2761374"/>
              <a:ext cx="970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じゅうだい</a:t>
              </a:r>
              <a:endParaRPr kumimoji="1" lang="en-US" altLang="ja-JP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1A68E1CA-173E-6FA0-94FA-FDA4D1A36B93}"/>
                </a:ext>
              </a:extLst>
            </p:cNvPr>
            <p:cNvSpPr txBox="1"/>
            <p:nvPr/>
          </p:nvSpPr>
          <p:spPr>
            <a:xfrm>
              <a:off x="2406730" y="2761374"/>
              <a:ext cx="970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ひがい</a:t>
              </a:r>
              <a:endParaRPr kumimoji="1" lang="en-US" altLang="ja-JP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2584928-F0B8-BA5F-FFF6-FEB84C90A3D9}"/>
                </a:ext>
              </a:extLst>
            </p:cNvPr>
            <p:cNvSpPr txBox="1"/>
            <p:nvPr/>
          </p:nvSpPr>
          <p:spPr>
            <a:xfrm>
              <a:off x="4535250" y="2761374"/>
              <a:ext cx="970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えいきょう</a:t>
              </a:r>
              <a:endParaRPr kumimoji="1" lang="en-US" altLang="ja-JP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C6D79714-C852-5EE8-2476-02147E7D7D7B}"/>
                </a:ext>
              </a:extLst>
            </p:cNvPr>
            <p:cNvSpPr txBox="1"/>
            <p:nvPr/>
          </p:nvSpPr>
          <p:spPr>
            <a:xfrm>
              <a:off x="6523831" y="2761374"/>
              <a:ext cx="970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  <a:endParaRPr kumimoji="1" lang="en-US" altLang="ja-JP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4A80F899-1725-B8AF-1768-7454F9F23491}"/>
                </a:ext>
              </a:extLst>
            </p:cNvPr>
            <p:cNvSpPr txBox="1"/>
            <p:nvPr/>
          </p:nvSpPr>
          <p:spPr>
            <a:xfrm>
              <a:off x="3475696" y="3290500"/>
              <a:ext cx="970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にちじょう</a:t>
              </a:r>
              <a:endParaRPr kumimoji="1" lang="en-US" altLang="ja-JP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427F1E7-567E-E234-9F08-499EE951FAB6}"/>
                </a:ext>
              </a:extLst>
            </p:cNvPr>
            <p:cNvSpPr txBox="1"/>
            <p:nvPr/>
          </p:nvSpPr>
          <p:spPr>
            <a:xfrm>
              <a:off x="4086650" y="3290500"/>
              <a:ext cx="970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せいかつ</a:t>
              </a:r>
              <a:endParaRPr kumimoji="1" lang="en-US" altLang="ja-JP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9028872-ACAC-A962-CB21-BF9DC389691F}"/>
                </a:ext>
              </a:extLst>
            </p:cNvPr>
            <p:cNvSpPr txBox="1"/>
            <p:nvPr/>
          </p:nvSpPr>
          <p:spPr>
            <a:xfrm>
              <a:off x="4843306" y="3290500"/>
              <a:ext cx="970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おな</a:t>
              </a:r>
              <a:endParaRPr kumimoji="1" lang="en-US" altLang="ja-JP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DC3F7B9-44C1-C1C9-A171-07A79841D815}"/>
                </a:ext>
              </a:extLst>
            </p:cNvPr>
            <p:cNvSpPr txBox="1"/>
            <p:nvPr/>
          </p:nvSpPr>
          <p:spPr>
            <a:xfrm>
              <a:off x="3318455" y="3797481"/>
              <a:ext cx="970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まも</a:t>
              </a:r>
              <a:endParaRPr kumimoji="1" lang="en-US" altLang="ja-JP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CBDFF9EF-35A1-4148-F551-FFB26CDC9CE3}"/>
                </a:ext>
              </a:extLst>
            </p:cNvPr>
            <p:cNvSpPr txBox="1"/>
            <p:nvPr/>
          </p:nvSpPr>
          <p:spPr>
            <a:xfrm>
              <a:off x="4994855" y="3797481"/>
              <a:ext cx="970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たいせつ</a:t>
              </a:r>
              <a:endParaRPr kumimoji="1" lang="en-US" altLang="ja-JP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69CD4AB-EDCC-B6B2-FA0E-19F293D5BA05}"/>
              </a:ext>
            </a:extLst>
          </p:cNvPr>
          <p:cNvSpPr txBox="1"/>
          <p:nvPr/>
        </p:nvSpPr>
        <p:spPr>
          <a:xfrm>
            <a:off x="386025" y="44742"/>
            <a:ext cx="1017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ふせい</a:t>
            </a:r>
          </a:p>
        </p:txBody>
      </p:sp>
    </p:spTree>
    <p:extLst>
      <p:ext uri="{BB962C8B-B14F-4D97-AF65-F5344CB8AC3E}">
        <p14:creationId xmlns:p14="http://schemas.microsoft.com/office/powerpoint/2010/main" val="78741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話 インターネットの情報は正しいの？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437</Words>
  <Application>Microsoft Office PowerPoint</Application>
  <PresentationFormat>画面に合わせる (4:3)</PresentationFormat>
  <Paragraphs>111</Paragraphs>
  <Slides>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だい27話 不正アクセスはだめ！</vt:lpstr>
      <vt:lpstr>27.不正アクセスはだめ！</vt:lpstr>
      <vt:lpstr>27.不正アクセスはだめ！</vt:lpstr>
      <vt:lpstr>27.不正アクセスはだめ！</vt:lpstr>
      <vt:lpstr>27.不正アクセスはだめ！</vt:lpstr>
      <vt:lpstr>27.不正アクセスはだめ！</vt:lpstr>
      <vt:lpstr>27.不正アクセスはだめ！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2023-02-17T01:48:44Z</dcterms:created>
  <dcterms:modified xsi:type="dcterms:W3CDTF">2023-02-17T01:48:47Z</dcterms:modified>
</cp:coreProperties>
</file>