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19" r:id="rId2"/>
    <p:sldId id="541" r:id="rId3"/>
    <p:sldId id="547" r:id="rId4"/>
    <p:sldId id="549" r:id="rId5"/>
    <p:sldId id="557" r:id="rId6"/>
    <p:sldId id="537" r:id="rId7"/>
    <p:sldId id="548" r:id="rId8"/>
  </p:sldIdLst>
  <p:sldSz cx="9144000" cy="6858000" type="screen4x3"/>
  <p:notesSz cx="6735763" cy="9866313"/>
  <p:custDataLst>
    <p:tags r:id="rId1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700"/>
    <a:srgbClr val="474747"/>
    <a:srgbClr val="494138"/>
    <a:srgbClr val="000000"/>
    <a:srgbClr val="44AF35"/>
    <a:srgbClr val="9DC3E6"/>
    <a:srgbClr val="F9D5BD"/>
    <a:srgbClr val="449424"/>
    <a:srgbClr val="CBA163"/>
    <a:srgbClr val="C9A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3586" autoAdjust="0"/>
  </p:normalViewPr>
  <p:slideViewPr>
    <p:cSldViewPr snapToGrid="0">
      <p:cViewPr varScale="1">
        <p:scale>
          <a:sx n="73" d="100"/>
          <a:sy n="73" d="100"/>
        </p:scale>
        <p:origin x="1790" y="43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07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100" dirty="0"/>
              <a:t>【</a:t>
            </a:r>
            <a:r>
              <a:rPr kumimoji="1" lang="ja-JP" altLang="en-US" sz="1100" dirty="0"/>
              <a:t>参考資料</a:t>
            </a:r>
            <a:r>
              <a:rPr kumimoji="1" lang="en-US" altLang="ja-JP" sz="1100" dirty="0"/>
              <a:t>】</a:t>
            </a:r>
          </a:p>
          <a:p>
            <a:r>
              <a:rPr kumimoji="1" lang="ja-JP" altLang="en-US" sz="1100" dirty="0"/>
              <a:t>総務省「インターネットトラブル事例</a:t>
            </a:r>
            <a:r>
              <a:rPr kumimoji="1" lang="en-US" altLang="ja-JP" sz="1100" dirty="0"/>
              <a:t>2021</a:t>
            </a:r>
            <a:r>
              <a:rPr kumimoji="1" lang="ja-JP" altLang="en-US" sz="1100" dirty="0"/>
              <a:t>版」</a:t>
            </a:r>
            <a:r>
              <a:rPr kumimoji="1" lang="en-US" altLang="ja-JP" sz="1100" dirty="0"/>
              <a:t>-15</a:t>
            </a:r>
            <a:r>
              <a:rPr kumimoji="1" lang="ja-JP" altLang="en-US" sz="1100" dirty="0"/>
              <a:t>／個人情報について気をつけたいこと</a:t>
            </a:r>
            <a:endParaRPr kumimoji="1" lang="en-US" altLang="ja-JP" sz="1100" dirty="0"/>
          </a:p>
          <a:p>
            <a:r>
              <a:rPr kumimoji="1" lang="ja-JP" altLang="en-US" sz="1100" dirty="0"/>
              <a:t>「インターネットの安全安心ハンドブック」</a:t>
            </a:r>
            <a:r>
              <a:rPr kumimoji="1" lang="en-US" altLang="ja-JP" sz="1100" dirty="0"/>
              <a:t>-68</a:t>
            </a:r>
            <a:r>
              <a:rPr kumimoji="1" lang="ja-JP" altLang="en-US" sz="1100" dirty="0"/>
              <a:t>／公衆無線</a:t>
            </a:r>
            <a:r>
              <a:rPr kumimoji="1" lang="en-US" altLang="ja-JP" sz="1100" dirty="0"/>
              <a:t>LAN</a:t>
            </a:r>
            <a:r>
              <a:rPr kumimoji="1" lang="ja-JP" altLang="en-US" sz="1100" dirty="0"/>
              <a:t>利用時の注意</a:t>
            </a:r>
            <a:endParaRPr kumimoji="1" lang="en-US" altLang="ja-JP" sz="1100" dirty="0"/>
          </a:p>
          <a:p>
            <a:r>
              <a:rPr kumimoji="1" lang="ja-JP" altLang="en-US" sz="1100" dirty="0"/>
              <a:t>「インターネットの安全安心ハンドブック」</a:t>
            </a:r>
            <a:r>
              <a:rPr kumimoji="1" lang="en-US" altLang="ja-JP" sz="1100" dirty="0"/>
              <a:t>-94</a:t>
            </a:r>
            <a:r>
              <a:rPr kumimoji="1" lang="ja-JP" altLang="en-US" sz="1100" dirty="0"/>
              <a:t>／情報漏れを防ぐ②</a:t>
            </a:r>
          </a:p>
        </p:txBody>
      </p:sp>
    </p:spTree>
    <p:extLst>
      <p:ext uri="{BB962C8B-B14F-4D97-AF65-F5344CB8AC3E}">
        <p14:creationId xmlns:p14="http://schemas.microsoft.com/office/powerpoint/2010/main" val="396048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492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hyperlink" Target="https://muryo-no-kokai-gazo.kentaroyoshioka.com/xiyuce-wi-fi-%E3%83%9E%E3%83%BC%E3%82%AF-%E7%94%BB%E5%83%8F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5">
            <a:extLst>
              <a:ext uri="{FF2B5EF4-FFF2-40B4-BE49-F238E27FC236}">
                <a16:creationId xmlns:a16="http://schemas.microsoft.com/office/drawing/2014/main" id="{C92C1F39-A28F-4283-90A4-F79C0A7C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166" y="3573463"/>
            <a:ext cx="7202134" cy="2914424"/>
          </a:xfrm>
        </p:spPr>
        <p:txBody>
          <a:bodyPr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ja-JP" altLang="en-US" sz="4000" dirty="0">
                <a:solidFill>
                  <a:schemeClr val="accent2">
                    <a:lumMod val="50000"/>
                  </a:schemeClr>
                </a:solidFill>
              </a:rPr>
              <a:t>だい</a:t>
            </a:r>
            <a:r>
              <a:rPr lang="en-US" altLang="ja-JP" sz="4000" dirty="0">
                <a:solidFill>
                  <a:schemeClr val="accent2">
                    <a:lumMod val="50000"/>
                  </a:schemeClr>
                </a:solidFill>
              </a:rPr>
              <a:t>28</a:t>
            </a:r>
            <a:r>
              <a:rPr lang="ja-JP" altLang="en-US" sz="4000" dirty="0">
                <a:solidFill>
                  <a:schemeClr val="accent2">
                    <a:lumMod val="50000"/>
                  </a:schemeClr>
                </a:solidFill>
              </a:rPr>
              <a:t>話</a:t>
            </a:r>
            <a:b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フリー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Wi-Fi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には</a:t>
            </a:r>
            <a:b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危険がいっぱい！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3A86F297-CB5A-4582-B78C-3D026A38421A}"/>
              </a:ext>
            </a:extLst>
          </p:cNvPr>
          <p:cNvSpPr txBox="1">
            <a:spLocks/>
          </p:cNvSpPr>
          <p:nvPr/>
        </p:nvSpPr>
        <p:spPr>
          <a:xfrm>
            <a:off x="774700" y="4330326"/>
            <a:ext cx="7035800" cy="29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2DEE3A-4074-EABE-8A56-B8DCE6E5BE9C}"/>
              </a:ext>
            </a:extLst>
          </p:cNvPr>
          <p:cNvSpPr txBox="1"/>
          <p:nvPr/>
        </p:nvSpPr>
        <p:spPr>
          <a:xfrm>
            <a:off x="4486272" y="4447864"/>
            <a:ext cx="239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ワイ　　　ファイ</a:t>
            </a:r>
            <a:endParaRPr kumimoji="1" lang="ja-JP" altLang="en-US" dirty="0">
              <a:solidFill>
                <a:srgbClr val="61340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A402C3-7699-5026-74A9-A4EE5C7EF523}"/>
              </a:ext>
            </a:extLst>
          </p:cNvPr>
          <p:cNvSpPr txBox="1"/>
          <p:nvPr/>
        </p:nvSpPr>
        <p:spPr>
          <a:xfrm>
            <a:off x="5628789" y="3593346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94EEE0-DF6E-67E4-F911-C5ECA6BC6F5A}"/>
              </a:ext>
            </a:extLst>
          </p:cNvPr>
          <p:cNvSpPr txBox="1"/>
          <p:nvPr/>
        </p:nvSpPr>
        <p:spPr>
          <a:xfrm>
            <a:off x="2765361" y="5354977"/>
            <a:ext cx="131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きけん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62CC30-2E0C-D9A2-BA80-5A59F488AFC7}"/>
              </a:ext>
            </a:extLst>
          </p:cNvPr>
          <p:cNvSpPr txBox="1"/>
          <p:nvPr/>
        </p:nvSpPr>
        <p:spPr>
          <a:xfrm>
            <a:off x="16666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D6947B-F50E-6AC2-4CC0-EA0DAFD07784}"/>
              </a:ext>
            </a:extLst>
          </p:cNvPr>
          <p:cNvSpPr txBox="1"/>
          <p:nvPr/>
        </p:nvSpPr>
        <p:spPr>
          <a:xfrm>
            <a:off x="169320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26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会社名&#10;&#10;中程度の精度で自動的に生成された説明">
            <a:extLst>
              <a:ext uri="{FF2B5EF4-FFF2-40B4-BE49-F238E27FC236}">
                <a16:creationId xmlns:a16="http://schemas.microsoft.com/office/drawing/2014/main" id="{63727577-0AB2-4653-8272-EF8AA011A8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6048" y="1941074"/>
            <a:ext cx="6032326" cy="332760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28.</a:t>
            </a:r>
            <a:r>
              <a:rPr lang="ja-JP" altLang="en-US" dirty="0"/>
              <a:t>フリー</a:t>
            </a:r>
            <a:r>
              <a:rPr lang="en-US" altLang="ja-JP" dirty="0"/>
              <a:t>Wi-Fi</a:t>
            </a:r>
            <a:r>
              <a:rPr lang="ja-JP" altLang="en-US" dirty="0"/>
              <a:t>には危険がいっぱい！</a:t>
            </a:r>
          </a:p>
        </p:txBody>
      </p:sp>
      <p:pic>
        <p:nvPicPr>
          <p:cNvPr id="6" name="図 5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AF019EC2-78F3-43A3-85C1-F7FF4427A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495005"/>
            <a:ext cx="2934815" cy="358699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593A8D5-7A96-4C17-A9C4-1612B46985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0" t="31048" r="31989" b="7092"/>
          <a:stretch/>
        </p:blipFill>
        <p:spPr>
          <a:xfrm flipH="1">
            <a:off x="5836983" y="3615357"/>
            <a:ext cx="2788172" cy="3306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32F45C7-7AB3-4891-8C3E-40ACFE6F2AA4}"/>
              </a:ext>
            </a:extLst>
          </p:cNvPr>
          <p:cNvGrpSpPr/>
          <p:nvPr/>
        </p:nvGrpSpPr>
        <p:grpSpPr>
          <a:xfrm rot="1359416">
            <a:off x="8340050" y="4724175"/>
            <a:ext cx="411480" cy="661516"/>
            <a:chOff x="5650992" y="2779776"/>
            <a:chExt cx="411480" cy="661516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E95E60C-52CF-49CE-8138-D0AB6B741E57}"/>
                </a:ext>
              </a:extLst>
            </p:cNvPr>
            <p:cNvCxnSpPr/>
            <p:nvPr/>
          </p:nvCxnSpPr>
          <p:spPr>
            <a:xfrm flipH="1">
              <a:off x="5650992" y="2779776"/>
              <a:ext cx="219456" cy="22860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7C3C273F-0E84-453D-B93E-7C6E0D8946B4}"/>
                </a:ext>
              </a:extLst>
            </p:cNvPr>
            <p:cNvCxnSpPr/>
            <p:nvPr/>
          </p:nvCxnSpPr>
          <p:spPr>
            <a:xfrm flipH="1">
              <a:off x="5669280" y="3090672"/>
              <a:ext cx="393192" cy="82296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FDDD10D8-29C1-45EE-B346-4222E9F4CC1B}"/>
                </a:ext>
              </a:extLst>
            </p:cNvPr>
            <p:cNvCxnSpPr/>
            <p:nvPr/>
          </p:nvCxnSpPr>
          <p:spPr>
            <a:xfrm flipH="1" flipV="1">
              <a:off x="5724144" y="3350014"/>
              <a:ext cx="329184" cy="91278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4FFFFD3-5299-485B-9C9D-2446BD33DB6E}"/>
              </a:ext>
            </a:extLst>
          </p:cNvPr>
          <p:cNvGrpSpPr/>
          <p:nvPr/>
        </p:nvGrpSpPr>
        <p:grpSpPr>
          <a:xfrm rot="12438382">
            <a:off x="3546788" y="4246208"/>
            <a:ext cx="411480" cy="661516"/>
            <a:chOff x="5650992" y="2779776"/>
            <a:chExt cx="411480" cy="661516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AB6C78FC-3F24-41E0-96AF-428B7B9382B1}"/>
                </a:ext>
              </a:extLst>
            </p:cNvPr>
            <p:cNvCxnSpPr/>
            <p:nvPr/>
          </p:nvCxnSpPr>
          <p:spPr>
            <a:xfrm flipH="1">
              <a:off x="5650992" y="2779776"/>
              <a:ext cx="219456" cy="22860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5FB613B-CFD9-4C58-ADD1-482FC6EE7C52}"/>
                </a:ext>
              </a:extLst>
            </p:cNvPr>
            <p:cNvCxnSpPr/>
            <p:nvPr/>
          </p:nvCxnSpPr>
          <p:spPr>
            <a:xfrm flipH="1">
              <a:off x="5669280" y="3090672"/>
              <a:ext cx="393192" cy="82296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3D211F67-6B08-42A8-A6BE-251694B5D456}"/>
                </a:ext>
              </a:extLst>
            </p:cNvPr>
            <p:cNvCxnSpPr/>
            <p:nvPr/>
          </p:nvCxnSpPr>
          <p:spPr>
            <a:xfrm flipH="1" flipV="1">
              <a:off x="5724144" y="3350014"/>
              <a:ext cx="329184" cy="91278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D2052A-56EE-4FD5-B219-E8EBBE0D5324}"/>
              </a:ext>
            </a:extLst>
          </p:cNvPr>
          <p:cNvSpPr txBox="1"/>
          <p:nvPr/>
        </p:nvSpPr>
        <p:spPr>
          <a:xfrm>
            <a:off x="129309" y="1048261"/>
            <a:ext cx="88434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家の</a:t>
            </a:r>
            <a:r>
              <a:rPr lang="en-US" altLang="ja-JP" dirty="0"/>
              <a:t>Wi-Fi</a:t>
            </a:r>
            <a:r>
              <a:rPr lang="ja-JP" altLang="en-US" dirty="0"/>
              <a:t>が不安定なので、鳴門くんと池田くんは、</a:t>
            </a:r>
          </a:p>
          <a:p>
            <a:r>
              <a:rPr lang="ja-JP" altLang="en-US" dirty="0"/>
              <a:t>駅のちかくのフリー</a:t>
            </a:r>
            <a:r>
              <a:rPr lang="en-US" altLang="ja-JP" dirty="0"/>
              <a:t>Wi-Fi</a:t>
            </a:r>
            <a:r>
              <a:rPr lang="ja-JP" altLang="en-US" dirty="0"/>
              <a:t>をつかって遊んでいました。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40286B6-BB6A-499C-A1F5-21B8B23D4991}"/>
              </a:ext>
            </a:extLst>
          </p:cNvPr>
          <p:cNvGrpSpPr/>
          <p:nvPr/>
        </p:nvGrpSpPr>
        <p:grpSpPr>
          <a:xfrm rot="21125053" flipH="1">
            <a:off x="1269205" y="4978941"/>
            <a:ext cx="2808070" cy="1458426"/>
            <a:chOff x="8246637" y="2405880"/>
            <a:chExt cx="1147053" cy="1072638"/>
          </a:xfrm>
        </p:grpSpPr>
        <p:sp>
          <p:nvSpPr>
            <p:cNvPr id="19" name="円形吹き出し 3">
              <a:extLst>
                <a:ext uri="{FF2B5EF4-FFF2-40B4-BE49-F238E27FC236}">
                  <a16:creationId xmlns:a16="http://schemas.microsoft.com/office/drawing/2014/main" id="{090928E0-4A60-46F9-B7DB-B9053BBB7BD0}"/>
                </a:ext>
              </a:extLst>
            </p:cNvPr>
            <p:cNvSpPr/>
            <p:nvPr/>
          </p:nvSpPr>
          <p:spPr>
            <a:xfrm>
              <a:off x="8246637" y="2405880"/>
              <a:ext cx="1147053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F73D894F-2890-4ADE-8B6B-100B9DDC9968}"/>
                </a:ext>
              </a:extLst>
            </p:cNvPr>
            <p:cNvSpPr txBox="1"/>
            <p:nvPr/>
          </p:nvSpPr>
          <p:spPr>
            <a:xfrm>
              <a:off x="8252619" y="2686717"/>
              <a:ext cx="1121946" cy="61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無料でつかえて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いいね！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9E800B3A-82D8-4860-A60D-0EC173713582}"/>
              </a:ext>
            </a:extLst>
          </p:cNvPr>
          <p:cNvGrpSpPr/>
          <p:nvPr/>
        </p:nvGrpSpPr>
        <p:grpSpPr>
          <a:xfrm rot="185205">
            <a:off x="5444409" y="2145202"/>
            <a:ext cx="3469275" cy="2286523"/>
            <a:chOff x="8236891" y="2405880"/>
            <a:chExt cx="1156799" cy="1072638"/>
          </a:xfrm>
        </p:grpSpPr>
        <p:sp>
          <p:nvSpPr>
            <p:cNvPr id="22" name="円形吹き出し 3">
              <a:extLst>
                <a:ext uri="{FF2B5EF4-FFF2-40B4-BE49-F238E27FC236}">
                  <a16:creationId xmlns:a16="http://schemas.microsoft.com/office/drawing/2014/main" id="{733D85AB-55CA-45DD-B62B-8FA8FD3FC1CD}"/>
                </a:ext>
              </a:extLst>
            </p:cNvPr>
            <p:cNvSpPr/>
            <p:nvPr/>
          </p:nvSpPr>
          <p:spPr>
            <a:xfrm>
              <a:off x="8246637" y="2405880"/>
              <a:ext cx="1147053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646B43F-73EC-4FDE-9A32-D58B4D462DBF}"/>
                </a:ext>
              </a:extLst>
            </p:cNvPr>
            <p:cNvSpPr txBox="1"/>
            <p:nvPr/>
          </p:nvSpPr>
          <p:spPr>
            <a:xfrm>
              <a:off x="8236891" y="2545479"/>
              <a:ext cx="1121946" cy="846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このフリー</a:t>
              </a:r>
              <a:r>
                <a: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Wi-Fi</a:t>
              </a: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は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パスワードがなくても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つかえるから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べんりだよね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4B6189-5C43-A847-7E13-14CF86931DFA}"/>
              </a:ext>
            </a:extLst>
          </p:cNvPr>
          <p:cNvSpPr txBox="1"/>
          <p:nvPr/>
        </p:nvSpPr>
        <p:spPr>
          <a:xfrm>
            <a:off x="0" y="844535"/>
            <a:ext cx="80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D80DD7-9F71-23B7-54A8-23E381B5118B}"/>
              </a:ext>
            </a:extLst>
          </p:cNvPr>
          <p:cNvSpPr txBox="1"/>
          <p:nvPr/>
        </p:nvSpPr>
        <p:spPr>
          <a:xfrm>
            <a:off x="674190" y="844535"/>
            <a:ext cx="1347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ワイ　ファイ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FCECC56-8EFA-2C56-DAD1-179CB38258BB}"/>
              </a:ext>
            </a:extLst>
          </p:cNvPr>
          <p:cNvSpPr txBox="1"/>
          <p:nvPr/>
        </p:nvSpPr>
        <p:spPr>
          <a:xfrm>
            <a:off x="1976054" y="844535"/>
            <a:ext cx="1181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ふあんてい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EB9D20C-A902-0BF5-7B14-B10F1A3A3A03}"/>
              </a:ext>
            </a:extLst>
          </p:cNvPr>
          <p:cNvSpPr txBox="1"/>
          <p:nvPr/>
        </p:nvSpPr>
        <p:spPr>
          <a:xfrm>
            <a:off x="4214107" y="844535"/>
            <a:ext cx="92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なると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97B7371-12C1-040E-FB2B-A3335FF04D65}"/>
              </a:ext>
            </a:extLst>
          </p:cNvPr>
          <p:cNvSpPr txBox="1"/>
          <p:nvPr/>
        </p:nvSpPr>
        <p:spPr>
          <a:xfrm>
            <a:off x="5776278" y="844535"/>
            <a:ext cx="100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いけ　だ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74030B9-468B-9F34-934A-9C6D20FFF062}"/>
              </a:ext>
            </a:extLst>
          </p:cNvPr>
          <p:cNvSpPr txBox="1"/>
          <p:nvPr/>
        </p:nvSpPr>
        <p:spPr>
          <a:xfrm>
            <a:off x="0" y="1423713"/>
            <a:ext cx="80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えき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46FEE03-74A9-D294-9499-7D4CD500398C}"/>
              </a:ext>
            </a:extLst>
          </p:cNvPr>
          <p:cNvSpPr txBox="1"/>
          <p:nvPr/>
        </p:nvSpPr>
        <p:spPr>
          <a:xfrm>
            <a:off x="5447194" y="1423713"/>
            <a:ext cx="80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あそ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E98EDA9-CDAB-CC62-5043-47C2242EA119}"/>
              </a:ext>
            </a:extLst>
          </p:cNvPr>
          <p:cNvSpPr txBox="1"/>
          <p:nvPr/>
        </p:nvSpPr>
        <p:spPr>
          <a:xfrm rot="21038765">
            <a:off x="1527335" y="5298438"/>
            <a:ext cx="928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むりょう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FE86B09-8A67-A8E2-B30D-ADB55F1A5059}"/>
              </a:ext>
            </a:extLst>
          </p:cNvPr>
          <p:cNvSpPr txBox="1"/>
          <p:nvPr/>
        </p:nvSpPr>
        <p:spPr>
          <a:xfrm>
            <a:off x="2648451" y="44742"/>
            <a:ext cx="101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きけん</a:t>
            </a:r>
          </a:p>
        </p:txBody>
      </p:sp>
    </p:spTree>
    <p:extLst>
      <p:ext uri="{BB962C8B-B14F-4D97-AF65-F5344CB8AC3E}">
        <p14:creationId xmlns:p14="http://schemas.microsoft.com/office/powerpoint/2010/main" val="42240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会社名&#10;&#10;中程度の精度で自動的に生成された説明">
            <a:extLst>
              <a:ext uri="{FF2B5EF4-FFF2-40B4-BE49-F238E27FC236}">
                <a16:creationId xmlns:a16="http://schemas.microsoft.com/office/drawing/2014/main" id="{BF980D06-0596-4496-B23D-8623E1BE4B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38" y="2172795"/>
            <a:ext cx="3734149" cy="205986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28.</a:t>
            </a:r>
            <a:r>
              <a:rPr lang="ja-JP" altLang="en-US" dirty="0"/>
              <a:t>フリー</a:t>
            </a:r>
            <a:r>
              <a:rPr lang="en-US" altLang="ja-JP" dirty="0"/>
              <a:t>Wi-Fi</a:t>
            </a:r>
            <a:r>
              <a:rPr lang="ja-JP" altLang="en-US" dirty="0"/>
              <a:t>には危険がいっぱい！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69B579D-F23B-464E-A1C8-3F32D721F63E}"/>
              </a:ext>
            </a:extLst>
          </p:cNvPr>
          <p:cNvGrpSpPr/>
          <p:nvPr/>
        </p:nvGrpSpPr>
        <p:grpSpPr>
          <a:xfrm>
            <a:off x="607851" y="3942124"/>
            <a:ext cx="2771775" cy="1813094"/>
            <a:chOff x="2913894" y="3398594"/>
            <a:chExt cx="5806723" cy="3586996"/>
          </a:xfrm>
        </p:grpSpPr>
        <p:pic>
          <p:nvPicPr>
            <p:cNvPr id="6" name="図 5" descr="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F019EC2-78F3-43A3-85C1-F7FF4427A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894" y="3398594"/>
              <a:ext cx="2934815" cy="3586996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593A8D5-7A96-4C17-A9C4-1612B46985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0" t="31048" r="31989" b="7092"/>
            <a:stretch/>
          </p:blipFill>
          <p:spPr>
            <a:xfrm flipH="1">
              <a:off x="5932445" y="3551358"/>
              <a:ext cx="2788172" cy="33066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595C30-F9D7-417A-ADC4-B11731511CDC}"/>
              </a:ext>
            </a:extLst>
          </p:cNvPr>
          <p:cNvSpPr txBox="1"/>
          <p:nvPr/>
        </p:nvSpPr>
        <p:spPr>
          <a:xfrm>
            <a:off x="129309" y="1048261"/>
            <a:ext cx="8843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でも二人は、ネットワーク上の通信内容がまる見えに</a:t>
            </a:r>
            <a:endParaRPr lang="en-US" altLang="ja-JP" dirty="0"/>
          </a:p>
          <a:p>
            <a:r>
              <a:rPr lang="ja-JP" altLang="en-US" dirty="0"/>
              <a:t>なっていることに、まったく気づいていませんでした。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4AC871C-073B-4C12-BDBB-C78D8514176F}"/>
              </a:ext>
            </a:extLst>
          </p:cNvPr>
          <p:cNvGrpSpPr/>
          <p:nvPr/>
        </p:nvGrpSpPr>
        <p:grpSpPr>
          <a:xfrm>
            <a:off x="3824568" y="2172526"/>
            <a:ext cx="5317266" cy="4726276"/>
            <a:chOff x="3824568" y="2172526"/>
            <a:chExt cx="5317266" cy="4726276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D1453D65-FB2F-4B19-815A-6DBB6264632F}"/>
                </a:ext>
              </a:extLst>
            </p:cNvPr>
            <p:cNvGrpSpPr/>
            <p:nvPr/>
          </p:nvGrpSpPr>
          <p:grpSpPr>
            <a:xfrm>
              <a:off x="5742328" y="2172526"/>
              <a:ext cx="3399506" cy="4726276"/>
              <a:chOff x="5742328" y="2172526"/>
              <a:chExt cx="3399506" cy="4726276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BEACC308-DBD2-4D0C-B544-7C7488792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2328" y="3499296"/>
                <a:ext cx="3399506" cy="3399506"/>
              </a:xfrm>
              <a:prstGeom prst="rect">
                <a:avLst/>
              </a:prstGeom>
            </p:spPr>
          </p:pic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442E9466-934B-4B66-9DC1-3774CA829678}"/>
                  </a:ext>
                </a:extLst>
              </p:cNvPr>
              <p:cNvGrpSpPr/>
              <p:nvPr/>
            </p:nvGrpSpPr>
            <p:grpSpPr>
              <a:xfrm>
                <a:off x="6149427" y="2172526"/>
                <a:ext cx="2596315" cy="2246769"/>
                <a:chOff x="6149427" y="2172526"/>
                <a:chExt cx="2596315" cy="2246769"/>
              </a:xfrm>
            </p:grpSpPr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96F06EE4-5B2D-47A5-BEDE-80FEB4DCEAF2}"/>
                    </a:ext>
                  </a:extLst>
                </p:cNvPr>
                <p:cNvSpPr txBox="1"/>
                <p:nvPr/>
              </p:nvSpPr>
              <p:spPr>
                <a:xfrm rot="20790112">
                  <a:off x="6149427" y="2172526"/>
                  <a:ext cx="553998" cy="2246769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pPr algn="ctr"/>
                  <a:r>
                    <a:rPr lang="ja-JP" altLang="en-US" sz="2400" b="1" dirty="0">
                      <a:solidFill>
                        <a:srgbClr val="7030A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まる見え</a:t>
                  </a:r>
                  <a:r>
                    <a:rPr kumimoji="1" lang="ja-JP" altLang="en-US" sz="2400" b="1" dirty="0">
                      <a:solidFill>
                        <a:srgbClr val="7030A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だよ～</a:t>
                  </a: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FC1940FF-EF60-46EA-9272-39B2F8F81A70}"/>
                    </a:ext>
                  </a:extLst>
                </p:cNvPr>
                <p:cNvSpPr txBox="1"/>
                <p:nvPr/>
              </p:nvSpPr>
              <p:spPr>
                <a:xfrm rot="345624">
                  <a:off x="8191744" y="2634189"/>
                  <a:ext cx="553998" cy="1323439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solidFill>
                        <a:srgbClr val="7030A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うしし</a:t>
                  </a:r>
                  <a:r>
                    <a:rPr kumimoji="1" lang="en-US" altLang="ja-JP" sz="2400" b="1" dirty="0">
                      <a:solidFill>
                        <a:srgbClr val="7030A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…</a:t>
                  </a:r>
                  <a:endParaRPr kumimoji="1" lang="ja-JP" altLang="en-US" sz="2400" b="1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ADF0744E-A81D-4836-BFB0-A0B827D0370F}"/>
                </a:ext>
              </a:extLst>
            </p:cNvPr>
            <p:cNvGrpSpPr/>
            <p:nvPr/>
          </p:nvGrpSpPr>
          <p:grpSpPr>
            <a:xfrm>
              <a:off x="3824568" y="2571361"/>
              <a:ext cx="2097517" cy="3183857"/>
              <a:chOff x="9165127" y="2283265"/>
              <a:chExt cx="2097517" cy="3183857"/>
            </a:xfrm>
          </p:grpSpPr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FB539858-F924-44E9-B3D6-3AC035963E58}"/>
                  </a:ext>
                </a:extLst>
              </p:cNvPr>
              <p:cNvSpPr/>
              <p:nvPr/>
            </p:nvSpPr>
            <p:spPr>
              <a:xfrm>
                <a:off x="9165127" y="2283265"/>
                <a:ext cx="2097517" cy="318385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14305A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ja-JP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endParaRPr kumimoji="1" lang="en-US" altLang="ja-JP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●メール内容</a:t>
                </a:r>
                <a:endPara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●アクセス履歴</a:t>
                </a:r>
                <a:endParaRPr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●書きこみ内容</a:t>
                </a:r>
                <a:endPara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●</a:t>
                </a:r>
                <a:r>
                  <a:rPr lang="en-US" altLang="ja-JP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ID</a:t>
                </a:r>
                <a:r>
                  <a:rPr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／パスワード</a:t>
                </a:r>
                <a:endParaRPr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r"/>
                <a:r>
                  <a:rPr kumimoji="1" lang="ja-JP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ほか</a:t>
                </a:r>
              </a:p>
            </p:txBody>
          </p:sp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47001FA3-B599-479E-90A1-6854C3C3A5AC}"/>
                  </a:ext>
                </a:extLst>
              </p:cNvPr>
              <p:cNvSpPr/>
              <p:nvPr/>
            </p:nvSpPr>
            <p:spPr>
              <a:xfrm>
                <a:off x="9241428" y="2497142"/>
                <a:ext cx="1944913" cy="580569"/>
              </a:xfrm>
              <a:prstGeom prst="roundRect">
                <a:avLst>
                  <a:gd name="adj" fmla="val 29167"/>
                </a:avLst>
              </a:prstGeom>
              <a:solidFill>
                <a:srgbClr val="14305A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bIns="0" rtlCol="0" anchor="b" anchorCtr="0"/>
              <a:lstStyle/>
              <a:p>
                <a:pPr algn="ctr">
                  <a:lnSpc>
                    <a:spcPct val="150000"/>
                  </a:lnSpc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二人の通信内容</a:t>
                </a:r>
                <a:endParaRPr kumimoji="1"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F8DC4D0-2E30-8A89-9D9A-5E71B2BBD455}"/>
              </a:ext>
            </a:extLst>
          </p:cNvPr>
          <p:cNvSpPr txBox="1"/>
          <p:nvPr/>
        </p:nvSpPr>
        <p:spPr>
          <a:xfrm>
            <a:off x="711200" y="844535"/>
            <a:ext cx="895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ふたり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D706AA-68F8-5278-D9DF-45B10389B476}"/>
              </a:ext>
            </a:extLst>
          </p:cNvPr>
          <p:cNvSpPr txBox="1"/>
          <p:nvPr/>
        </p:nvSpPr>
        <p:spPr>
          <a:xfrm>
            <a:off x="3937610" y="844535"/>
            <a:ext cx="895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564539F-871C-AC6A-32D5-EF4A5096F4EC}"/>
              </a:ext>
            </a:extLst>
          </p:cNvPr>
          <p:cNvSpPr txBox="1"/>
          <p:nvPr/>
        </p:nvSpPr>
        <p:spPr>
          <a:xfrm>
            <a:off x="4678680" y="844535"/>
            <a:ext cx="1019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つうしん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50CB2CB-8D46-D094-9CAD-CE7C8B71B976}"/>
              </a:ext>
            </a:extLst>
          </p:cNvPr>
          <p:cNvSpPr txBox="1"/>
          <p:nvPr/>
        </p:nvSpPr>
        <p:spPr>
          <a:xfrm>
            <a:off x="5354320" y="844535"/>
            <a:ext cx="1019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ないよう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828B26E-2B93-67C8-B7B7-395DCD49BE55}"/>
              </a:ext>
            </a:extLst>
          </p:cNvPr>
          <p:cNvSpPr txBox="1"/>
          <p:nvPr/>
        </p:nvSpPr>
        <p:spPr>
          <a:xfrm>
            <a:off x="4238599" y="1423424"/>
            <a:ext cx="895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F92D594-34F6-C2E7-1833-45BC39AB993B}"/>
              </a:ext>
            </a:extLst>
          </p:cNvPr>
          <p:cNvGrpSpPr/>
          <p:nvPr/>
        </p:nvGrpSpPr>
        <p:grpSpPr>
          <a:xfrm>
            <a:off x="3830724" y="2798523"/>
            <a:ext cx="1989207" cy="1795177"/>
            <a:chOff x="3830724" y="2798523"/>
            <a:chExt cx="1989207" cy="1795177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C3DAFBC-13F0-A653-4631-EA12AB8C7A38}"/>
                </a:ext>
              </a:extLst>
            </p:cNvPr>
            <p:cNvSpPr txBox="1"/>
            <p:nvPr/>
          </p:nvSpPr>
          <p:spPr>
            <a:xfrm>
              <a:off x="3830724" y="2798523"/>
              <a:ext cx="89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ふたり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43F81D6-5AB3-8738-2DDE-27707EB62A23}"/>
                </a:ext>
              </a:extLst>
            </p:cNvPr>
            <p:cNvSpPr txBox="1"/>
            <p:nvPr/>
          </p:nvSpPr>
          <p:spPr>
            <a:xfrm>
              <a:off x="4599489" y="2798523"/>
              <a:ext cx="1220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つうしんないよう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5DC33BF1-5117-9A4F-9B32-C3378666AFB2}"/>
                </a:ext>
              </a:extLst>
            </p:cNvPr>
            <p:cNvSpPr txBox="1"/>
            <p:nvPr/>
          </p:nvSpPr>
          <p:spPr>
            <a:xfrm>
              <a:off x="4599489" y="3492194"/>
              <a:ext cx="89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ないよう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882C5F6A-8CE9-5192-3A4B-330FC1A249E8}"/>
                </a:ext>
              </a:extLst>
            </p:cNvPr>
            <p:cNvSpPr txBox="1"/>
            <p:nvPr/>
          </p:nvSpPr>
          <p:spPr>
            <a:xfrm>
              <a:off x="4757048" y="3910139"/>
              <a:ext cx="89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りれき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4B6206D-71A7-5BB2-E6DC-ED0DA0D6091A}"/>
                </a:ext>
              </a:extLst>
            </p:cNvPr>
            <p:cNvSpPr txBox="1"/>
            <p:nvPr/>
          </p:nvSpPr>
          <p:spPr>
            <a:xfrm>
              <a:off x="3926512" y="4316701"/>
              <a:ext cx="89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58B86A9-A1FE-0A16-8A5E-5804DF438E2A}"/>
                </a:ext>
              </a:extLst>
            </p:cNvPr>
            <p:cNvSpPr txBox="1"/>
            <p:nvPr/>
          </p:nvSpPr>
          <p:spPr>
            <a:xfrm>
              <a:off x="4788046" y="4316701"/>
              <a:ext cx="89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ないよう</a:t>
              </a: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C940EE9-C897-917D-4254-5B3E2FB5849C}"/>
              </a:ext>
            </a:extLst>
          </p:cNvPr>
          <p:cNvSpPr txBox="1"/>
          <p:nvPr/>
        </p:nvSpPr>
        <p:spPr>
          <a:xfrm>
            <a:off x="2648451" y="44742"/>
            <a:ext cx="101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きけん</a:t>
            </a:r>
          </a:p>
        </p:txBody>
      </p:sp>
    </p:spTree>
    <p:extLst>
      <p:ext uri="{BB962C8B-B14F-4D97-AF65-F5344CB8AC3E}">
        <p14:creationId xmlns:p14="http://schemas.microsoft.com/office/powerpoint/2010/main" val="29755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39610968-8D8A-426E-8185-7070D0002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853" y="1565242"/>
            <a:ext cx="3660526" cy="3621436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0914D32A-A871-495F-B83E-66E367745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9"/>
          <a:stretch/>
        </p:blipFill>
        <p:spPr>
          <a:xfrm>
            <a:off x="0" y="740877"/>
            <a:ext cx="9156041" cy="206408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28.</a:t>
            </a:r>
            <a:r>
              <a:rPr lang="ja-JP" altLang="en-US" dirty="0"/>
              <a:t>フリー</a:t>
            </a:r>
            <a:r>
              <a:rPr lang="en-US" altLang="ja-JP" dirty="0"/>
              <a:t>Wi-Fi</a:t>
            </a:r>
            <a:r>
              <a:rPr lang="ja-JP" altLang="en-US" dirty="0"/>
              <a:t>には危険がいっぱい！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595C30-F9D7-417A-ADC4-B11731511CDC}"/>
              </a:ext>
            </a:extLst>
          </p:cNvPr>
          <p:cNvSpPr txBox="1"/>
          <p:nvPr/>
        </p:nvSpPr>
        <p:spPr>
          <a:xfrm>
            <a:off x="141350" y="1048261"/>
            <a:ext cx="8826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</a:rPr>
              <a:t>ある日、学校からの帰り道で、鳴門くんは知らない人から</a:t>
            </a:r>
          </a:p>
          <a:p>
            <a:r>
              <a:rPr lang="ja-JP" altLang="en-US" dirty="0">
                <a:solidFill>
                  <a:schemeClr val="bg1"/>
                </a:solidFill>
              </a:rPr>
              <a:t>名前をよばれて、とてもこわい思いをしました。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598BA83-34DB-450C-B268-5D56765EE86E}"/>
              </a:ext>
            </a:extLst>
          </p:cNvPr>
          <p:cNvGrpSpPr/>
          <p:nvPr/>
        </p:nvGrpSpPr>
        <p:grpSpPr>
          <a:xfrm rot="1447633">
            <a:off x="2493242" y="2901577"/>
            <a:ext cx="265191" cy="645898"/>
            <a:chOff x="1081362" y="4483314"/>
            <a:chExt cx="164219" cy="356779"/>
          </a:xfrm>
          <a:solidFill>
            <a:schemeClr val="accent1"/>
          </a:solidFill>
        </p:grpSpPr>
        <p:sp>
          <p:nvSpPr>
            <p:cNvPr id="17" name="フリーフォーム 69">
              <a:extLst>
                <a:ext uri="{FF2B5EF4-FFF2-40B4-BE49-F238E27FC236}">
                  <a16:creationId xmlns:a16="http://schemas.microsoft.com/office/drawing/2014/main" id="{3E749DEF-2D59-4AF7-A063-901AD1A25388}"/>
                </a:ext>
              </a:extLst>
            </p:cNvPr>
            <p:cNvSpPr/>
            <p:nvPr/>
          </p:nvSpPr>
          <p:spPr>
            <a:xfrm>
              <a:off x="1083656" y="4604845"/>
              <a:ext cx="161925" cy="74613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フリーフォーム 70">
              <a:extLst>
                <a:ext uri="{FF2B5EF4-FFF2-40B4-BE49-F238E27FC236}">
                  <a16:creationId xmlns:a16="http://schemas.microsoft.com/office/drawing/2014/main" id="{10B81BB1-82AA-4CF7-9582-B1D39703AC56}"/>
                </a:ext>
              </a:extLst>
            </p:cNvPr>
            <p:cNvSpPr/>
            <p:nvPr/>
          </p:nvSpPr>
          <p:spPr>
            <a:xfrm rot="1937600">
              <a:off x="1081362" y="4483314"/>
              <a:ext cx="161925" cy="73025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フリーフォーム 71">
              <a:extLst>
                <a:ext uri="{FF2B5EF4-FFF2-40B4-BE49-F238E27FC236}">
                  <a16:creationId xmlns:a16="http://schemas.microsoft.com/office/drawing/2014/main" id="{9F383CF8-6C9F-43C8-90C3-E2995DEFC68F}"/>
                </a:ext>
              </a:extLst>
            </p:cNvPr>
            <p:cNvSpPr/>
            <p:nvPr/>
          </p:nvSpPr>
          <p:spPr>
            <a:xfrm rot="18864030">
              <a:off x="1121674" y="4722619"/>
              <a:ext cx="160337" cy="74612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A49911FB-6F54-4255-96E7-051AC38825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8" b="25547"/>
          <a:stretch/>
        </p:blipFill>
        <p:spPr>
          <a:xfrm rot="19903240">
            <a:off x="482204" y="4036003"/>
            <a:ext cx="2904131" cy="1356380"/>
          </a:xfrm>
          <a:prstGeom prst="rect">
            <a:avLst/>
          </a:prstGeom>
        </p:spPr>
      </p:pic>
      <p:pic>
        <p:nvPicPr>
          <p:cNvPr id="11" name="図 10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1B860544-7F55-4E1C-ABCC-2C51B13951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54" y="1977806"/>
            <a:ext cx="4882339" cy="4882339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08ECCC95-2067-45CC-A201-630B32DE83DA}"/>
              </a:ext>
            </a:extLst>
          </p:cNvPr>
          <p:cNvGrpSpPr/>
          <p:nvPr/>
        </p:nvGrpSpPr>
        <p:grpSpPr>
          <a:xfrm>
            <a:off x="192291" y="5437030"/>
            <a:ext cx="4038668" cy="1335895"/>
            <a:chOff x="-2157590" y="5104153"/>
            <a:chExt cx="4038668" cy="1335895"/>
          </a:xfrm>
        </p:grpSpPr>
        <p:sp>
          <p:nvSpPr>
            <p:cNvPr id="15" name="思考の吹き出し: 雲形 14">
              <a:extLst>
                <a:ext uri="{FF2B5EF4-FFF2-40B4-BE49-F238E27FC236}">
                  <a16:creationId xmlns:a16="http://schemas.microsoft.com/office/drawing/2014/main" id="{FEB0918D-285D-4C0E-A5D3-E1470C37DB72}"/>
                </a:ext>
              </a:extLst>
            </p:cNvPr>
            <p:cNvSpPr/>
            <p:nvPr/>
          </p:nvSpPr>
          <p:spPr>
            <a:xfrm>
              <a:off x="-2157590" y="5104153"/>
              <a:ext cx="4038668" cy="1335895"/>
            </a:xfrm>
            <a:prstGeom prst="cloudCallout">
              <a:avLst>
                <a:gd name="adj1" fmla="val 26246"/>
                <a:gd name="adj2" fmla="val -7983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0CE9F65-C97B-49A3-8A83-74DB7A32C0BA}"/>
                </a:ext>
              </a:extLst>
            </p:cNvPr>
            <p:cNvSpPr txBox="1"/>
            <p:nvPr/>
          </p:nvSpPr>
          <p:spPr>
            <a:xfrm>
              <a:off x="-1854429" y="5392452"/>
              <a:ext cx="3155306" cy="8002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kumimoji="1" lang="ja-JP" altLang="en-US" b="1" dirty="0">
                  <a:solidFill>
                    <a:srgbClr val="7030A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やばい</a:t>
              </a:r>
              <a:r>
                <a:rPr kumimoji="1" lang="en-US" altLang="ja-JP" b="1" dirty="0">
                  <a:solidFill>
                    <a:srgbClr val="7030A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r>
                <a:rPr kumimoji="1" lang="ja-JP" altLang="en-US" b="1" dirty="0">
                  <a:solidFill>
                    <a:srgbClr val="7030A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こわいよ！</a:t>
              </a:r>
            </a:p>
            <a:p>
              <a:pPr algn="ctr">
                <a:spcAft>
                  <a:spcPts val="1200"/>
                </a:spcAft>
              </a:pPr>
              <a:r>
                <a:rPr kumimoji="1" lang="ja-JP" altLang="en-US" b="1" dirty="0">
                  <a:solidFill>
                    <a:srgbClr val="7030A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なんで名前しってるの？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69D23D-4CE3-74E7-5DB8-C63BB11F8787}"/>
              </a:ext>
            </a:extLst>
          </p:cNvPr>
          <p:cNvSpPr txBox="1"/>
          <p:nvPr/>
        </p:nvSpPr>
        <p:spPr>
          <a:xfrm>
            <a:off x="4734980" y="844535"/>
            <a:ext cx="92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683413-8CD5-BE03-6C42-A6567705821B}"/>
              </a:ext>
            </a:extLst>
          </p:cNvPr>
          <p:cNvSpPr txBox="1"/>
          <p:nvPr/>
        </p:nvSpPr>
        <p:spPr>
          <a:xfrm>
            <a:off x="1454630" y="844535"/>
            <a:ext cx="92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がっこう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C79C52-CD32-0331-C494-E6361E8D2C98}"/>
              </a:ext>
            </a:extLst>
          </p:cNvPr>
          <p:cNvSpPr txBox="1"/>
          <p:nvPr/>
        </p:nvSpPr>
        <p:spPr>
          <a:xfrm>
            <a:off x="2932120" y="844535"/>
            <a:ext cx="92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757778-E365-B734-3D30-6CC9A8E8B18C}"/>
              </a:ext>
            </a:extLst>
          </p:cNvPr>
          <p:cNvSpPr txBox="1"/>
          <p:nvPr/>
        </p:nvSpPr>
        <p:spPr>
          <a:xfrm>
            <a:off x="3589345" y="844535"/>
            <a:ext cx="92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B7E41D8-3457-EE73-96F4-B8D4C8FD85CF}"/>
              </a:ext>
            </a:extLst>
          </p:cNvPr>
          <p:cNvSpPr txBox="1"/>
          <p:nvPr/>
        </p:nvSpPr>
        <p:spPr>
          <a:xfrm>
            <a:off x="6251360" y="844535"/>
            <a:ext cx="92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C1ECF0E-7E6D-8846-939D-BB7D7FBF3BD5}"/>
              </a:ext>
            </a:extLst>
          </p:cNvPr>
          <p:cNvSpPr txBox="1"/>
          <p:nvPr/>
        </p:nvSpPr>
        <p:spPr>
          <a:xfrm>
            <a:off x="141350" y="1406058"/>
            <a:ext cx="92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なまえ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B06E404-BAA8-4C16-01C4-ADEFB9EF7CD3}"/>
              </a:ext>
            </a:extLst>
          </p:cNvPr>
          <p:cNvSpPr txBox="1"/>
          <p:nvPr/>
        </p:nvSpPr>
        <p:spPr>
          <a:xfrm>
            <a:off x="4591491" y="1406058"/>
            <a:ext cx="92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F1BEC5C-F844-3AA6-74E2-4DF19B3A45C0}"/>
              </a:ext>
            </a:extLst>
          </p:cNvPr>
          <p:cNvSpPr txBox="1"/>
          <p:nvPr/>
        </p:nvSpPr>
        <p:spPr>
          <a:xfrm>
            <a:off x="6686757" y="2763425"/>
            <a:ext cx="92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なると</a:t>
            </a:r>
            <a:endParaRPr kumimoji="1" lang="ja-JP" alt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27B4807-CE69-5A74-0960-F56DB84BA17F}"/>
              </a:ext>
            </a:extLst>
          </p:cNvPr>
          <p:cNvSpPr txBox="1"/>
          <p:nvPr/>
        </p:nvSpPr>
        <p:spPr>
          <a:xfrm>
            <a:off x="6378727" y="5860886"/>
            <a:ext cx="92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あそ</a:t>
            </a:r>
            <a:endParaRPr kumimoji="1" lang="ja-JP" alt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58D3A7-AC44-CC6E-130F-09F5A85A8813}"/>
              </a:ext>
            </a:extLst>
          </p:cNvPr>
          <p:cNvSpPr txBox="1"/>
          <p:nvPr/>
        </p:nvSpPr>
        <p:spPr>
          <a:xfrm>
            <a:off x="1383756" y="5963037"/>
            <a:ext cx="92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なまえ</a:t>
            </a:r>
            <a:endParaRPr kumimoji="1" lang="ja-JP" altLang="en-US" sz="1200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F485C54-C27C-5402-D5C1-397F7723B610}"/>
              </a:ext>
            </a:extLst>
          </p:cNvPr>
          <p:cNvSpPr txBox="1"/>
          <p:nvPr/>
        </p:nvSpPr>
        <p:spPr>
          <a:xfrm>
            <a:off x="2648451" y="44742"/>
            <a:ext cx="101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きけん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980F5C2-C04C-4054-99E0-368CE22DE38A}"/>
              </a:ext>
            </a:extLst>
          </p:cNvPr>
          <p:cNvGrpSpPr/>
          <p:nvPr/>
        </p:nvGrpSpPr>
        <p:grpSpPr>
          <a:xfrm rot="1404257">
            <a:off x="6426227" y="2019021"/>
            <a:ext cx="2347251" cy="2860842"/>
            <a:chOff x="6426227" y="2019021"/>
            <a:chExt cx="2347251" cy="2860842"/>
          </a:xfrm>
        </p:grpSpPr>
        <p:sp>
          <p:nvSpPr>
            <p:cNvPr id="30" name="円形吹き出し 3">
              <a:extLst>
                <a:ext uri="{FF2B5EF4-FFF2-40B4-BE49-F238E27FC236}">
                  <a16:creationId xmlns:a16="http://schemas.microsoft.com/office/drawing/2014/main" id="{7B0572AE-694A-4FA8-B811-ED54689766BF}"/>
                </a:ext>
              </a:extLst>
            </p:cNvPr>
            <p:cNvSpPr/>
            <p:nvPr/>
          </p:nvSpPr>
          <p:spPr>
            <a:xfrm rot="185205">
              <a:off x="6426227" y="2019021"/>
              <a:ext cx="2347251" cy="2860842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F7A9E2A-52B6-4159-AD0B-0659E42AF1A4}"/>
                </a:ext>
              </a:extLst>
            </p:cNvPr>
            <p:cNvSpPr txBox="1"/>
            <p:nvPr/>
          </p:nvSpPr>
          <p:spPr>
            <a:xfrm rot="20195743">
              <a:off x="6765800" y="2487263"/>
              <a:ext cx="1800493" cy="1661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ねぇ　きみ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鳴門</a:t>
              </a:r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くんだろ？</a:t>
              </a:r>
              <a:endPara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いっしょに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ゲームしようよ</a:t>
              </a:r>
              <a:endPara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4C53570-45A2-4907-A18B-0E880398A750}"/>
              </a:ext>
            </a:extLst>
          </p:cNvPr>
          <p:cNvGrpSpPr/>
          <p:nvPr/>
        </p:nvGrpSpPr>
        <p:grpSpPr>
          <a:xfrm>
            <a:off x="6121443" y="4854035"/>
            <a:ext cx="2297472" cy="1836131"/>
            <a:chOff x="6718822" y="4805919"/>
            <a:chExt cx="2297472" cy="1836131"/>
          </a:xfrm>
        </p:grpSpPr>
        <p:sp>
          <p:nvSpPr>
            <p:cNvPr id="32" name="円形吹き出し 3">
              <a:extLst>
                <a:ext uri="{FF2B5EF4-FFF2-40B4-BE49-F238E27FC236}">
                  <a16:creationId xmlns:a16="http://schemas.microsoft.com/office/drawing/2014/main" id="{971049C1-BA2C-4EE9-ABA3-B008E68060D4}"/>
                </a:ext>
              </a:extLst>
            </p:cNvPr>
            <p:cNvSpPr/>
            <p:nvPr/>
          </p:nvSpPr>
          <p:spPr>
            <a:xfrm rot="6396032">
              <a:off x="6949492" y="4575249"/>
              <a:ext cx="1836131" cy="2297472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C02F6052-53E1-450C-94A1-79F1523C54F1}"/>
                </a:ext>
              </a:extLst>
            </p:cNvPr>
            <p:cNvSpPr txBox="1"/>
            <p:nvPr/>
          </p:nvSpPr>
          <p:spPr>
            <a:xfrm>
              <a:off x="7226203" y="5156699"/>
              <a:ext cx="1741182" cy="1242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lnSpc>
                  <a:spcPts val="3000"/>
                </a:lnSpc>
                <a:defRPr b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ja-JP" altLang="en-US" dirty="0"/>
                <a:t>いつも</a:t>
              </a:r>
              <a:endParaRPr lang="en-US" altLang="ja-JP" dirty="0"/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ja-JP" altLang="en-US" dirty="0"/>
                <a:t>フリー</a:t>
              </a:r>
              <a:r>
                <a:rPr lang="en-US" altLang="ja-JP" dirty="0"/>
                <a:t>Wi-Fi</a:t>
              </a:r>
              <a:r>
                <a:rPr lang="ja-JP" altLang="en-US" dirty="0"/>
                <a:t>で</a:t>
              </a:r>
              <a:endParaRPr lang="en-US" altLang="ja-JP" dirty="0"/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ja-JP" altLang="en-US" dirty="0"/>
                <a:t>遊んでるよね</a:t>
              </a:r>
              <a:endParaRPr lang="en-US" altLang="ja-JP" dirty="0"/>
            </a:p>
          </p:txBody>
        </p:sp>
      </p:grpSp>
    </p:spTree>
    <p:extLst>
      <p:ext uri="{BB962C8B-B14F-4D97-AF65-F5344CB8AC3E}">
        <p14:creationId xmlns:p14="http://schemas.microsoft.com/office/powerpoint/2010/main" val="6754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28.</a:t>
            </a:r>
            <a:r>
              <a:rPr lang="ja-JP" altLang="en-US" dirty="0"/>
              <a:t>フリー</a:t>
            </a:r>
            <a:r>
              <a:rPr lang="en-US" altLang="ja-JP" dirty="0"/>
              <a:t>Wi-Fi</a:t>
            </a:r>
            <a:r>
              <a:rPr lang="ja-JP" altLang="en-US" dirty="0"/>
              <a:t>には危険がいっぱい！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35E4A3A-7622-6397-700B-0E82FAFEAECB}"/>
              </a:ext>
            </a:extLst>
          </p:cNvPr>
          <p:cNvGrpSpPr/>
          <p:nvPr/>
        </p:nvGrpSpPr>
        <p:grpSpPr>
          <a:xfrm>
            <a:off x="672641" y="357859"/>
            <a:ext cx="7625858" cy="2143125"/>
            <a:chOff x="672641" y="429274"/>
            <a:chExt cx="7625858" cy="2143125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13857260-C005-C879-1BB4-66852B80F296}"/>
                </a:ext>
              </a:extLst>
            </p:cNvPr>
            <p:cNvGrpSpPr/>
            <p:nvPr/>
          </p:nvGrpSpPr>
          <p:grpSpPr>
            <a:xfrm>
              <a:off x="672641" y="429274"/>
              <a:ext cx="7625858" cy="2143125"/>
              <a:chOff x="672641" y="467374"/>
              <a:chExt cx="7625858" cy="2143125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8CBFCA51-1BD8-FE38-73E8-D8972C2D90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6737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2101C698-A5AA-882B-2E02-AC75A6088E7C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0" name="角丸四角形 28">
                  <a:extLst>
                    <a:ext uri="{FF2B5EF4-FFF2-40B4-BE49-F238E27FC236}">
                      <a16:creationId xmlns:a16="http://schemas.microsoft.com/office/drawing/2014/main" id="{8CCDFA45-687E-AB19-CEED-AA6D9C51F883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28F66D3D-2946-1DC6-B3E1-51E41D29CC01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AA89986-6C2F-BE7B-6351-D80A39DD957A}"/>
                </a:ext>
              </a:extLst>
            </p:cNvPr>
            <p:cNvSpPr txBox="1"/>
            <p:nvPr/>
          </p:nvSpPr>
          <p:spPr>
            <a:xfrm>
              <a:off x="2841934" y="15252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2F97134-8A67-47DE-8003-8034346ED6BE}"/>
              </a:ext>
            </a:extLst>
          </p:cNvPr>
          <p:cNvGrpSpPr/>
          <p:nvPr/>
        </p:nvGrpSpPr>
        <p:grpSpPr>
          <a:xfrm>
            <a:off x="143951" y="2179140"/>
            <a:ext cx="8714043" cy="2378351"/>
            <a:chOff x="143951" y="2179140"/>
            <a:chExt cx="8714043" cy="2378351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9931CECA-603C-473D-AD8A-73420C657400}"/>
                </a:ext>
              </a:extLst>
            </p:cNvPr>
            <p:cNvGrpSpPr/>
            <p:nvPr/>
          </p:nvGrpSpPr>
          <p:grpSpPr>
            <a:xfrm>
              <a:off x="143951" y="2179140"/>
              <a:ext cx="8714043" cy="2164966"/>
              <a:chOff x="143951" y="2326391"/>
              <a:chExt cx="8714043" cy="2164966"/>
            </a:xfrm>
          </p:grpSpPr>
          <p:sp>
            <p:nvSpPr>
              <p:cNvPr id="45" name="角丸四角形 44"/>
              <p:cNvSpPr/>
              <p:nvPr/>
            </p:nvSpPr>
            <p:spPr>
              <a:xfrm>
                <a:off x="286007" y="2503615"/>
                <a:ext cx="8571987" cy="170941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89ABEDAD-C81F-4298-9C23-C83DBF056A54}"/>
                  </a:ext>
                </a:extLst>
              </p:cNvPr>
              <p:cNvGrpSpPr/>
              <p:nvPr/>
            </p:nvGrpSpPr>
            <p:grpSpPr>
              <a:xfrm rot="20792269">
                <a:off x="143951" y="2326391"/>
                <a:ext cx="2464408" cy="1145079"/>
                <a:chOff x="8376143" y="4964306"/>
                <a:chExt cx="2990999" cy="1145079"/>
              </a:xfrm>
            </p:grpSpPr>
            <p:sp>
              <p:nvSpPr>
                <p:cNvPr id="19" name="円/楕円 55">
                  <a:extLst>
                    <a:ext uri="{FF2B5EF4-FFF2-40B4-BE49-F238E27FC236}">
                      <a16:creationId xmlns:a16="http://schemas.microsoft.com/office/drawing/2014/main" id="{31471E1C-F594-4397-A939-45A6508428DC}"/>
                    </a:ext>
                  </a:extLst>
                </p:cNvPr>
                <p:cNvSpPr/>
                <p:nvPr/>
              </p:nvSpPr>
              <p:spPr>
                <a:xfrm rot="21313003" flipH="1">
                  <a:off x="8709923" y="5768713"/>
                  <a:ext cx="172496" cy="137872"/>
                </a:xfrm>
                <a:prstGeom prst="ellipse">
                  <a:avLst/>
                </a:prstGeom>
                <a:solidFill>
                  <a:srgbClr val="004DA0"/>
                </a:solidFill>
                <a:ln w="38100">
                  <a:solidFill>
                    <a:srgbClr val="004DA0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0" name="雲 31">
                  <a:extLst>
                    <a:ext uri="{FF2B5EF4-FFF2-40B4-BE49-F238E27FC236}">
                      <a16:creationId xmlns:a16="http://schemas.microsoft.com/office/drawing/2014/main" id="{E50CE6AA-08FC-45E8-9809-53F1D2EDB6CB}"/>
                    </a:ext>
                  </a:extLst>
                </p:cNvPr>
                <p:cNvSpPr/>
                <p:nvPr/>
              </p:nvSpPr>
              <p:spPr>
                <a:xfrm flipH="1">
                  <a:off x="8376143" y="4964306"/>
                  <a:ext cx="2990999" cy="897893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12 w 43256"/>
                    <a:gd name="connsiteY13" fmla="*/ 35606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6050 w 43256"/>
                    <a:gd name="connsiteY13" fmla="*/ 35003 h 43219"/>
                    <a:gd name="connsiteX14" fmla="*/ 35118 w 43256"/>
                    <a:gd name="connsiteY14" fmla="*/ 36183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80" y="30755"/>
                        <a:pt x="37355" y="31595"/>
                        <a:pt x="37012" y="32109"/>
                      </a:cubicBezTo>
                      <a:cubicBezTo>
                        <a:pt x="36780" y="32932"/>
                        <a:pt x="36366" y="34324"/>
                        <a:pt x="36050" y="35003"/>
                      </a:cubicBezTo>
                      <a:cubicBezTo>
                        <a:pt x="35764" y="35454"/>
                        <a:pt x="35423" y="35938"/>
                        <a:pt x="35118" y="36183"/>
                      </a:cubicBezTo>
                      <a:cubicBezTo>
                        <a:pt x="34125" y="36981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28619" y="36455"/>
                      </a:moveTo>
                      <a:cubicBezTo>
                        <a:pt x="28580" y="37102"/>
                        <a:pt x="28734" y="35897"/>
                        <a:pt x="28596" y="36519"/>
                      </a:cubicBezTo>
                    </a:path>
                  </a:pathLst>
                </a:custGeom>
                <a:solidFill>
                  <a:srgbClr val="004DA0"/>
                </a:solidFill>
                <a:ln w="38100">
                  <a:solidFill>
                    <a:srgbClr val="004DA0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1" name="円/楕円 57">
                  <a:extLst>
                    <a:ext uri="{FF2B5EF4-FFF2-40B4-BE49-F238E27FC236}">
                      <a16:creationId xmlns:a16="http://schemas.microsoft.com/office/drawing/2014/main" id="{EFB71BAC-E08F-4A6A-AD47-BABD725F2CBA}"/>
                    </a:ext>
                  </a:extLst>
                </p:cNvPr>
                <p:cNvSpPr/>
                <p:nvPr/>
              </p:nvSpPr>
              <p:spPr>
                <a:xfrm rot="21313003" flipH="1">
                  <a:off x="8897145" y="6020686"/>
                  <a:ext cx="110973" cy="88699"/>
                </a:xfrm>
                <a:prstGeom prst="ellipse">
                  <a:avLst/>
                </a:prstGeom>
                <a:solidFill>
                  <a:srgbClr val="004DA0"/>
                </a:solidFill>
                <a:ln w="38100">
                  <a:solidFill>
                    <a:srgbClr val="004DA0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EECA1156-CDE5-48CD-87C1-9FFAD550FD9C}"/>
                    </a:ext>
                  </a:extLst>
                </p:cNvPr>
                <p:cNvSpPr txBox="1"/>
                <p:nvPr/>
              </p:nvSpPr>
              <p:spPr>
                <a:xfrm rot="292457">
                  <a:off x="8520211" y="5092184"/>
                  <a:ext cx="275054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000" dirty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タダでつかえて</a:t>
                  </a:r>
                  <a:endParaRPr lang="en-US" altLang="ja-JP" sz="20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/>
                  <a:r>
                    <a:rPr lang="ja-JP" altLang="en-US" sz="2000" dirty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べんり</a:t>
                  </a:r>
                </a:p>
              </p:txBody>
            </p:sp>
          </p:grp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755F424F-0AB0-4D03-AF44-4C5BA9DE46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8362" y="2839208"/>
                <a:ext cx="1329946" cy="1652149"/>
              </a:xfrm>
              <a:prstGeom prst="rect">
                <a:avLst/>
              </a:prstGeom>
            </p:spPr>
          </p:pic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6FAEB8C-6AB7-45C0-A897-6780E7D16490}"/>
                  </a:ext>
                </a:extLst>
              </p:cNvPr>
              <p:cNvSpPr txBox="1"/>
              <p:nvPr/>
            </p:nvSpPr>
            <p:spPr>
              <a:xfrm>
                <a:off x="2801998" y="2814770"/>
                <a:ext cx="597052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だれもが自由に、しかも無料でつかえるフリー</a:t>
                </a:r>
                <a: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Wi-Fi</a:t>
                </a: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は、</a:t>
                </a:r>
                <a:endPara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とても便利ですが、簡単に</a:t>
                </a:r>
                <a:r>
                  <a:rPr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のぞき見</a:t>
                </a: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されたり、</a:t>
                </a:r>
                <a:r>
                  <a:rPr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盗聴</a:t>
                </a: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されたり、</a:t>
                </a:r>
                <a:endPara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ja-JP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ID</a:t>
                </a:r>
                <a:r>
                  <a:rPr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やパスワードを盗まれたりする危険性</a:t>
                </a: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があります。</a:t>
                </a:r>
              </a:p>
            </p:txBody>
          </p:sp>
        </p:grpSp>
        <p:sp>
          <p:nvSpPr>
            <p:cNvPr id="15" name="乗算記号 65">
              <a:extLst>
                <a:ext uri="{FF2B5EF4-FFF2-40B4-BE49-F238E27FC236}">
                  <a16:creationId xmlns:a16="http://schemas.microsoft.com/office/drawing/2014/main" id="{2F14902E-9103-4E2C-9B00-35C314A8E012}"/>
                </a:ext>
              </a:extLst>
            </p:cNvPr>
            <p:cNvSpPr>
              <a:spLocks noChangeAspect="1"/>
            </p:cNvSpPr>
            <p:nvPr/>
          </p:nvSpPr>
          <p:spPr>
            <a:xfrm rot="20932626">
              <a:off x="427134" y="2667887"/>
              <a:ext cx="1914328" cy="1889604"/>
            </a:xfrm>
            <a:prstGeom prst="mathMultiply">
              <a:avLst>
                <a:gd name="adj1" fmla="val 13871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63954B10-0810-A223-797C-08E9CB7507B8}"/>
                </a:ext>
              </a:extLst>
            </p:cNvPr>
            <p:cNvGrpSpPr/>
            <p:nvPr/>
          </p:nvGrpSpPr>
          <p:grpSpPr>
            <a:xfrm>
              <a:off x="3259943" y="2499728"/>
              <a:ext cx="4771537" cy="1208140"/>
              <a:chOff x="3259943" y="2499728"/>
              <a:chExt cx="4771537" cy="1208140"/>
            </a:xfrm>
          </p:grpSpPr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E693C97-C38B-E918-58DC-68308E5C8069}"/>
                  </a:ext>
                </a:extLst>
              </p:cNvPr>
              <p:cNvSpPr txBox="1"/>
              <p:nvPr/>
            </p:nvSpPr>
            <p:spPr>
              <a:xfrm>
                <a:off x="3616915" y="2499728"/>
                <a:ext cx="7313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じゆう</a:t>
                </a:r>
                <a:endPara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7DB1302-1250-B563-B717-0D9317DE81A9}"/>
                  </a:ext>
                </a:extLst>
              </p:cNvPr>
              <p:cNvSpPr txBox="1"/>
              <p:nvPr/>
            </p:nvSpPr>
            <p:spPr>
              <a:xfrm>
                <a:off x="4980596" y="2499728"/>
                <a:ext cx="90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むりょう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D9F999-0420-83CF-63AD-9874F43E2C15}"/>
                  </a:ext>
                </a:extLst>
              </p:cNvPr>
              <p:cNvSpPr txBox="1"/>
              <p:nvPr/>
            </p:nvSpPr>
            <p:spPr>
              <a:xfrm>
                <a:off x="3259943" y="2964942"/>
                <a:ext cx="90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べんり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DAC64A0-B40F-1B04-AD73-81C31CA38EBE}"/>
                  </a:ext>
                </a:extLst>
              </p:cNvPr>
              <p:cNvSpPr txBox="1"/>
              <p:nvPr/>
            </p:nvSpPr>
            <p:spPr>
              <a:xfrm>
                <a:off x="4552495" y="2964942"/>
                <a:ext cx="90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かんたん</a:t>
                </a: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2348B18-7070-AF7E-F112-736F030B73B3}"/>
                  </a:ext>
                </a:extLst>
              </p:cNvPr>
              <p:cNvSpPr txBox="1"/>
              <p:nvPr/>
            </p:nvSpPr>
            <p:spPr>
              <a:xfrm>
                <a:off x="7072711" y="2964942"/>
                <a:ext cx="9587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とうちょう</a:t>
                </a: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CBCFB6A-325D-0FD8-ECCD-FEADBFF714DC}"/>
                  </a:ext>
                </a:extLst>
              </p:cNvPr>
              <p:cNvSpPr txBox="1"/>
              <p:nvPr/>
            </p:nvSpPr>
            <p:spPr>
              <a:xfrm>
                <a:off x="4372490" y="3430869"/>
                <a:ext cx="9587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ぬす</a:t>
                </a: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52867C6-5150-9B82-B7EF-8EBE4E62847A}"/>
                  </a:ext>
                </a:extLst>
              </p:cNvPr>
              <p:cNvSpPr txBox="1"/>
              <p:nvPr/>
            </p:nvSpPr>
            <p:spPr>
              <a:xfrm>
                <a:off x="6027361" y="3430869"/>
                <a:ext cx="10453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きけんせい</a:t>
                </a:r>
              </a:p>
            </p:txBody>
          </p:sp>
        </p:grp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5C2BDC73-578F-453E-9116-AB885F92D3CD}"/>
              </a:ext>
            </a:extLst>
          </p:cNvPr>
          <p:cNvGrpSpPr/>
          <p:nvPr/>
        </p:nvGrpSpPr>
        <p:grpSpPr>
          <a:xfrm>
            <a:off x="286006" y="4253997"/>
            <a:ext cx="8916211" cy="2486752"/>
            <a:chOff x="286006" y="4253997"/>
            <a:chExt cx="8916211" cy="2486752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B339B520-7488-4BB6-B448-22C46BA835E5}"/>
                </a:ext>
              </a:extLst>
            </p:cNvPr>
            <p:cNvGrpSpPr/>
            <p:nvPr/>
          </p:nvGrpSpPr>
          <p:grpSpPr>
            <a:xfrm>
              <a:off x="286006" y="4253997"/>
              <a:ext cx="8916211" cy="2486752"/>
              <a:chOff x="286006" y="4253997"/>
              <a:chExt cx="8916211" cy="2486752"/>
            </a:xfrm>
          </p:grpSpPr>
          <p:sp>
            <p:nvSpPr>
              <p:cNvPr id="46" name="角丸四角形 45"/>
              <p:cNvSpPr/>
              <p:nvPr/>
            </p:nvSpPr>
            <p:spPr>
              <a:xfrm>
                <a:off x="286006" y="4253997"/>
                <a:ext cx="8571987" cy="2398418"/>
              </a:xfrm>
              <a:prstGeom prst="roundRect">
                <a:avLst>
                  <a:gd name="adj" fmla="val 1539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32" name="Picture 2" descr="1,523 件の最適な 冷や汗 画像、ストック写真、ベクター | Adobe Stock">
                <a:extLst>
                  <a:ext uri="{FF2B5EF4-FFF2-40B4-BE49-F238E27FC236}">
                    <a16:creationId xmlns:a16="http://schemas.microsoft.com/office/drawing/2014/main" id="{06B53439-8256-4398-B810-4FF40963A4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8358" y="5324559"/>
                <a:ext cx="250554" cy="2842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図 35" descr="らくがき, 挿絵, 記号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BF729D8-D01A-401C-B415-8CB3FFBB39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9" t="320" r="-729" b="14113"/>
              <a:stretch/>
            </p:blipFill>
            <p:spPr>
              <a:xfrm>
                <a:off x="6854301" y="4731703"/>
                <a:ext cx="2347916" cy="20090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98E0A81-F444-4E75-BA97-05A107A41964}"/>
                  </a:ext>
                </a:extLst>
              </p:cNvPr>
              <p:cNvSpPr txBox="1"/>
              <p:nvPr/>
            </p:nvSpPr>
            <p:spPr>
              <a:xfrm>
                <a:off x="495331" y="4415705"/>
                <a:ext cx="5970527" cy="43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  <a:spcAft>
                    <a:spcPts val="1000"/>
                  </a:spcAft>
                </a:pPr>
                <a:r>
                  <a:rPr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悪質な</a:t>
                </a:r>
                <a:r>
                  <a:rPr lang="en-US" altLang="ja-JP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Wi-Fi</a:t>
                </a:r>
                <a:r>
                  <a:rPr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スポットがあることもおぼえておこう！</a:t>
                </a:r>
                <a:endPara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9DE27BF-3B84-4D7F-ABCC-A901ED17B3EE}"/>
                  </a:ext>
                </a:extLst>
              </p:cNvPr>
              <p:cNvSpPr txBox="1"/>
              <p:nvPr/>
            </p:nvSpPr>
            <p:spPr>
              <a:xfrm>
                <a:off x="495331" y="4868475"/>
                <a:ext cx="651385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ネットを使いたいという思いを利用し、悪意をもった人が</a:t>
                </a:r>
                <a: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Wi-Fi</a:t>
                </a: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スポットを設置することもあります。</a:t>
                </a:r>
                <a: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Wi-Fi</a:t>
                </a: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スポットに接続するとき</a:t>
                </a:r>
                <a:endPara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には、</a:t>
                </a:r>
                <a:r>
                  <a:rPr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接続先の名前やカギマークがあることを確認</a:t>
                </a: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しましょう。</a:t>
                </a:r>
                <a:endPara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（</a:t>
                </a:r>
                <a: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※</a:t>
                </a: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カギマークがあっても安全とはかぎりません）</a:t>
                </a:r>
                <a:endParaRPr lang="ja-JP" altLang="en-US" sz="2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C5C67025-18FD-6CA4-5AB1-D571FF6EDBEE}"/>
                </a:ext>
              </a:extLst>
            </p:cNvPr>
            <p:cNvGrpSpPr/>
            <p:nvPr/>
          </p:nvGrpSpPr>
          <p:grpSpPr>
            <a:xfrm>
              <a:off x="328787" y="4296937"/>
              <a:ext cx="5924769" cy="2061082"/>
              <a:chOff x="328787" y="4296937"/>
              <a:chExt cx="5924769" cy="2061082"/>
            </a:xfrm>
          </p:grpSpPr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A9B1AFA-5368-AC3E-38D2-34CD699D5978}"/>
                  </a:ext>
                </a:extLst>
              </p:cNvPr>
              <p:cNvSpPr txBox="1"/>
              <p:nvPr/>
            </p:nvSpPr>
            <p:spPr>
              <a:xfrm>
                <a:off x="3943350" y="4731702"/>
                <a:ext cx="10453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あくい</a:t>
                </a: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A293623-D0E7-055E-EF5F-FB5A548132B7}"/>
                  </a:ext>
                </a:extLst>
              </p:cNvPr>
              <p:cNvSpPr txBox="1"/>
              <p:nvPr/>
            </p:nvSpPr>
            <p:spPr>
              <a:xfrm>
                <a:off x="328787" y="4296937"/>
                <a:ext cx="10453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あくしつ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1A86ADF-AC06-0EDD-A3CC-67DC8BB433E4}"/>
                  </a:ext>
                </a:extLst>
              </p:cNvPr>
              <p:cNvSpPr txBox="1"/>
              <p:nvPr/>
            </p:nvSpPr>
            <p:spPr>
              <a:xfrm>
                <a:off x="3120446" y="4731702"/>
                <a:ext cx="10453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りよう</a:t>
                </a:r>
                <a:endPara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EE9B45DE-111F-1BB0-E4D4-ACE33E84DBB0}"/>
                  </a:ext>
                </a:extLst>
              </p:cNvPr>
              <p:cNvSpPr txBox="1"/>
              <p:nvPr/>
            </p:nvSpPr>
            <p:spPr>
              <a:xfrm>
                <a:off x="2319259" y="4731702"/>
                <a:ext cx="10453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おも</a:t>
                </a:r>
                <a:endPara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D123C7EE-F463-EE7E-F2B1-589669D687F1}"/>
                  </a:ext>
                </a:extLst>
              </p:cNvPr>
              <p:cNvSpPr txBox="1"/>
              <p:nvPr/>
            </p:nvSpPr>
            <p:spPr>
              <a:xfrm>
                <a:off x="929685" y="4731702"/>
                <a:ext cx="10453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つか</a:t>
                </a:r>
                <a:endPara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4D458FF0-EA19-C771-A945-845ACD057FC8}"/>
                  </a:ext>
                </a:extLst>
              </p:cNvPr>
              <p:cNvSpPr txBox="1"/>
              <p:nvPr/>
            </p:nvSpPr>
            <p:spPr>
              <a:xfrm>
                <a:off x="1237985" y="5167382"/>
                <a:ext cx="10453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せっち</a:t>
                </a:r>
                <a:endPara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C42ABF32-EBF2-3BEC-2EA2-94F82497C3D1}"/>
                  </a:ext>
                </a:extLst>
              </p:cNvPr>
              <p:cNvSpPr txBox="1"/>
              <p:nvPr/>
            </p:nvSpPr>
            <p:spPr>
              <a:xfrm>
                <a:off x="5208206" y="5167382"/>
                <a:ext cx="10453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せつぞく</a:t>
                </a:r>
                <a:endPara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6E963ECC-0B89-2568-48B3-FF3664B1BEB5}"/>
                  </a:ext>
                </a:extLst>
              </p:cNvPr>
              <p:cNvSpPr txBox="1"/>
              <p:nvPr/>
            </p:nvSpPr>
            <p:spPr>
              <a:xfrm>
                <a:off x="914445" y="5632454"/>
                <a:ext cx="10453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せつぞく</a:t>
                </a:r>
                <a:endPara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C8706D6-1B2B-0FDA-83E6-58B08E72A6AF}"/>
                  </a:ext>
                </a:extLst>
              </p:cNvPr>
              <p:cNvSpPr txBox="1"/>
              <p:nvPr/>
            </p:nvSpPr>
            <p:spPr>
              <a:xfrm>
                <a:off x="1452360" y="5632454"/>
                <a:ext cx="7069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さき</a:t>
                </a:r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3160FFEA-C768-870A-626F-1C1706DC0213}"/>
                  </a:ext>
                </a:extLst>
              </p:cNvPr>
              <p:cNvSpPr txBox="1"/>
              <p:nvPr/>
            </p:nvSpPr>
            <p:spPr>
              <a:xfrm>
                <a:off x="1959795" y="5632454"/>
                <a:ext cx="9044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なまえ</a:t>
                </a:r>
                <a:endPara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3F459C94-93AD-023A-D34A-59AAB1799D18}"/>
                  </a:ext>
                </a:extLst>
              </p:cNvPr>
              <p:cNvSpPr txBox="1"/>
              <p:nvPr/>
            </p:nvSpPr>
            <p:spPr>
              <a:xfrm>
                <a:off x="4930466" y="5632454"/>
                <a:ext cx="1017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かくにん</a:t>
                </a:r>
                <a:endPara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6D89BB6A-F75E-BA3A-ABB1-09F10C5DDFFA}"/>
                  </a:ext>
                </a:extLst>
              </p:cNvPr>
              <p:cNvSpPr txBox="1"/>
              <p:nvPr/>
            </p:nvSpPr>
            <p:spPr>
              <a:xfrm>
                <a:off x="2801998" y="6081020"/>
                <a:ext cx="1017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あんぜん</a:t>
                </a:r>
                <a:endPara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28AF4A1-D78B-5F28-ECB2-BA004CF5E282}"/>
              </a:ext>
            </a:extLst>
          </p:cNvPr>
          <p:cNvSpPr txBox="1"/>
          <p:nvPr/>
        </p:nvSpPr>
        <p:spPr>
          <a:xfrm>
            <a:off x="2648451" y="44742"/>
            <a:ext cx="101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きけん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3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28.</a:t>
            </a:r>
            <a:r>
              <a:rPr lang="ja-JP" altLang="en-US" dirty="0"/>
              <a:t>フリー</a:t>
            </a:r>
            <a:r>
              <a:rPr lang="en-US" altLang="ja-JP" dirty="0"/>
              <a:t>Wi-Fi</a:t>
            </a:r>
            <a:r>
              <a:rPr lang="ja-JP" altLang="en-US" dirty="0"/>
              <a:t>には危険がいっぱい！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196E42B2-0F6F-4972-ABCB-382D5D530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0" y="424973"/>
            <a:ext cx="1973249" cy="1924527"/>
          </a:xfrm>
          <a:prstGeom prst="rect">
            <a:avLst/>
          </a:prstGeom>
        </p:spPr>
      </p:pic>
      <p:sp>
        <p:nvSpPr>
          <p:cNvPr id="38" name="角丸四角形 28">
            <a:extLst>
              <a:ext uri="{FF2B5EF4-FFF2-40B4-BE49-F238E27FC236}">
                <a16:creationId xmlns:a16="http://schemas.microsoft.com/office/drawing/2014/main" id="{6B7FE269-98D8-4CBF-A96C-F78F31D33290}"/>
              </a:ext>
            </a:extLst>
          </p:cNvPr>
          <p:cNvSpPr/>
          <p:nvPr/>
        </p:nvSpPr>
        <p:spPr>
          <a:xfrm flipH="1">
            <a:off x="2183429" y="999096"/>
            <a:ext cx="6363076" cy="1176718"/>
          </a:xfrm>
          <a:custGeom>
            <a:avLst/>
            <a:gdLst>
              <a:gd name="connsiteX0" fmla="*/ 0 w 6516914"/>
              <a:gd name="connsiteY0" fmla="*/ 555996 h 1111992"/>
              <a:gd name="connsiteX1" fmla="*/ 555996 w 6516914"/>
              <a:gd name="connsiteY1" fmla="*/ 0 h 1111992"/>
              <a:gd name="connsiteX2" fmla="*/ 5960918 w 6516914"/>
              <a:gd name="connsiteY2" fmla="*/ 0 h 1111992"/>
              <a:gd name="connsiteX3" fmla="*/ 6516914 w 6516914"/>
              <a:gd name="connsiteY3" fmla="*/ 555996 h 1111992"/>
              <a:gd name="connsiteX4" fmla="*/ 6516914 w 6516914"/>
              <a:gd name="connsiteY4" fmla="*/ 555996 h 1111992"/>
              <a:gd name="connsiteX5" fmla="*/ 5960918 w 6516914"/>
              <a:gd name="connsiteY5" fmla="*/ 1111992 h 1111992"/>
              <a:gd name="connsiteX6" fmla="*/ 555996 w 6516914"/>
              <a:gd name="connsiteY6" fmla="*/ 1111992 h 1111992"/>
              <a:gd name="connsiteX7" fmla="*/ 0 w 6516914"/>
              <a:gd name="connsiteY7" fmla="*/ 555996 h 1111992"/>
              <a:gd name="connsiteX0" fmla="*/ 0 w 6555491"/>
              <a:gd name="connsiteY0" fmla="*/ 555996 h 1111992"/>
              <a:gd name="connsiteX1" fmla="*/ 555996 w 6555491"/>
              <a:gd name="connsiteY1" fmla="*/ 0 h 1111992"/>
              <a:gd name="connsiteX2" fmla="*/ 5960918 w 6555491"/>
              <a:gd name="connsiteY2" fmla="*/ 0 h 1111992"/>
              <a:gd name="connsiteX3" fmla="*/ 6478814 w 6555491"/>
              <a:gd name="connsiteY3" fmla="*/ 350218 h 1111992"/>
              <a:gd name="connsiteX4" fmla="*/ 6516914 w 6555491"/>
              <a:gd name="connsiteY4" fmla="*/ 555996 h 1111992"/>
              <a:gd name="connsiteX5" fmla="*/ 6516914 w 6555491"/>
              <a:gd name="connsiteY5" fmla="*/ 555996 h 1111992"/>
              <a:gd name="connsiteX6" fmla="*/ 5960918 w 6555491"/>
              <a:gd name="connsiteY6" fmla="*/ 1111992 h 1111992"/>
              <a:gd name="connsiteX7" fmla="*/ 555996 w 6555491"/>
              <a:gd name="connsiteY7" fmla="*/ 1111992 h 1111992"/>
              <a:gd name="connsiteX8" fmla="*/ 0 w 6555491"/>
              <a:gd name="connsiteY8" fmla="*/ 555996 h 1111992"/>
              <a:gd name="connsiteX0" fmla="*/ 0 w 6562480"/>
              <a:gd name="connsiteY0" fmla="*/ 555996 h 1111992"/>
              <a:gd name="connsiteX1" fmla="*/ 555996 w 6562480"/>
              <a:gd name="connsiteY1" fmla="*/ 0 h 1111992"/>
              <a:gd name="connsiteX2" fmla="*/ 5960918 w 6562480"/>
              <a:gd name="connsiteY2" fmla="*/ 0 h 1111992"/>
              <a:gd name="connsiteX3" fmla="*/ 6478814 w 6562480"/>
              <a:gd name="connsiteY3" fmla="*/ 350218 h 1111992"/>
              <a:gd name="connsiteX4" fmla="*/ 6516914 w 6562480"/>
              <a:gd name="connsiteY4" fmla="*/ 555996 h 1111992"/>
              <a:gd name="connsiteX5" fmla="*/ 6516914 w 6562480"/>
              <a:gd name="connsiteY5" fmla="*/ 555996 h 1111992"/>
              <a:gd name="connsiteX6" fmla="*/ 6491514 w 6562480"/>
              <a:gd name="connsiteY6" fmla="*/ 756618 h 1111992"/>
              <a:gd name="connsiteX7" fmla="*/ 5960918 w 6562480"/>
              <a:gd name="connsiteY7" fmla="*/ 1111992 h 1111992"/>
              <a:gd name="connsiteX8" fmla="*/ 555996 w 6562480"/>
              <a:gd name="connsiteY8" fmla="*/ 1111992 h 1111992"/>
              <a:gd name="connsiteX9" fmla="*/ 0 w 6562480"/>
              <a:gd name="connsiteY9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6516914 w 7063014"/>
              <a:gd name="connsiteY4" fmla="*/ 555996 h 1111992"/>
              <a:gd name="connsiteX5" fmla="*/ 7063014 w 7063014"/>
              <a:gd name="connsiteY5" fmla="*/ 555996 h 1111992"/>
              <a:gd name="connsiteX6" fmla="*/ 6491514 w 7063014"/>
              <a:gd name="connsiteY6" fmla="*/ 756618 h 1111992"/>
              <a:gd name="connsiteX7" fmla="*/ 5960918 w 7063014"/>
              <a:gd name="connsiteY7" fmla="*/ 1111992 h 1111992"/>
              <a:gd name="connsiteX8" fmla="*/ 555996 w 7063014"/>
              <a:gd name="connsiteY8" fmla="*/ 1111992 h 1111992"/>
              <a:gd name="connsiteX9" fmla="*/ 0 w 7063014"/>
              <a:gd name="connsiteY9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7566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91514 w 7063014"/>
              <a:gd name="connsiteY3" fmla="*/ 40736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91514 w 7063014"/>
              <a:gd name="connsiteY3" fmla="*/ 40736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722722"/>
              <a:gd name="connsiteY0" fmla="*/ 566156 h 1111992"/>
              <a:gd name="connsiteX1" fmla="*/ 1215704 w 7722722"/>
              <a:gd name="connsiteY1" fmla="*/ 0 h 1111992"/>
              <a:gd name="connsiteX2" fmla="*/ 6620626 w 7722722"/>
              <a:gd name="connsiteY2" fmla="*/ 0 h 1111992"/>
              <a:gd name="connsiteX3" fmla="*/ 7151222 w 7722722"/>
              <a:gd name="connsiteY3" fmla="*/ 407368 h 1111992"/>
              <a:gd name="connsiteX4" fmla="*/ 7722722 w 7722722"/>
              <a:gd name="connsiteY4" fmla="*/ 555996 h 1111992"/>
              <a:gd name="connsiteX5" fmla="*/ 7151222 w 7722722"/>
              <a:gd name="connsiteY5" fmla="*/ 693118 h 1111992"/>
              <a:gd name="connsiteX6" fmla="*/ 6620626 w 7722722"/>
              <a:gd name="connsiteY6" fmla="*/ 1111992 h 1111992"/>
              <a:gd name="connsiteX7" fmla="*/ 1215704 w 7722722"/>
              <a:gd name="connsiteY7" fmla="*/ 1111992 h 1111992"/>
              <a:gd name="connsiteX8" fmla="*/ 0 w 7722722"/>
              <a:gd name="connsiteY8" fmla="*/ 566156 h 1111992"/>
              <a:gd name="connsiteX0" fmla="*/ 6899 w 7729621"/>
              <a:gd name="connsiteY0" fmla="*/ 566156 h 1111992"/>
              <a:gd name="connsiteX1" fmla="*/ 778687 w 7729621"/>
              <a:gd name="connsiteY1" fmla="*/ 5080 h 1111992"/>
              <a:gd name="connsiteX2" fmla="*/ 6627525 w 7729621"/>
              <a:gd name="connsiteY2" fmla="*/ 0 h 1111992"/>
              <a:gd name="connsiteX3" fmla="*/ 7158121 w 7729621"/>
              <a:gd name="connsiteY3" fmla="*/ 407368 h 1111992"/>
              <a:gd name="connsiteX4" fmla="*/ 7729621 w 7729621"/>
              <a:gd name="connsiteY4" fmla="*/ 555996 h 1111992"/>
              <a:gd name="connsiteX5" fmla="*/ 7158121 w 7729621"/>
              <a:gd name="connsiteY5" fmla="*/ 693118 h 1111992"/>
              <a:gd name="connsiteX6" fmla="*/ 6627525 w 7729621"/>
              <a:gd name="connsiteY6" fmla="*/ 1111992 h 1111992"/>
              <a:gd name="connsiteX7" fmla="*/ 1222603 w 7729621"/>
              <a:gd name="connsiteY7" fmla="*/ 1111992 h 1111992"/>
              <a:gd name="connsiteX8" fmla="*/ 6899 w 7729621"/>
              <a:gd name="connsiteY8" fmla="*/ 566156 h 1111992"/>
              <a:gd name="connsiteX0" fmla="*/ 189 w 7722911"/>
              <a:gd name="connsiteY0" fmla="*/ 566156 h 1111992"/>
              <a:gd name="connsiteX1" fmla="*/ 771977 w 7722911"/>
              <a:gd name="connsiteY1" fmla="*/ 5080 h 1111992"/>
              <a:gd name="connsiteX2" fmla="*/ 6620815 w 7722911"/>
              <a:gd name="connsiteY2" fmla="*/ 0 h 1111992"/>
              <a:gd name="connsiteX3" fmla="*/ 7151411 w 7722911"/>
              <a:gd name="connsiteY3" fmla="*/ 407368 h 1111992"/>
              <a:gd name="connsiteX4" fmla="*/ 7722911 w 7722911"/>
              <a:gd name="connsiteY4" fmla="*/ 555996 h 1111992"/>
              <a:gd name="connsiteX5" fmla="*/ 7151411 w 7722911"/>
              <a:gd name="connsiteY5" fmla="*/ 693118 h 1111992"/>
              <a:gd name="connsiteX6" fmla="*/ 6620815 w 7722911"/>
              <a:gd name="connsiteY6" fmla="*/ 1111992 h 1111992"/>
              <a:gd name="connsiteX7" fmla="*/ 710323 w 7722911"/>
              <a:gd name="connsiteY7" fmla="*/ 1111992 h 1111992"/>
              <a:gd name="connsiteX8" fmla="*/ 189 w 7722911"/>
              <a:gd name="connsiteY8" fmla="*/ 566156 h 1111992"/>
              <a:gd name="connsiteX0" fmla="*/ 32 w 7722754"/>
              <a:gd name="connsiteY0" fmla="*/ 566156 h 1111992"/>
              <a:gd name="connsiteX1" fmla="*/ 685503 w 7722754"/>
              <a:gd name="connsiteY1" fmla="*/ 15240 h 1111992"/>
              <a:gd name="connsiteX2" fmla="*/ 6620658 w 7722754"/>
              <a:gd name="connsiteY2" fmla="*/ 0 h 1111992"/>
              <a:gd name="connsiteX3" fmla="*/ 7151254 w 7722754"/>
              <a:gd name="connsiteY3" fmla="*/ 407368 h 1111992"/>
              <a:gd name="connsiteX4" fmla="*/ 7722754 w 7722754"/>
              <a:gd name="connsiteY4" fmla="*/ 555996 h 1111992"/>
              <a:gd name="connsiteX5" fmla="*/ 7151254 w 7722754"/>
              <a:gd name="connsiteY5" fmla="*/ 693118 h 1111992"/>
              <a:gd name="connsiteX6" fmla="*/ 6620658 w 7722754"/>
              <a:gd name="connsiteY6" fmla="*/ 1111992 h 1111992"/>
              <a:gd name="connsiteX7" fmla="*/ 710166 w 7722754"/>
              <a:gd name="connsiteY7" fmla="*/ 1111992 h 1111992"/>
              <a:gd name="connsiteX8" fmla="*/ 32 w 7722754"/>
              <a:gd name="connsiteY8" fmla="*/ 566156 h 1111992"/>
              <a:gd name="connsiteX0" fmla="*/ 32 w 7722754"/>
              <a:gd name="connsiteY0" fmla="*/ 566156 h 1111992"/>
              <a:gd name="connsiteX1" fmla="*/ 685503 w 7722754"/>
              <a:gd name="connsiteY1" fmla="*/ 15240 h 1111992"/>
              <a:gd name="connsiteX2" fmla="*/ 6620658 w 7722754"/>
              <a:gd name="connsiteY2" fmla="*/ 0 h 1111992"/>
              <a:gd name="connsiteX3" fmla="*/ 7151254 w 7722754"/>
              <a:gd name="connsiteY3" fmla="*/ 407368 h 1111992"/>
              <a:gd name="connsiteX4" fmla="*/ 7722754 w 7722754"/>
              <a:gd name="connsiteY4" fmla="*/ 555996 h 1111992"/>
              <a:gd name="connsiteX5" fmla="*/ 7151254 w 7722754"/>
              <a:gd name="connsiteY5" fmla="*/ 693118 h 1111992"/>
              <a:gd name="connsiteX6" fmla="*/ 6620658 w 7722754"/>
              <a:gd name="connsiteY6" fmla="*/ 1111992 h 1111992"/>
              <a:gd name="connsiteX7" fmla="*/ 710166 w 7722754"/>
              <a:gd name="connsiteY7" fmla="*/ 1111992 h 1111992"/>
              <a:gd name="connsiteX8" fmla="*/ 32 w 7722754"/>
              <a:gd name="connsiteY8" fmla="*/ 566156 h 1111992"/>
              <a:gd name="connsiteX0" fmla="*/ 32 w 7722754"/>
              <a:gd name="connsiteY0" fmla="*/ 566156 h 1111992"/>
              <a:gd name="connsiteX1" fmla="*/ 685503 w 7722754"/>
              <a:gd name="connsiteY1" fmla="*/ 15240 h 1111992"/>
              <a:gd name="connsiteX2" fmla="*/ 6620658 w 7722754"/>
              <a:gd name="connsiteY2" fmla="*/ 0 h 1111992"/>
              <a:gd name="connsiteX3" fmla="*/ 7151254 w 7722754"/>
              <a:gd name="connsiteY3" fmla="*/ 407368 h 1111992"/>
              <a:gd name="connsiteX4" fmla="*/ 7722754 w 7722754"/>
              <a:gd name="connsiteY4" fmla="*/ 555996 h 1111992"/>
              <a:gd name="connsiteX5" fmla="*/ 7151254 w 7722754"/>
              <a:gd name="connsiteY5" fmla="*/ 693118 h 1111992"/>
              <a:gd name="connsiteX6" fmla="*/ 6620658 w 7722754"/>
              <a:gd name="connsiteY6" fmla="*/ 1111992 h 1111992"/>
              <a:gd name="connsiteX7" fmla="*/ 710166 w 7722754"/>
              <a:gd name="connsiteY7" fmla="*/ 1111992 h 1111992"/>
              <a:gd name="connsiteX8" fmla="*/ 32 w 7722754"/>
              <a:gd name="connsiteY8" fmla="*/ 566156 h 1111992"/>
              <a:gd name="connsiteX0" fmla="*/ 19 w 7722741"/>
              <a:gd name="connsiteY0" fmla="*/ 566156 h 1111992"/>
              <a:gd name="connsiteX1" fmla="*/ 691655 w 7722741"/>
              <a:gd name="connsiteY1" fmla="*/ 10160 h 1111992"/>
              <a:gd name="connsiteX2" fmla="*/ 6620645 w 7722741"/>
              <a:gd name="connsiteY2" fmla="*/ 0 h 1111992"/>
              <a:gd name="connsiteX3" fmla="*/ 7151241 w 7722741"/>
              <a:gd name="connsiteY3" fmla="*/ 407368 h 1111992"/>
              <a:gd name="connsiteX4" fmla="*/ 7722741 w 7722741"/>
              <a:gd name="connsiteY4" fmla="*/ 555996 h 1111992"/>
              <a:gd name="connsiteX5" fmla="*/ 7151241 w 7722741"/>
              <a:gd name="connsiteY5" fmla="*/ 693118 h 1111992"/>
              <a:gd name="connsiteX6" fmla="*/ 6620645 w 7722741"/>
              <a:gd name="connsiteY6" fmla="*/ 1111992 h 1111992"/>
              <a:gd name="connsiteX7" fmla="*/ 710153 w 7722741"/>
              <a:gd name="connsiteY7" fmla="*/ 1111992 h 1111992"/>
              <a:gd name="connsiteX8" fmla="*/ 19 w 7722741"/>
              <a:gd name="connsiteY8" fmla="*/ 566156 h 1111992"/>
              <a:gd name="connsiteX0" fmla="*/ 19 w 7722741"/>
              <a:gd name="connsiteY0" fmla="*/ 566156 h 1111992"/>
              <a:gd name="connsiteX1" fmla="*/ 691655 w 7722741"/>
              <a:gd name="connsiteY1" fmla="*/ 10160 h 1111992"/>
              <a:gd name="connsiteX2" fmla="*/ 6620645 w 7722741"/>
              <a:gd name="connsiteY2" fmla="*/ 0 h 1111992"/>
              <a:gd name="connsiteX3" fmla="*/ 7151241 w 7722741"/>
              <a:gd name="connsiteY3" fmla="*/ 407368 h 1111992"/>
              <a:gd name="connsiteX4" fmla="*/ 7722741 w 7722741"/>
              <a:gd name="connsiteY4" fmla="*/ 555996 h 1111992"/>
              <a:gd name="connsiteX5" fmla="*/ 7151241 w 7722741"/>
              <a:gd name="connsiteY5" fmla="*/ 693118 h 1111992"/>
              <a:gd name="connsiteX6" fmla="*/ 6620645 w 7722741"/>
              <a:gd name="connsiteY6" fmla="*/ 1111992 h 1111992"/>
              <a:gd name="connsiteX7" fmla="*/ 710153 w 7722741"/>
              <a:gd name="connsiteY7" fmla="*/ 1111992 h 1111992"/>
              <a:gd name="connsiteX8" fmla="*/ 19 w 7722741"/>
              <a:gd name="connsiteY8" fmla="*/ 566156 h 1111992"/>
              <a:gd name="connsiteX0" fmla="*/ 19 w 7722741"/>
              <a:gd name="connsiteY0" fmla="*/ 566156 h 1111992"/>
              <a:gd name="connsiteX1" fmla="*/ 691655 w 7722741"/>
              <a:gd name="connsiteY1" fmla="*/ 10160 h 1111992"/>
              <a:gd name="connsiteX2" fmla="*/ 6620645 w 7722741"/>
              <a:gd name="connsiteY2" fmla="*/ 0 h 1111992"/>
              <a:gd name="connsiteX3" fmla="*/ 7151241 w 7722741"/>
              <a:gd name="connsiteY3" fmla="*/ 407368 h 1111992"/>
              <a:gd name="connsiteX4" fmla="*/ 7722741 w 7722741"/>
              <a:gd name="connsiteY4" fmla="*/ 555996 h 1111992"/>
              <a:gd name="connsiteX5" fmla="*/ 7151241 w 7722741"/>
              <a:gd name="connsiteY5" fmla="*/ 693118 h 1111992"/>
              <a:gd name="connsiteX6" fmla="*/ 6620645 w 7722741"/>
              <a:gd name="connsiteY6" fmla="*/ 1111992 h 1111992"/>
              <a:gd name="connsiteX7" fmla="*/ 710153 w 7722741"/>
              <a:gd name="connsiteY7" fmla="*/ 1111992 h 1111992"/>
              <a:gd name="connsiteX8" fmla="*/ 19 w 7722741"/>
              <a:gd name="connsiteY8" fmla="*/ 566156 h 111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2741" h="1111992">
                <a:moveTo>
                  <a:pt x="19" y="566156"/>
                </a:moveTo>
                <a:cubicBezTo>
                  <a:pt x="-3065" y="198469"/>
                  <a:pt x="384587" y="10160"/>
                  <a:pt x="691655" y="10160"/>
                </a:cubicBezTo>
                <a:lnTo>
                  <a:pt x="6620645" y="0"/>
                </a:lnTo>
                <a:cubicBezTo>
                  <a:pt x="7169631" y="58370"/>
                  <a:pt x="7094559" y="314702"/>
                  <a:pt x="7151241" y="407368"/>
                </a:cubicBezTo>
                <a:cubicBezTo>
                  <a:pt x="7334923" y="500034"/>
                  <a:pt x="7485674" y="558113"/>
                  <a:pt x="7722741" y="555996"/>
                </a:cubicBezTo>
                <a:cubicBezTo>
                  <a:pt x="7515308" y="725329"/>
                  <a:pt x="7282007" y="714752"/>
                  <a:pt x="7151241" y="693118"/>
                </a:cubicBezTo>
                <a:cubicBezTo>
                  <a:pt x="7204625" y="849284"/>
                  <a:pt x="7044748" y="1078163"/>
                  <a:pt x="6620645" y="1111992"/>
                </a:cubicBezTo>
                <a:lnTo>
                  <a:pt x="710153" y="1111992"/>
                </a:lnTo>
                <a:cubicBezTo>
                  <a:pt x="403085" y="1111992"/>
                  <a:pt x="3103" y="933843"/>
                  <a:pt x="19" y="566156"/>
                </a:cubicBezTo>
                <a:close/>
              </a:path>
            </a:pathLst>
          </a:cu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BA9D2DF-C1D6-484E-8912-730D06C64188}"/>
              </a:ext>
            </a:extLst>
          </p:cNvPr>
          <p:cNvSpPr txBox="1"/>
          <p:nvPr/>
        </p:nvSpPr>
        <p:spPr>
          <a:xfrm>
            <a:off x="2627828" y="1071549"/>
            <a:ext cx="584783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400" b="1" dirty="0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フリー</a:t>
            </a:r>
            <a:r>
              <a:rPr kumimoji="1" lang="en-US" altLang="ja-JP" sz="2400" b="1" dirty="0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Wi-Fi</a:t>
            </a:r>
            <a:r>
              <a:rPr kumimoji="1" lang="ja-JP" altLang="en-US" sz="2400" b="1" dirty="0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をより安全に使う</a:t>
            </a:r>
            <a:r>
              <a:rPr lang="ja-JP" altLang="en-US" sz="2400" b="1" dirty="0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ためには</a:t>
            </a:r>
            <a:endParaRPr lang="en-US" altLang="ja-JP" sz="2400" b="1" dirty="0">
              <a:solidFill>
                <a:srgbClr val="62983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自分で自分をまもることも大切！</a:t>
            </a:r>
            <a:endParaRPr kumimoji="1" lang="en-US" altLang="ja-JP" sz="2400" b="1" dirty="0">
              <a:solidFill>
                <a:srgbClr val="62983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C5884CF-52C6-4AEA-96F1-BD470B6F28FB}"/>
              </a:ext>
            </a:extLst>
          </p:cNvPr>
          <p:cNvGrpSpPr/>
          <p:nvPr/>
        </p:nvGrpSpPr>
        <p:grpSpPr>
          <a:xfrm>
            <a:off x="59621" y="2303523"/>
            <a:ext cx="9084379" cy="2334303"/>
            <a:chOff x="59621" y="2472100"/>
            <a:chExt cx="9084379" cy="2334303"/>
          </a:xfrm>
        </p:grpSpPr>
        <p:sp>
          <p:nvSpPr>
            <p:cNvPr id="45" name="角丸四角形 44"/>
            <p:cNvSpPr/>
            <p:nvPr/>
          </p:nvSpPr>
          <p:spPr>
            <a:xfrm>
              <a:off x="286007" y="2503615"/>
              <a:ext cx="8571987" cy="230278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乗算記号 65">
              <a:extLst>
                <a:ext uri="{FF2B5EF4-FFF2-40B4-BE49-F238E27FC236}">
                  <a16:creationId xmlns:a16="http://schemas.microsoft.com/office/drawing/2014/main" id="{2F14902E-9103-4E2C-9B00-35C314A8E012}"/>
                </a:ext>
              </a:extLst>
            </p:cNvPr>
            <p:cNvSpPr>
              <a:spLocks noChangeAspect="1"/>
            </p:cNvSpPr>
            <p:nvPr/>
          </p:nvSpPr>
          <p:spPr>
            <a:xfrm rot="20932626">
              <a:off x="59621" y="2472100"/>
              <a:ext cx="1914328" cy="1889604"/>
            </a:xfrm>
            <a:prstGeom prst="mathMultiply">
              <a:avLst>
                <a:gd name="adj1" fmla="val 13871"/>
              </a:avLst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760C9D3-4D76-4665-9254-8CF53F4D3104}"/>
                </a:ext>
              </a:extLst>
            </p:cNvPr>
            <p:cNvSpPr txBox="1"/>
            <p:nvPr/>
          </p:nvSpPr>
          <p:spPr>
            <a:xfrm>
              <a:off x="1227333" y="2770637"/>
              <a:ext cx="7916667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フリー</a:t>
              </a: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Wi-Fi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をできるだけ安心して使うためにも、つぎのことに注意しましょう。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●「</a:t>
              </a: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Wi-Fi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に自動接続する」の設定をオンのままにしない　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●「カギ（パスワード）」のついていないフリー</a:t>
              </a: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Wi-Fi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はつかわない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●フリー</a:t>
              </a: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Wi-Fi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に接続中は、</a:t>
              </a: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などの</a:t>
              </a: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ID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やパスワードを入力しない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0998BE0-6B85-421C-AACF-B58D9DD34BAD}"/>
              </a:ext>
            </a:extLst>
          </p:cNvPr>
          <p:cNvGrpSpPr/>
          <p:nvPr/>
        </p:nvGrpSpPr>
        <p:grpSpPr>
          <a:xfrm>
            <a:off x="286006" y="4348308"/>
            <a:ext cx="8881714" cy="2475031"/>
            <a:chOff x="286006" y="4624465"/>
            <a:chExt cx="8881714" cy="2475031"/>
          </a:xfrm>
        </p:grpSpPr>
        <p:sp>
          <p:nvSpPr>
            <p:cNvPr id="46" name="角丸四角形 45"/>
            <p:cNvSpPr/>
            <p:nvPr/>
          </p:nvSpPr>
          <p:spPr>
            <a:xfrm>
              <a:off x="286006" y="5059225"/>
              <a:ext cx="8571987" cy="159318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24ACDB99-489B-4BBB-AE51-56B2FC950CB9}"/>
                </a:ext>
              </a:extLst>
            </p:cNvPr>
            <p:cNvGrpSpPr/>
            <p:nvPr/>
          </p:nvGrpSpPr>
          <p:grpSpPr>
            <a:xfrm>
              <a:off x="6101021" y="4624465"/>
              <a:ext cx="2351804" cy="1120772"/>
              <a:chOff x="625958" y="4044326"/>
              <a:chExt cx="4071035" cy="2204948"/>
            </a:xfrm>
          </p:grpSpPr>
          <p:sp>
            <p:nvSpPr>
              <p:cNvPr id="34" name="雲 31">
                <a:extLst>
                  <a:ext uri="{FF2B5EF4-FFF2-40B4-BE49-F238E27FC236}">
                    <a16:creationId xmlns:a16="http://schemas.microsoft.com/office/drawing/2014/main" id="{A75EBC50-F68F-4476-B7A9-1527B1E0F552}"/>
                  </a:ext>
                </a:extLst>
              </p:cNvPr>
              <p:cNvSpPr/>
              <p:nvPr/>
            </p:nvSpPr>
            <p:spPr>
              <a:xfrm rot="197991">
                <a:off x="803114" y="4044326"/>
                <a:ext cx="3615347" cy="2204948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D491698E-771F-4E1A-95A1-516917AC9023}"/>
                  </a:ext>
                </a:extLst>
              </p:cNvPr>
              <p:cNvSpPr/>
              <p:nvPr/>
            </p:nvSpPr>
            <p:spPr>
              <a:xfrm rot="21399976">
                <a:off x="625958" y="4326369"/>
                <a:ext cx="4071035" cy="1574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1200"/>
                  </a:spcAft>
                  <a:defRPr/>
                </a:pPr>
                <a:r>
                  <a:rPr kumimoji="0" lang="ja-JP" altLang="en-US" kern="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Meiryo UI" panose="020B0604030504040204" pitchFamily="50" charset="-128"/>
                  </a:rPr>
                  <a:t>これからは</a:t>
                </a:r>
                <a:endParaRPr kumimoji="0" lang="en-US" altLang="ja-JP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endParaRPr>
              </a:p>
              <a:p>
                <a:pPr lvl="0" algn="ctr">
                  <a:spcAft>
                    <a:spcPts val="1200"/>
                  </a:spcAft>
                  <a:defRPr/>
                </a:pPr>
                <a:r>
                  <a:rPr kumimoji="0" lang="ja-JP" altLang="en-US" kern="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Meiryo UI" panose="020B0604030504040204" pitchFamily="50" charset="-128"/>
                  </a:rPr>
                  <a:t>気をつけよう！</a:t>
                </a:r>
              </a:p>
            </p:txBody>
          </p:sp>
        </p:grp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937B68BD-D54A-41D1-AE54-858CADE87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08"/>
            <a:stretch/>
          </p:blipFill>
          <p:spPr>
            <a:xfrm>
              <a:off x="7516590" y="5112401"/>
              <a:ext cx="1651130" cy="1987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2" descr="1,523 件の最適な 冷や汗 画像、ストック写真、ベクター | Adobe Stock">
              <a:extLst>
                <a:ext uri="{FF2B5EF4-FFF2-40B4-BE49-F238E27FC236}">
                  <a16:creationId xmlns:a16="http://schemas.microsoft.com/office/drawing/2014/main" id="{06B53439-8256-4398-B810-4FF40963A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8358" y="5324559"/>
              <a:ext cx="250554" cy="28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グラフィックス 22">
              <a:extLst>
                <a:ext uri="{FF2B5EF4-FFF2-40B4-BE49-F238E27FC236}">
                  <a16:creationId xmlns:a16="http://schemas.microsoft.com/office/drawing/2014/main" id="{BAD1FD29-8495-4A34-A644-A1B6F5E51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6389617" y="5545997"/>
              <a:ext cx="1080544" cy="1080544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8DD6B38-3580-4833-AA42-23DA1AA95A46}"/>
                </a:ext>
              </a:extLst>
            </p:cNvPr>
            <p:cNvSpPr txBox="1"/>
            <p:nvPr/>
          </p:nvSpPr>
          <p:spPr>
            <a:xfrm>
              <a:off x="566823" y="5308727"/>
              <a:ext cx="582279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個人情報などを入力するときは、 通信を途中で盗み見され</a:t>
              </a:r>
              <a:endPara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ないようにするために、ブラウザ上にカギマークが表示されるか、 </a:t>
              </a:r>
              <a:endPara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URL</a:t>
              </a:r>
              <a:r>
                <a:rPr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が「</a:t>
              </a:r>
              <a:r>
                <a:rPr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https</a:t>
              </a:r>
              <a:r>
                <a:rPr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」からはじまっているかを確認しましょう。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F0761DF-C27D-8DA0-ED01-A8387B6D0817}"/>
              </a:ext>
            </a:extLst>
          </p:cNvPr>
          <p:cNvGrpSpPr/>
          <p:nvPr/>
        </p:nvGrpSpPr>
        <p:grpSpPr>
          <a:xfrm>
            <a:off x="286007" y="4891779"/>
            <a:ext cx="5637597" cy="1119392"/>
            <a:chOff x="286007" y="5167936"/>
            <a:chExt cx="5637597" cy="1119392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58CDDD5-D62D-7E4A-61C1-668455BFCA58}"/>
                </a:ext>
              </a:extLst>
            </p:cNvPr>
            <p:cNvSpPr txBox="1"/>
            <p:nvPr/>
          </p:nvSpPr>
          <p:spPr>
            <a:xfrm>
              <a:off x="1680654" y="5167936"/>
              <a:ext cx="1284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にゅうりょく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D09A253-7C8F-E12D-516F-9D3018C40C57}"/>
                </a:ext>
              </a:extLst>
            </p:cNvPr>
            <p:cNvSpPr txBox="1"/>
            <p:nvPr/>
          </p:nvSpPr>
          <p:spPr>
            <a:xfrm>
              <a:off x="286007" y="5167936"/>
              <a:ext cx="118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こじん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1CE450C-AA2C-FDF7-FB3F-BCB1B5CA914B}"/>
                </a:ext>
              </a:extLst>
            </p:cNvPr>
            <p:cNvSpPr txBox="1"/>
            <p:nvPr/>
          </p:nvSpPr>
          <p:spPr>
            <a:xfrm>
              <a:off x="730406" y="5167936"/>
              <a:ext cx="1284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じょうほう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2BCD72C-658D-9804-7C1A-8E41762AB851}"/>
                </a:ext>
              </a:extLst>
            </p:cNvPr>
            <p:cNvSpPr txBox="1"/>
            <p:nvPr/>
          </p:nvSpPr>
          <p:spPr>
            <a:xfrm>
              <a:off x="3265091" y="5167936"/>
              <a:ext cx="1230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つうしん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B8031F0B-A70D-5BC0-48EE-0B5214DA0C8E}"/>
                </a:ext>
              </a:extLst>
            </p:cNvPr>
            <p:cNvSpPr txBox="1"/>
            <p:nvPr/>
          </p:nvSpPr>
          <p:spPr>
            <a:xfrm>
              <a:off x="3883737" y="5167936"/>
              <a:ext cx="1230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とちゅう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AD00768-4239-FE69-A0FC-F2F308EF2DB6}"/>
                </a:ext>
              </a:extLst>
            </p:cNvPr>
            <p:cNvSpPr txBox="1"/>
            <p:nvPr/>
          </p:nvSpPr>
          <p:spPr>
            <a:xfrm>
              <a:off x="4619930" y="5167936"/>
              <a:ext cx="876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ぬす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45D59CD-8CEF-7466-60C0-9328EC60267E}"/>
                </a:ext>
              </a:extLst>
            </p:cNvPr>
            <p:cNvSpPr txBox="1"/>
            <p:nvPr/>
          </p:nvSpPr>
          <p:spPr>
            <a:xfrm>
              <a:off x="5047357" y="5167936"/>
              <a:ext cx="876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み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EA8590A-825F-B4A6-C535-BCF5AB70CF5C}"/>
                </a:ext>
              </a:extLst>
            </p:cNvPr>
            <p:cNvSpPr txBox="1"/>
            <p:nvPr/>
          </p:nvSpPr>
          <p:spPr>
            <a:xfrm>
              <a:off x="2990821" y="5589077"/>
              <a:ext cx="876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じょう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5A5CD62-274B-1BFC-C20A-4EA57FE97E9A}"/>
                </a:ext>
              </a:extLst>
            </p:cNvPr>
            <p:cNvSpPr txBox="1"/>
            <p:nvPr/>
          </p:nvSpPr>
          <p:spPr>
            <a:xfrm>
              <a:off x="4550718" y="5589077"/>
              <a:ext cx="876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ひょうじ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962C21B1-DB16-5847-70E5-0AACB2854039}"/>
                </a:ext>
              </a:extLst>
            </p:cNvPr>
            <p:cNvSpPr txBox="1"/>
            <p:nvPr/>
          </p:nvSpPr>
          <p:spPr>
            <a:xfrm>
              <a:off x="3825273" y="6010329"/>
              <a:ext cx="876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かくにん</a:t>
              </a:r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1339F6B-2581-C9BA-B05E-BA19FE283B53}"/>
              </a:ext>
            </a:extLst>
          </p:cNvPr>
          <p:cNvSpPr txBox="1"/>
          <p:nvPr/>
        </p:nvSpPr>
        <p:spPr>
          <a:xfrm rot="21396424">
            <a:off x="6257146" y="4774631"/>
            <a:ext cx="661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FFCBDFD-597C-2620-F660-32C9068AF3D8}"/>
              </a:ext>
            </a:extLst>
          </p:cNvPr>
          <p:cNvSpPr txBox="1"/>
          <p:nvPr/>
        </p:nvSpPr>
        <p:spPr>
          <a:xfrm>
            <a:off x="5323304" y="1023527"/>
            <a:ext cx="986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2983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あんぜん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44AD1B4-31E6-7EFD-2C43-9E21E089341C}"/>
              </a:ext>
            </a:extLst>
          </p:cNvPr>
          <p:cNvSpPr txBox="1"/>
          <p:nvPr/>
        </p:nvSpPr>
        <p:spPr>
          <a:xfrm>
            <a:off x="6094629" y="1023527"/>
            <a:ext cx="986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2983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つか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30A917F-4B93-B706-18EA-B2E97B4E7110}"/>
              </a:ext>
            </a:extLst>
          </p:cNvPr>
          <p:cNvSpPr txBox="1"/>
          <p:nvPr/>
        </p:nvSpPr>
        <p:spPr>
          <a:xfrm>
            <a:off x="6699587" y="1567361"/>
            <a:ext cx="1096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2983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たいせつ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D742910-FE5F-2FAF-3019-EA43769D79DF}"/>
              </a:ext>
            </a:extLst>
          </p:cNvPr>
          <p:cNvSpPr txBox="1"/>
          <p:nvPr/>
        </p:nvSpPr>
        <p:spPr>
          <a:xfrm>
            <a:off x="3042921" y="1567361"/>
            <a:ext cx="1096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2983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じぶん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977551-ECD2-CA04-EEA7-D0A9CE4B3254}"/>
              </a:ext>
            </a:extLst>
          </p:cNvPr>
          <p:cNvSpPr txBox="1"/>
          <p:nvPr/>
        </p:nvSpPr>
        <p:spPr>
          <a:xfrm>
            <a:off x="3930961" y="1567361"/>
            <a:ext cx="1096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2983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じぶん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1D82015-3C97-FEF4-F6C2-56F80EF92670}"/>
              </a:ext>
            </a:extLst>
          </p:cNvPr>
          <p:cNvSpPr txBox="1"/>
          <p:nvPr/>
        </p:nvSpPr>
        <p:spPr>
          <a:xfrm>
            <a:off x="2648451" y="44742"/>
            <a:ext cx="101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きけん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2019312-9066-7824-0C18-607B7C82D5A9}"/>
              </a:ext>
            </a:extLst>
          </p:cNvPr>
          <p:cNvGrpSpPr/>
          <p:nvPr/>
        </p:nvGrpSpPr>
        <p:grpSpPr>
          <a:xfrm>
            <a:off x="2575014" y="2451368"/>
            <a:ext cx="5729144" cy="1660791"/>
            <a:chOff x="2575014" y="2619945"/>
            <a:chExt cx="5729144" cy="166079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1D7E004-5D65-F084-E7D3-E542956C888A}"/>
                </a:ext>
              </a:extLst>
            </p:cNvPr>
            <p:cNvSpPr txBox="1"/>
            <p:nvPr/>
          </p:nvSpPr>
          <p:spPr>
            <a:xfrm>
              <a:off x="3496519" y="2619945"/>
              <a:ext cx="905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あんしん</a:t>
              </a:r>
              <a:endPara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9F6C3CF-8DA2-5DA7-E8F3-6C1C6873B77A}"/>
                </a:ext>
              </a:extLst>
            </p:cNvPr>
            <p:cNvSpPr txBox="1"/>
            <p:nvPr/>
          </p:nvSpPr>
          <p:spPr>
            <a:xfrm>
              <a:off x="7064255" y="2619945"/>
              <a:ext cx="905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ちゅうい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6F9F680-150E-F9D7-DA9C-2D3AB2EFD129}"/>
                </a:ext>
              </a:extLst>
            </p:cNvPr>
            <p:cNvSpPr txBox="1"/>
            <p:nvPr/>
          </p:nvSpPr>
          <p:spPr>
            <a:xfrm>
              <a:off x="2575014" y="3083241"/>
              <a:ext cx="905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じどう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B52DE2D-72A1-C979-71CF-4373D79F0DE7}"/>
                </a:ext>
              </a:extLst>
            </p:cNvPr>
            <p:cNvSpPr txBox="1"/>
            <p:nvPr/>
          </p:nvSpPr>
          <p:spPr>
            <a:xfrm>
              <a:off x="3079561" y="3083241"/>
              <a:ext cx="905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せつぞく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B22DEB5-8EBE-2692-73EA-FA20AFD51B21}"/>
                </a:ext>
              </a:extLst>
            </p:cNvPr>
            <p:cNvSpPr txBox="1"/>
            <p:nvPr/>
          </p:nvSpPr>
          <p:spPr>
            <a:xfrm>
              <a:off x="4363786" y="3083241"/>
              <a:ext cx="905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せってい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429CD9F-641F-2813-779C-B8866876B901}"/>
                </a:ext>
              </a:extLst>
            </p:cNvPr>
            <p:cNvSpPr txBox="1"/>
            <p:nvPr/>
          </p:nvSpPr>
          <p:spPr>
            <a:xfrm>
              <a:off x="2979172" y="4003737"/>
              <a:ext cx="1284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せつぞくちゅう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F2A58DD-7EF5-288C-9306-F8FA0CEEC254}"/>
                </a:ext>
              </a:extLst>
            </p:cNvPr>
            <p:cNvSpPr txBox="1"/>
            <p:nvPr/>
          </p:nvSpPr>
          <p:spPr>
            <a:xfrm>
              <a:off x="7019933" y="4003737"/>
              <a:ext cx="1284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にゅうりょく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2F1E72F-5139-50CB-94C5-CFD93FDC169E}"/>
                </a:ext>
              </a:extLst>
            </p:cNvPr>
            <p:cNvSpPr txBox="1"/>
            <p:nvPr/>
          </p:nvSpPr>
          <p:spPr>
            <a:xfrm>
              <a:off x="4230959" y="2619945"/>
              <a:ext cx="905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つか</a:t>
              </a:r>
              <a:endPara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41AFB19A-D65C-4706-82D1-E344513B1D16}"/>
              </a:ext>
            </a:extLst>
          </p:cNvPr>
          <p:cNvGrpSpPr/>
          <p:nvPr/>
        </p:nvGrpSpPr>
        <p:grpSpPr>
          <a:xfrm>
            <a:off x="454037" y="6439608"/>
            <a:ext cx="3463734" cy="429967"/>
            <a:chOff x="115414" y="6345870"/>
            <a:chExt cx="3463734" cy="429967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01799058-3141-44EE-AF14-70BE8B092DE9}"/>
                </a:ext>
              </a:extLst>
            </p:cNvPr>
            <p:cNvSpPr txBox="1"/>
            <p:nvPr/>
          </p:nvSpPr>
          <p:spPr>
            <a:xfrm>
              <a:off x="115414" y="6468060"/>
              <a:ext cx="3463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SNS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：情報を交換するためのサービス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F44CF06F-0E79-4B02-BD67-2B1C753E74E1}"/>
                </a:ext>
              </a:extLst>
            </p:cNvPr>
            <p:cNvSpPr txBox="1"/>
            <p:nvPr/>
          </p:nvSpPr>
          <p:spPr>
            <a:xfrm>
              <a:off x="667751" y="6345870"/>
              <a:ext cx="716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じょうほう</a:t>
              </a:r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438B0F85-EBD9-4A71-865E-8AA954611F9D}"/>
                </a:ext>
              </a:extLst>
            </p:cNvPr>
            <p:cNvSpPr txBox="1"/>
            <p:nvPr/>
          </p:nvSpPr>
          <p:spPr>
            <a:xfrm>
              <a:off x="1220089" y="6345870"/>
              <a:ext cx="7164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こうかん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26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33">
            <a:extLst>
              <a:ext uri="{FF2B5EF4-FFF2-40B4-BE49-F238E27FC236}">
                <a16:creationId xmlns:a16="http://schemas.microsoft.com/office/drawing/2014/main" id="{3EEFC0FA-3814-4831-801A-CD9EF530182B}"/>
              </a:ext>
            </a:extLst>
          </p:cNvPr>
          <p:cNvSpPr/>
          <p:nvPr/>
        </p:nvSpPr>
        <p:spPr>
          <a:xfrm>
            <a:off x="381000" y="733424"/>
            <a:ext cx="8629650" cy="3451621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61212C4-459B-4BE3-A353-CDF57591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28.</a:t>
            </a:r>
            <a:r>
              <a:rPr lang="ja-JP" altLang="en-US" dirty="0"/>
              <a:t>フリー</a:t>
            </a:r>
            <a:r>
              <a:rPr lang="en-US" altLang="ja-JP" dirty="0"/>
              <a:t>Wi-Fi</a:t>
            </a:r>
            <a:r>
              <a:rPr lang="ja-JP" altLang="en-US" dirty="0"/>
              <a:t>には危険がいっぱい！</a:t>
            </a:r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4BA11A8-82C7-4B2C-A2DB-55AA5005F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5790" y="4083478"/>
            <a:ext cx="2424860" cy="2838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1DB009-C68E-42BB-A5BB-293C35AE1D69}"/>
              </a:ext>
            </a:extLst>
          </p:cNvPr>
          <p:cNvSpPr txBox="1"/>
          <p:nvPr/>
        </p:nvSpPr>
        <p:spPr>
          <a:xfrm>
            <a:off x="547153" y="1513488"/>
            <a:ext cx="82060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lnSpc>
                <a:spcPct val="150000"/>
              </a:lnSpc>
              <a:defRPr sz="2400" b="1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ja-JP" dirty="0">
                <a:solidFill>
                  <a:srgbClr val="483700"/>
                </a:solidFill>
              </a:rPr>
              <a:t>Wi-Fi</a:t>
            </a:r>
            <a:r>
              <a:rPr lang="ja-JP" altLang="en-US" dirty="0">
                <a:solidFill>
                  <a:srgbClr val="483700"/>
                </a:solidFill>
              </a:rPr>
              <a:t>スポットの中には、</a:t>
            </a:r>
            <a:endParaRPr lang="en-US" altLang="ja-JP" dirty="0">
              <a:solidFill>
                <a:srgbClr val="483700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ja-JP" altLang="en-US" dirty="0">
                <a:solidFill>
                  <a:srgbClr val="483700"/>
                </a:solidFill>
              </a:rPr>
              <a:t>悪質なものや、安全性の低いものもあります。 </a:t>
            </a:r>
            <a:endParaRPr lang="en-US" altLang="ja-JP" dirty="0">
              <a:solidFill>
                <a:srgbClr val="483700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ja-JP" altLang="en-US" dirty="0">
                <a:solidFill>
                  <a:srgbClr val="483700"/>
                </a:solidFill>
              </a:rPr>
              <a:t>外出先で利用するときは、</a:t>
            </a:r>
            <a:endParaRPr lang="en-US" altLang="ja-JP" dirty="0">
              <a:solidFill>
                <a:srgbClr val="483700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ja-JP" altLang="en-US" dirty="0">
                <a:solidFill>
                  <a:srgbClr val="483700"/>
                </a:solidFill>
              </a:rPr>
              <a:t>提供者や通信内容の保護を必ずチェックしよう！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0FC3FA-DF5E-0682-7277-D73B121F7045}"/>
              </a:ext>
            </a:extLst>
          </p:cNvPr>
          <p:cNvSpPr txBox="1"/>
          <p:nvPr/>
        </p:nvSpPr>
        <p:spPr>
          <a:xfrm>
            <a:off x="1178010" y="1825871"/>
            <a:ext cx="117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あくしつ</a:t>
            </a:r>
            <a:endParaRPr kumimoji="1" lang="ja-JP" altLang="en-US" sz="1200" dirty="0">
              <a:solidFill>
                <a:srgbClr val="4837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5458E5-A75B-ECCD-4F39-10E91A0F0D42}"/>
              </a:ext>
            </a:extLst>
          </p:cNvPr>
          <p:cNvSpPr txBox="1"/>
          <p:nvPr/>
        </p:nvSpPr>
        <p:spPr>
          <a:xfrm>
            <a:off x="3408768" y="1825871"/>
            <a:ext cx="1287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あんぜんせい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6F73EE-4786-FF8C-18CD-9AD72D02CEBE}"/>
              </a:ext>
            </a:extLst>
          </p:cNvPr>
          <p:cNvSpPr txBox="1"/>
          <p:nvPr/>
        </p:nvSpPr>
        <p:spPr>
          <a:xfrm>
            <a:off x="4469130" y="1825871"/>
            <a:ext cx="983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4B8D96E-C186-CF31-D2F1-1B171F66FCE8}"/>
              </a:ext>
            </a:extLst>
          </p:cNvPr>
          <p:cNvSpPr txBox="1"/>
          <p:nvPr/>
        </p:nvSpPr>
        <p:spPr>
          <a:xfrm>
            <a:off x="3859530" y="2360697"/>
            <a:ext cx="983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りよう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FB36628-A788-E6D4-9F66-BC30325C3140}"/>
              </a:ext>
            </a:extLst>
          </p:cNvPr>
          <p:cNvSpPr txBox="1"/>
          <p:nvPr/>
        </p:nvSpPr>
        <p:spPr>
          <a:xfrm>
            <a:off x="2630115" y="2360697"/>
            <a:ext cx="1320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がいしゅつさき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48E4D28-BBE9-A362-9C6E-ACFE8F4DD247}"/>
              </a:ext>
            </a:extLst>
          </p:cNvPr>
          <p:cNvSpPr txBox="1"/>
          <p:nvPr/>
        </p:nvSpPr>
        <p:spPr>
          <a:xfrm>
            <a:off x="1104332" y="2874045"/>
            <a:ext cx="1320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ていきょうしゃ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7D4409-4D84-F58B-FF9B-ABEAC4448BEE}"/>
              </a:ext>
            </a:extLst>
          </p:cNvPr>
          <p:cNvSpPr txBox="1"/>
          <p:nvPr/>
        </p:nvSpPr>
        <p:spPr>
          <a:xfrm>
            <a:off x="2244285" y="2874045"/>
            <a:ext cx="11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つうしん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A6D19EE-E1AF-94D3-1B3D-D20227C7D2AA}"/>
              </a:ext>
            </a:extLst>
          </p:cNvPr>
          <p:cNvSpPr txBox="1"/>
          <p:nvPr/>
        </p:nvSpPr>
        <p:spPr>
          <a:xfrm>
            <a:off x="2826527" y="2874045"/>
            <a:ext cx="11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ないよう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3E9C90C-35DA-D780-4FF0-60D4D92BC4BB}"/>
              </a:ext>
            </a:extLst>
          </p:cNvPr>
          <p:cNvSpPr txBox="1"/>
          <p:nvPr/>
        </p:nvSpPr>
        <p:spPr>
          <a:xfrm>
            <a:off x="3789769" y="2874045"/>
            <a:ext cx="11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ほご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3D22EFE-F75E-9396-E977-CFF29F4FD5DB}"/>
              </a:ext>
            </a:extLst>
          </p:cNvPr>
          <p:cNvSpPr txBox="1"/>
          <p:nvPr/>
        </p:nvSpPr>
        <p:spPr>
          <a:xfrm>
            <a:off x="4548721" y="2874045"/>
            <a:ext cx="1123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かなら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303B9A8-3544-1733-D1A3-9766C736984A}"/>
              </a:ext>
            </a:extLst>
          </p:cNvPr>
          <p:cNvGrpSpPr/>
          <p:nvPr/>
        </p:nvGrpSpPr>
        <p:grpSpPr>
          <a:xfrm>
            <a:off x="1778000" y="4363721"/>
            <a:ext cx="5194813" cy="1832746"/>
            <a:chOff x="1778000" y="4363721"/>
            <a:chExt cx="5194813" cy="1832746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2BA88295-78B2-46C8-906B-94407E95BB8F}"/>
                </a:ext>
              </a:extLst>
            </p:cNvPr>
            <p:cNvGrpSpPr/>
            <p:nvPr/>
          </p:nvGrpSpPr>
          <p:grpSpPr>
            <a:xfrm>
              <a:off x="1778000" y="4363721"/>
              <a:ext cx="5194813" cy="1832746"/>
              <a:chOff x="2032000" y="4363721"/>
              <a:chExt cx="5194813" cy="1832746"/>
            </a:xfrm>
          </p:grpSpPr>
          <p:sp>
            <p:nvSpPr>
              <p:cNvPr id="12" name="吹き出し: 円形 11">
                <a:extLst>
                  <a:ext uri="{FF2B5EF4-FFF2-40B4-BE49-F238E27FC236}">
                    <a16:creationId xmlns:a16="http://schemas.microsoft.com/office/drawing/2014/main" id="{A208B8FE-C6FE-4545-A189-60D3EB0AB900}"/>
                  </a:ext>
                </a:extLst>
              </p:cNvPr>
              <p:cNvSpPr/>
              <p:nvPr/>
            </p:nvSpPr>
            <p:spPr>
              <a:xfrm>
                <a:off x="2425187" y="4363721"/>
                <a:ext cx="4541275" cy="1832746"/>
              </a:xfrm>
              <a:prstGeom prst="wedgeEllipseCallout">
                <a:avLst>
                  <a:gd name="adj1" fmla="val 56462"/>
                  <a:gd name="adj2" fmla="val 20555"/>
                </a:avLst>
              </a:prstGeom>
              <a:solidFill>
                <a:srgbClr val="FF6600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FD7EED8-17F9-43B2-BF20-3509A511F53A}"/>
                  </a:ext>
                </a:extLst>
              </p:cNvPr>
              <p:cNvSpPr txBox="1"/>
              <p:nvPr/>
            </p:nvSpPr>
            <p:spPr>
              <a:xfrm>
                <a:off x="2032000" y="4965109"/>
                <a:ext cx="5194813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ja-JP" altLang="en-US" sz="24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安全性を確認するチカラが</a:t>
                </a:r>
                <a:endPara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kumimoji="1" lang="ja-JP" altLang="en-US" sz="24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必要なんだね</a:t>
                </a:r>
              </a:p>
            </p:txBody>
          </p:sp>
        </p:grp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D3CC6E80-D643-D290-C54A-B11BEE2E3AE2}"/>
                </a:ext>
              </a:extLst>
            </p:cNvPr>
            <p:cNvSpPr txBox="1"/>
            <p:nvPr/>
          </p:nvSpPr>
          <p:spPr>
            <a:xfrm>
              <a:off x="2379467" y="4748423"/>
              <a:ext cx="1259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あんぜんせい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16BC3B7A-4C85-7E9F-E975-092FE3B6A53D}"/>
                </a:ext>
              </a:extLst>
            </p:cNvPr>
            <p:cNvSpPr txBox="1"/>
            <p:nvPr/>
          </p:nvSpPr>
          <p:spPr>
            <a:xfrm>
              <a:off x="3422754" y="4748423"/>
              <a:ext cx="1259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かくにん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260B7C84-16AF-087E-CE35-B16EF3A9396B}"/>
                </a:ext>
              </a:extLst>
            </p:cNvPr>
            <p:cNvSpPr txBox="1"/>
            <p:nvPr/>
          </p:nvSpPr>
          <p:spPr>
            <a:xfrm>
              <a:off x="3155502" y="5279368"/>
              <a:ext cx="1259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ひつよう</a:t>
              </a:r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2AAB77E-DDD3-539E-F83B-484C9C2BDB2C}"/>
              </a:ext>
            </a:extLst>
          </p:cNvPr>
          <p:cNvSpPr txBox="1"/>
          <p:nvPr/>
        </p:nvSpPr>
        <p:spPr>
          <a:xfrm>
            <a:off x="2648451" y="44742"/>
            <a:ext cx="101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きけん</a:t>
            </a:r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E06B89F1-2B2D-44C4-B715-CB0D1A653D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690" y="4700303"/>
            <a:ext cx="2240497" cy="20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2話 ネットのイラストはだれのもの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719</Words>
  <Application>Microsoft Office PowerPoint</Application>
  <PresentationFormat>画面に合わせる (4:3)</PresentationFormat>
  <Paragraphs>172</Paragraphs>
  <Slides>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だい28話 フリーWi-Fiには 危険がいっぱい！</vt:lpstr>
      <vt:lpstr>28.フリーWi-Fiには危険がいっぱい！</vt:lpstr>
      <vt:lpstr>28.フリーWi-Fiには危険がいっぱい！</vt:lpstr>
      <vt:lpstr>28.フリーWi-Fiには危険がいっぱい！</vt:lpstr>
      <vt:lpstr>28.フリーWi-Fiには危険がいっぱい！</vt:lpstr>
      <vt:lpstr>28.フリーWi-Fiには危険がいっぱい！</vt:lpstr>
      <vt:lpstr>28.フリーWi-Fiには危険がいっぱい！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2023-02-17T01:48:58Z</dcterms:created>
  <dcterms:modified xsi:type="dcterms:W3CDTF">2023-02-17T01:49:02Z</dcterms:modified>
</cp:coreProperties>
</file>