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12" r:id="rId2"/>
    <p:sldId id="413" r:id="rId3"/>
    <p:sldId id="414" r:id="rId4"/>
    <p:sldId id="415" r:id="rId5"/>
    <p:sldId id="416" r:id="rId6"/>
    <p:sldId id="417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arning_dev01" initials="l" lastIdx="4" clrIdx="0"/>
  <p:cmAuthor id="2" name="Human Science" initials="H" lastIdx="2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9424"/>
    <a:srgbClr val="CBA163"/>
    <a:srgbClr val="C9A865"/>
    <a:srgbClr val="D09F58"/>
    <a:srgbClr val="D6A452"/>
    <a:srgbClr val="D8A85A"/>
    <a:srgbClr val="DBB068"/>
    <a:srgbClr val="BABABA"/>
    <a:srgbClr val="CC9900"/>
    <a:srgbClr val="EFC8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45" autoAdjust="0"/>
    <p:restoredTop sz="92287" autoAdjust="0"/>
  </p:normalViewPr>
  <p:slideViewPr>
    <p:cSldViewPr snapToGrid="0">
      <p:cViewPr varScale="1">
        <p:scale>
          <a:sx n="72" d="100"/>
          <a:sy n="72" d="100"/>
        </p:scale>
        <p:origin x="110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76" d="100"/>
          <a:sy n="76" d="100"/>
        </p:scale>
        <p:origin x="-3930" y="-90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928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04841BC4-3255-4701-84DC-7BA76BD3BC38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4598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1336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091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1492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1394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931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r="26766" b="5345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44" r="17087" b="53451"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3" t="48627" r="36251"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18213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7210"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2022/8/15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6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4000" dirty="0"/>
              <a:t>第</a:t>
            </a:r>
            <a:r>
              <a:rPr lang="en-US" altLang="ja-JP" sz="4000" dirty="0"/>
              <a:t>3</a:t>
            </a:r>
            <a:r>
              <a:rPr lang="ja-JP" altLang="en-US" sz="4000" dirty="0"/>
              <a:t>話</a:t>
            </a:r>
            <a:br>
              <a:rPr lang="en-US" altLang="ja-JP" sz="4000" dirty="0"/>
            </a:br>
            <a:r>
              <a:rPr lang="ja-JP" altLang="en-US" dirty="0"/>
              <a:t>名前、住所、写真を</a:t>
            </a:r>
            <a:br>
              <a:rPr lang="en-US" altLang="ja-JP" dirty="0"/>
            </a:br>
            <a:r>
              <a:rPr lang="ja-JP" altLang="en-US" dirty="0"/>
              <a:t>公開しない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550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名前、住所、写真を公開しない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843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美波さんは、クラスメイトがいろんな人と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SNS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で友達になっていることを知りました。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52095" y="1902727"/>
            <a:ext cx="3596450" cy="2276702"/>
            <a:chOff x="52095" y="1902727"/>
            <a:chExt cx="3596450" cy="2276702"/>
          </a:xfrm>
        </p:grpSpPr>
        <p:sp>
          <p:nvSpPr>
            <p:cNvPr id="20" name="雲 31"/>
            <p:cNvSpPr/>
            <p:nvPr/>
          </p:nvSpPr>
          <p:spPr>
            <a:xfrm rot="705840">
              <a:off x="52095" y="1902727"/>
              <a:ext cx="3596450" cy="227670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4840 w 43367"/>
                <a:gd name="connsiteY12" fmla="*/ 35172 h 43219"/>
                <a:gd name="connsiteX13" fmla="*/ 28591 w 43367"/>
                <a:gd name="connsiteY13" fmla="*/ 36674 h 43219"/>
                <a:gd name="connsiteX14" fmla="*/ 23703 w 43367"/>
                <a:gd name="connsiteY14" fmla="*/ 42965 h 43219"/>
                <a:gd name="connsiteX15" fmla="*/ 16516 w 43367"/>
                <a:gd name="connsiteY15" fmla="*/ 39125 h 43219"/>
                <a:gd name="connsiteX16" fmla="*/ 5840 w 43367"/>
                <a:gd name="connsiteY16" fmla="*/ 35331 h 43219"/>
                <a:gd name="connsiteX17" fmla="*/ 1146 w 43367"/>
                <a:gd name="connsiteY17" fmla="*/ 31109 h 43219"/>
                <a:gd name="connsiteX18" fmla="*/ 2149 w 43367"/>
                <a:gd name="connsiteY18" fmla="*/ 25410 h 43219"/>
                <a:gd name="connsiteX19" fmla="*/ 31 w 43367"/>
                <a:gd name="connsiteY19" fmla="*/ 19563 h 43219"/>
                <a:gd name="connsiteX20" fmla="*/ 3899 w 43367"/>
                <a:gd name="connsiteY20" fmla="*/ 14366 h 43219"/>
                <a:gd name="connsiteX21" fmla="*/ 3936 w 43367"/>
                <a:gd name="connsiteY21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6850"/>
                <a:gd name="connsiteX1" fmla="*/ 5659 w 43367"/>
                <a:gd name="connsiteY1" fmla="*/ 6766 h 46850"/>
                <a:gd name="connsiteX2" fmla="*/ 14041 w 43367"/>
                <a:gd name="connsiteY2" fmla="*/ 5061 h 46850"/>
                <a:gd name="connsiteX3" fmla="*/ 22492 w 43367"/>
                <a:gd name="connsiteY3" fmla="*/ 3291 h 46850"/>
                <a:gd name="connsiteX4" fmla="*/ 25785 w 43367"/>
                <a:gd name="connsiteY4" fmla="*/ 59 h 46850"/>
                <a:gd name="connsiteX5" fmla="*/ 29869 w 43367"/>
                <a:gd name="connsiteY5" fmla="*/ 2340 h 46850"/>
                <a:gd name="connsiteX6" fmla="*/ 35499 w 43367"/>
                <a:gd name="connsiteY6" fmla="*/ 549 h 46850"/>
                <a:gd name="connsiteX7" fmla="*/ 38354 w 43367"/>
                <a:gd name="connsiteY7" fmla="*/ 5435 h 46850"/>
                <a:gd name="connsiteX8" fmla="*/ 42018 w 43367"/>
                <a:gd name="connsiteY8" fmla="*/ 10177 h 46850"/>
                <a:gd name="connsiteX9" fmla="*/ 41854 w 43367"/>
                <a:gd name="connsiteY9" fmla="*/ 15319 h 46850"/>
                <a:gd name="connsiteX10" fmla="*/ 43052 w 43367"/>
                <a:gd name="connsiteY10" fmla="*/ 23181 h 46850"/>
                <a:gd name="connsiteX11" fmla="*/ 37286 w 43367"/>
                <a:gd name="connsiteY11" fmla="*/ 30591 h 46850"/>
                <a:gd name="connsiteX12" fmla="*/ 34840 w 43367"/>
                <a:gd name="connsiteY12" fmla="*/ 35172 h 46850"/>
                <a:gd name="connsiteX13" fmla="*/ 28591 w 43367"/>
                <a:gd name="connsiteY13" fmla="*/ 36674 h 46850"/>
                <a:gd name="connsiteX14" fmla="*/ 32459 w 43367"/>
                <a:gd name="connsiteY14" fmla="*/ 46657 h 46850"/>
                <a:gd name="connsiteX15" fmla="*/ 23703 w 43367"/>
                <a:gd name="connsiteY15" fmla="*/ 42965 h 46850"/>
                <a:gd name="connsiteX16" fmla="*/ 16516 w 43367"/>
                <a:gd name="connsiteY16" fmla="*/ 39125 h 46850"/>
                <a:gd name="connsiteX17" fmla="*/ 5840 w 43367"/>
                <a:gd name="connsiteY17" fmla="*/ 35331 h 46850"/>
                <a:gd name="connsiteX18" fmla="*/ 1146 w 43367"/>
                <a:gd name="connsiteY18" fmla="*/ 31109 h 46850"/>
                <a:gd name="connsiteX19" fmla="*/ 2149 w 43367"/>
                <a:gd name="connsiteY19" fmla="*/ 25410 h 46850"/>
                <a:gd name="connsiteX20" fmla="*/ 31 w 43367"/>
                <a:gd name="connsiteY20" fmla="*/ 19563 h 46850"/>
                <a:gd name="connsiteX21" fmla="*/ 3899 w 43367"/>
                <a:gd name="connsiteY21" fmla="*/ 14366 h 46850"/>
                <a:gd name="connsiteX22" fmla="*/ 3936 w 43367"/>
                <a:gd name="connsiteY22" fmla="*/ 14229 h 46850"/>
                <a:gd name="connsiteX0" fmla="*/ 28619 w 43367"/>
                <a:gd name="connsiteY0" fmla="*/ 36455 h 46850"/>
                <a:gd name="connsiteX1" fmla="*/ 28596 w 43367"/>
                <a:gd name="connsiteY1" fmla="*/ 36519 h 46850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32459 w 43367"/>
                <a:gd name="connsiteY14" fmla="*/ 46657 h 46805"/>
                <a:gd name="connsiteX15" fmla="*/ 25789 w 43367"/>
                <a:gd name="connsiteY15" fmla="*/ 41129 h 46805"/>
                <a:gd name="connsiteX16" fmla="*/ 23703 w 43367"/>
                <a:gd name="connsiteY16" fmla="*/ 42965 h 46805"/>
                <a:gd name="connsiteX17" fmla="*/ 16516 w 43367"/>
                <a:gd name="connsiteY17" fmla="*/ 39125 h 46805"/>
                <a:gd name="connsiteX18" fmla="*/ 5840 w 43367"/>
                <a:gd name="connsiteY18" fmla="*/ 35331 h 46805"/>
                <a:gd name="connsiteX19" fmla="*/ 1146 w 43367"/>
                <a:gd name="connsiteY19" fmla="*/ 31109 h 46805"/>
                <a:gd name="connsiteX20" fmla="*/ 2149 w 43367"/>
                <a:gd name="connsiteY20" fmla="*/ 25410 h 46805"/>
                <a:gd name="connsiteX21" fmla="*/ 31 w 43367"/>
                <a:gd name="connsiteY21" fmla="*/ 19563 h 46805"/>
                <a:gd name="connsiteX22" fmla="*/ 3899 w 43367"/>
                <a:gd name="connsiteY22" fmla="*/ 14366 h 46805"/>
                <a:gd name="connsiteX23" fmla="*/ 3936 w 43367"/>
                <a:gd name="connsiteY23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805"/>
                <a:gd name="connsiteX1" fmla="*/ 5659 w 43367"/>
                <a:gd name="connsiteY1" fmla="*/ 6766 h 46805"/>
                <a:gd name="connsiteX2" fmla="*/ 14041 w 43367"/>
                <a:gd name="connsiteY2" fmla="*/ 5061 h 46805"/>
                <a:gd name="connsiteX3" fmla="*/ 22492 w 43367"/>
                <a:gd name="connsiteY3" fmla="*/ 3291 h 46805"/>
                <a:gd name="connsiteX4" fmla="*/ 25785 w 43367"/>
                <a:gd name="connsiteY4" fmla="*/ 59 h 46805"/>
                <a:gd name="connsiteX5" fmla="*/ 29869 w 43367"/>
                <a:gd name="connsiteY5" fmla="*/ 2340 h 46805"/>
                <a:gd name="connsiteX6" fmla="*/ 35499 w 43367"/>
                <a:gd name="connsiteY6" fmla="*/ 549 h 46805"/>
                <a:gd name="connsiteX7" fmla="*/ 38354 w 43367"/>
                <a:gd name="connsiteY7" fmla="*/ 5435 h 46805"/>
                <a:gd name="connsiteX8" fmla="*/ 42018 w 43367"/>
                <a:gd name="connsiteY8" fmla="*/ 10177 h 46805"/>
                <a:gd name="connsiteX9" fmla="*/ 41854 w 43367"/>
                <a:gd name="connsiteY9" fmla="*/ 15319 h 46805"/>
                <a:gd name="connsiteX10" fmla="*/ 43052 w 43367"/>
                <a:gd name="connsiteY10" fmla="*/ 23181 h 46805"/>
                <a:gd name="connsiteX11" fmla="*/ 37286 w 43367"/>
                <a:gd name="connsiteY11" fmla="*/ 30591 h 46805"/>
                <a:gd name="connsiteX12" fmla="*/ 34840 w 43367"/>
                <a:gd name="connsiteY12" fmla="*/ 35172 h 46805"/>
                <a:gd name="connsiteX13" fmla="*/ 28591 w 43367"/>
                <a:gd name="connsiteY13" fmla="*/ 36674 h 46805"/>
                <a:gd name="connsiteX14" fmla="*/ 27981 w 43367"/>
                <a:gd name="connsiteY14" fmla="*/ 37943 h 46805"/>
                <a:gd name="connsiteX15" fmla="*/ 32459 w 43367"/>
                <a:gd name="connsiteY15" fmla="*/ 46657 h 46805"/>
                <a:gd name="connsiteX16" fmla="*/ 25789 w 43367"/>
                <a:gd name="connsiteY16" fmla="*/ 41129 h 46805"/>
                <a:gd name="connsiteX17" fmla="*/ 23703 w 43367"/>
                <a:gd name="connsiteY17" fmla="*/ 42965 h 46805"/>
                <a:gd name="connsiteX18" fmla="*/ 16516 w 43367"/>
                <a:gd name="connsiteY18" fmla="*/ 39125 h 46805"/>
                <a:gd name="connsiteX19" fmla="*/ 5840 w 43367"/>
                <a:gd name="connsiteY19" fmla="*/ 35331 h 46805"/>
                <a:gd name="connsiteX20" fmla="*/ 1146 w 43367"/>
                <a:gd name="connsiteY20" fmla="*/ 31109 h 46805"/>
                <a:gd name="connsiteX21" fmla="*/ 2149 w 43367"/>
                <a:gd name="connsiteY21" fmla="*/ 25410 h 46805"/>
                <a:gd name="connsiteX22" fmla="*/ 31 w 43367"/>
                <a:gd name="connsiteY22" fmla="*/ 19563 h 46805"/>
                <a:gd name="connsiteX23" fmla="*/ 3899 w 43367"/>
                <a:gd name="connsiteY23" fmla="*/ 14366 h 46805"/>
                <a:gd name="connsiteX24" fmla="*/ 3936 w 43367"/>
                <a:gd name="connsiteY24" fmla="*/ 14229 h 46805"/>
                <a:gd name="connsiteX0" fmla="*/ 28619 w 43367"/>
                <a:gd name="connsiteY0" fmla="*/ 36455 h 46805"/>
                <a:gd name="connsiteX1" fmla="*/ 28596 w 43367"/>
                <a:gd name="connsiteY1" fmla="*/ 36519 h 46805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6657"/>
                <a:gd name="connsiteX1" fmla="*/ 5659 w 43367"/>
                <a:gd name="connsiteY1" fmla="*/ 6766 h 46657"/>
                <a:gd name="connsiteX2" fmla="*/ 14041 w 43367"/>
                <a:gd name="connsiteY2" fmla="*/ 5061 h 46657"/>
                <a:gd name="connsiteX3" fmla="*/ 22492 w 43367"/>
                <a:gd name="connsiteY3" fmla="*/ 3291 h 46657"/>
                <a:gd name="connsiteX4" fmla="*/ 25785 w 43367"/>
                <a:gd name="connsiteY4" fmla="*/ 59 h 46657"/>
                <a:gd name="connsiteX5" fmla="*/ 29869 w 43367"/>
                <a:gd name="connsiteY5" fmla="*/ 2340 h 46657"/>
                <a:gd name="connsiteX6" fmla="*/ 35499 w 43367"/>
                <a:gd name="connsiteY6" fmla="*/ 549 h 46657"/>
                <a:gd name="connsiteX7" fmla="*/ 38354 w 43367"/>
                <a:gd name="connsiteY7" fmla="*/ 5435 h 46657"/>
                <a:gd name="connsiteX8" fmla="*/ 42018 w 43367"/>
                <a:gd name="connsiteY8" fmla="*/ 10177 h 46657"/>
                <a:gd name="connsiteX9" fmla="*/ 41854 w 43367"/>
                <a:gd name="connsiteY9" fmla="*/ 15319 h 46657"/>
                <a:gd name="connsiteX10" fmla="*/ 43052 w 43367"/>
                <a:gd name="connsiteY10" fmla="*/ 23181 h 46657"/>
                <a:gd name="connsiteX11" fmla="*/ 37286 w 43367"/>
                <a:gd name="connsiteY11" fmla="*/ 30591 h 46657"/>
                <a:gd name="connsiteX12" fmla="*/ 34840 w 43367"/>
                <a:gd name="connsiteY12" fmla="*/ 35172 h 46657"/>
                <a:gd name="connsiteX13" fmla="*/ 28591 w 43367"/>
                <a:gd name="connsiteY13" fmla="*/ 36674 h 46657"/>
                <a:gd name="connsiteX14" fmla="*/ 27981 w 43367"/>
                <a:gd name="connsiteY14" fmla="*/ 37943 h 46657"/>
                <a:gd name="connsiteX15" fmla="*/ 32459 w 43367"/>
                <a:gd name="connsiteY15" fmla="*/ 46657 h 46657"/>
                <a:gd name="connsiteX16" fmla="*/ 25789 w 43367"/>
                <a:gd name="connsiteY16" fmla="*/ 41129 h 46657"/>
                <a:gd name="connsiteX17" fmla="*/ 23703 w 43367"/>
                <a:gd name="connsiteY17" fmla="*/ 42965 h 46657"/>
                <a:gd name="connsiteX18" fmla="*/ 16516 w 43367"/>
                <a:gd name="connsiteY18" fmla="*/ 39125 h 46657"/>
                <a:gd name="connsiteX19" fmla="*/ 5840 w 43367"/>
                <a:gd name="connsiteY19" fmla="*/ 35331 h 46657"/>
                <a:gd name="connsiteX20" fmla="*/ 1146 w 43367"/>
                <a:gd name="connsiteY20" fmla="*/ 31109 h 46657"/>
                <a:gd name="connsiteX21" fmla="*/ 2149 w 43367"/>
                <a:gd name="connsiteY21" fmla="*/ 25410 h 46657"/>
                <a:gd name="connsiteX22" fmla="*/ 31 w 43367"/>
                <a:gd name="connsiteY22" fmla="*/ 19563 h 46657"/>
                <a:gd name="connsiteX23" fmla="*/ 3899 w 43367"/>
                <a:gd name="connsiteY23" fmla="*/ 14366 h 46657"/>
                <a:gd name="connsiteX24" fmla="*/ 3936 w 43367"/>
                <a:gd name="connsiteY24" fmla="*/ 14229 h 46657"/>
                <a:gd name="connsiteX0" fmla="*/ 28619 w 43367"/>
                <a:gd name="connsiteY0" fmla="*/ 36455 h 46657"/>
                <a:gd name="connsiteX1" fmla="*/ 28596 w 43367"/>
                <a:gd name="connsiteY1" fmla="*/ 36519 h 46657"/>
                <a:gd name="connsiteX0" fmla="*/ 3936 w 43367"/>
                <a:gd name="connsiteY0" fmla="*/ 14229 h 44925"/>
                <a:gd name="connsiteX1" fmla="*/ 5659 w 43367"/>
                <a:gd name="connsiteY1" fmla="*/ 6766 h 44925"/>
                <a:gd name="connsiteX2" fmla="*/ 14041 w 43367"/>
                <a:gd name="connsiteY2" fmla="*/ 5061 h 44925"/>
                <a:gd name="connsiteX3" fmla="*/ 22492 w 43367"/>
                <a:gd name="connsiteY3" fmla="*/ 3291 h 44925"/>
                <a:gd name="connsiteX4" fmla="*/ 25785 w 43367"/>
                <a:gd name="connsiteY4" fmla="*/ 59 h 44925"/>
                <a:gd name="connsiteX5" fmla="*/ 29869 w 43367"/>
                <a:gd name="connsiteY5" fmla="*/ 2340 h 44925"/>
                <a:gd name="connsiteX6" fmla="*/ 35499 w 43367"/>
                <a:gd name="connsiteY6" fmla="*/ 549 h 44925"/>
                <a:gd name="connsiteX7" fmla="*/ 38354 w 43367"/>
                <a:gd name="connsiteY7" fmla="*/ 5435 h 44925"/>
                <a:gd name="connsiteX8" fmla="*/ 42018 w 43367"/>
                <a:gd name="connsiteY8" fmla="*/ 10177 h 44925"/>
                <a:gd name="connsiteX9" fmla="*/ 41854 w 43367"/>
                <a:gd name="connsiteY9" fmla="*/ 15319 h 44925"/>
                <a:gd name="connsiteX10" fmla="*/ 43052 w 43367"/>
                <a:gd name="connsiteY10" fmla="*/ 23181 h 44925"/>
                <a:gd name="connsiteX11" fmla="*/ 37286 w 43367"/>
                <a:gd name="connsiteY11" fmla="*/ 30591 h 44925"/>
                <a:gd name="connsiteX12" fmla="*/ 34840 w 43367"/>
                <a:gd name="connsiteY12" fmla="*/ 35172 h 44925"/>
                <a:gd name="connsiteX13" fmla="*/ 28591 w 43367"/>
                <a:gd name="connsiteY13" fmla="*/ 36674 h 44925"/>
                <a:gd name="connsiteX14" fmla="*/ 27981 w 43367"/>
                <a:gd name="connsiteY14" fmla="*/ 37943 h 44925"/>
                <a:gd name="connsiteX15" fmla="*/ 33890 w 43367"/>
                <a:gd name="connsiteY15" fmla="*/ 44925 h 44925"/>
                <a:gd name="connsiteX16" fmla="*/ 25789 w 43367"/>
                <a:gd name="connsiteY16" fmla="*/ 41129 h 44925"/>
                <a:gd name="connsiteX17" fmla="*/ 23703 w 43367"/>
                <a:gd name="connsiteY17" fmla="*/ 42965 h 44925"/>
                <a:gd name="connsiteX18" fmla="*/ 16516 w 43367"/>
                <a:gd name="connsiteY18" fmla="*/ 39125 h 44925"/>
                <a:gd name="connsiteX19" fmla="*/ 5840 w 43367"/>
                <a:gd name="connsiteY19" fmla="*/ 35331 h 44925"/>
                <a:gd name="connsiteX20" fmla="*/ 1146 w 43367"/>
                <a:gd name="connsiteY20" fmla="*/ 31109 h 44925"/>
                <a:gd name="connsiteX21" fmla="*/ 2149 w 43367"/>
                <a:gd name="connsiteY21" fmla="*/ 25410 h 44925"/>
                <a:gd name="connsiteX22" fmla="*/ 31 w 43367"/>
                <a:gd name="connsiteY22" fmla="*/ 19563 h 44925"/>
                <a:gd name="connsiteX23" fmla="*/ 3899 w 43367"/>
                <a:gd name="connsiteY23" fmla="*/ 14366 h 44925"/>
                <a:gd name="connsiteX24" fmla="*/ 3936 w 43367"/>
                <a:gd name="connsiteY24" fmla="*/ 14229 h 44925"/>
                <a:gd name="connsiteX0" fmla="*/ 28619 w 43367"/>
                <a:gd name="connsiteY0" fmla="*/ 36455 h 44925"/>
                <a:gd name="connsiteX1" fmla="*/ 28596 w 43367"/>
                <a:gd name="connsiteY1" fmla="*/ 36519 h 44925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8591 w 43367"/>
                <a:gd name="connsiteY13" fmla="*/ 36674 h 45101"/>
                <a:gd name="connsiteX14" fmla="*/ 27981 w 43367"/>
                <a:gd name="connsiteY14" fmla="*/ 37943 h 45101"/>
                <a:gd name="connsiteX15" fmla="*/ 33890 w 43367"/>
                <a:gd name="connsiteY15" fmla="*/ 44925 h 45101"/>
                <a:gd name="connsiteX16" fmla="*/ 25789 w 43367"/>
                <a:gd name="connsiteY16" fmla="*/ 41129 h 45101"/>
                <a:gd name="connsiteX17" fmla="*/ 23703 w 43367"/>
                <a:gd name="connsiteY17" fmla="*/ 42965 h 45101"/>
                <a:gd name="connsiteX18" fmla="*/ 16516 w 43367"/>
                <a:gd name="connsiteY18" fmla="*/ 39125 h 45101"/>
                <a:gd name="connsiteX19" fmla="*/ 5840 w 43367"/>
                <a:gd name="connsiteY19" fmla="*/ 35331 h 45101"/>
                <a:gd name="connsiteX20" fmla="*/ 1146 w 43367"/>
                <a:gd name="connsiteY20" fmla="*/ 31109 h 45101"/>
                <a:gd name="connsiteX21" fmla="*/ 2149 w 43367"/>
                <a:gd name="connsiteY21" fmla="*/ 25410 h 45101"/>
                <a:gd name="connsiteX22" fmla="*/ 31 w 43367"/>
                <a:gd name="connsiteY22" fmla="*/ 19563 h 45101"/>
                <a:gd name="connsiteX23" fmla="*/ 3899 w 43367"/>
                <a:gd name="connsiteY23" fmla="*/ 14366 h 45101"/>
                <a:gd name="connsiteX24" fmla="*/ 3936 w 43367"/>
                <a:gd name="connsiteY24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596 w 43367"/>
                <a:gd name="connsiteY1" fmla="*/ 36519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28116 w 43367"/>
                <a:gd name="connsiteY1" fmla="*/ 3528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548 w 43367"/>
                <a:gd name="connsiteY1" fmla="*/ 36854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619 w 43367"/>
                <a:gd name="connsiteY0" fmla="*/ 36455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592 w 43367"/>
                <a:gd name="connsiteY0" fmla="*/ 36942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840 w 43367"/>
                <a:gd name="connsiteY12" fmla="*/ 35172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58 w 43367"/>
                <a:gd name="connsiteY12" fmla="*/ 35995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30731 w 43367"/>
                <a:gd name="connsiteY1" fmla="*/ 36365 h 45101"/>
                <a:gd name="connsiteX0" fmla="*/ 3936 w 43367"/>
                <a:gd name="connsiteY0" fmla="*/ 14229 h 45101"/>
                <a:gd name="connsiteX1" fmla="*/ 5659 w 43367"/>
                <a:gd name="connsiteY1" fmla="*/ 6766 h 45101"/>
                <a:gd name="connsiteX2" fmla="*/ 14041 w 43367"/>
                <a:gd name="connsiteY2" fmla="*/ 5061 h 45101"/>
                <a:gd name="connsiteX3" fmla="*/ 22492 w 43367"/>
                <a:gd name="connsiteY3" fmla="*/ 3291 h 45101"/>
                <a:gd name="connsiteX4" fmla="*/ 25785 w 43367"/>
                <a:gd name="connsiteY4" fmla="*/ 59 h 45101"/>
                <a:gd name="connsiteX5" fmla="*/ 29869 w 43367"/>
                <a:gd name="connsiteY5" fmla="*/ 2340 h 45101"/>
                <a:gd name="connsiteX6" fmla="*/ 35499 w 43367"/>
                <a:gd name="connsiteY6" fmla="*/ 549 h 45101"/>
                <a:gd name="connsiteX7" fmla="*/ 38354 w 43367"/>
                <a:gd name="connsiteY7" fmla="*/ 5435 h 45101"/>
                <a:gd name="connsiteX8" fmla="*/ 42018 w 43367"/>
                <a:gd name="connsiteY8" fmla="*/ 10177 h 45101"/>
                <a:gd name="connsiteX9" fmla="*/ 41854 w 43367"/>
                <a:gd name="connsiteY9" fmla="*/ 15319 h 45101"/>
                <a:gd name="connsiteX10" fmla="*/ 43052 w 43367"/>
                <a:gd name="connsiteY10" fmla="*/ 23181 h 45101"/>
                <a:gd name="connsiteX11" fmla="*/ 37286 w 43367"/>
                <a:gd name="connsiteY11" fmla="*/ 30591 h 45101"/>
                <a:gd name="connsiteX12" fmla="*/ 34395 w 43367"/>
                <a:gd name="connsiteY12" fmla="*/ 36270 h 45101"/>
                <a:gd name="connsiteX13" fmla="*/ 27981 w 43367"/>
                <a:gd name="connsiteY13" fmla="*/ 37943 h 45101"/>
                <a:gd name="connsiteX14" fmla="*/ 33890 w 43367"/>
                <a:gd name="connsiteY14" fmla="*/ 44925 h 45101"/>
                <a:gd name="connsiteX15" fmla="*/ 25789 w 43367"/>
                <a:gd name="connsiteY15" fmla="*/ 41129 h 45101"/>
                <a:gd name="connsiteX16" fmla="*/ 23703 w 43367"/>
                <a:gd name="connsiteY16" fmla="*/ 42965 h 45101"/>
                <a:gd name="connsiteX17" fmla="*/ 16516 w 43367"/>
                <a:gd name="connsiteY17" fmla="*/ 39125 h 45101"/>
                <a:gd name="connsiteX18" fmla="*/ 5840 w 43367"/>
                <a:gd name="connsiteY18" fmla="*/ 35331 h 45101"/>
                <a:gd name="connsiteX19" fmla="*/ 1146 w 43367"/>
                <a:gd name="connsiteY19" fmla="*/ 31109 h 45101"/>
                <a:gd name="connsiteX20" fmla="*/ 2149 w 43367"/>
                <a:gd name="connsiteY20" fmla="*/ 25410 h 45101"/>
                <a:gd name="connsiteX21" fmla="*/ 31 w 43367"/>
                <a:gd name="connsiteY21" fmla="*/ 19563 h 45101"/>
                <a:gd name="connsiteX22" fmla="*/ 3899 w 43367"/>
                <a:gd name="connsiteY22" fmla="*/ 14366 h 45101"/>
                <a:gd name="connsiteX23" fmla="*/ 3936 w 43367"/>
                <a:gd name="connsiteY23" fmla="*/ 14229 h 45101"/>
                <a:gd name="connsiteX0" fmla="*/ 28087 w 43367"/>
                <a:gd name="connsiteY0" fmla="*/ 37821 h 45101"/>
                <a:gd name="connsiteX1" fmla="*/ 28070 w 43367"/>
                <a:gd name="connsiteY1" fmla="*/ 38170 h 45101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363"/>
                <a:gd name="connsiteX1" fmla="*/ 5659 w 43367"/>
                <a:gd name="connsiteY1" fmla="*/ 6766 h 44363"/>
                <a:gd name="connsiteX2" fmla="*/ 14041 w 43367"/>
                <a:gd name="connsiteY2" fmla="*/ 5061 h 44363"/>
                <a:gd name="connsiteX3" fmla="*/ 22492 w 43367"/>
                <a:gd name="connsiteY3" fmla="*/ 3291 h 44363"/>
                <a:gd name="connsiteX4" fmla="*/ 25785 w 43367"/>
                <a:gd name="connsiteY4" fmla="*/ 59 h 44363"/>
                <a:gd name="connsiteX5" fmla="*/ 29869 w 43367"/>
                <a:gd name="connsiteY5" fmla="*/ 2340 h 44363"/>
                <a:gd name="connsiteX6" fmla="*/ 35499 w 43367"/>
                <a:gd name="connsiteY6" fmla="*/ 549 h 44363"/>
                <a:gd name="connsiteX7" fmla="*/ 38354 w 43367"/>
                <a:gd name="connsiteY7" fmla="*/ 5435 h 44363"/>
                <a:gd name="connsiteX8" fmla="*/ 42018 w 43367"/>
                <a:gd name="connsiteY8" fmla="*/ 10177 h 44363"/>
                <a:gd name="connsiteX9" fmla="*/ 41854 w 43367"/>
                <a:gd name="connsiteY9" fmla="*/ 15319 h 44363"/>
                <a:gd name="connsiteX10" fmla="*/ 43052 w 43367"/>
                <a:gd name="connsiteY10" fmla="*/ 23181 h 44363"/>
                <a:gd name="connsiteX11" fmla="*/ 37286 w 43367"/>
                <a:gd name="connsiteY11" fmla="*/ 30591 h 44363"/>
                <a:gd name="connsiteX12" fmla="*/ 34395 w 43367"/>
                <a:gd name="connsiteY12" fmla="*/ 36270 h 44363"/>
                <a:gd name="connsiteX13" fmla="*/ 27981 w 43367"/>
                <a:gd name="connsiteY13" fmla="*/ 37943 h 44363"/>
                <a:gd name="connsiteX14" fmla="*/ 32775 w 43367"/>
                <a:gd name="connsiteY14" fmla="*/ 44156 h 44363"/>
                <a:gd name="connsiteX15" fmla="*/ 25789 w 43367"/>
                <a:gd name="connsiteY15" fmla="*/ 41129 h 44363"/>
                <a:gd name="connsiteX16" fmla="*/ 23703 w 43367"/>
                <a:gd name="connsiteY16" fmla="*/ 42965 h 44363"/>
                <a:gd name="connsiteX17" fmla="*/ 16516 w 43367"/>
                <a:gd name="connsiteY17" fmla="*/ 39125 h 44363"/>
                <a:gd name="connsiteX18" fmla="*/ 5840 w 43367"/>
                <a:gd name="connsiteY18" fmla="*/ 35331 h 44363"/>
                <a:gd name="connsiteX19" fmla="*/ 1146 w 43367"/>
                <a:gd name="connsiteY19" fmla="*/ 31109 h 44363"/>
                <a:gd name="connsiteX20" fmla="*/ 2149 w 43367"/>
                <a:gd name="connsiteY20" fmla="*/ 25410 h 44363"/>
                <a:gd name="connsiteX21" fmla="*/ 31 w 43367"/>
                <a:gd name="connsiteY21" fmla="*/ 19563 h 44363"/>
                <a:gd name="connsiteX22" fmla="*/ 3899 w 43367"/>
                <a:gd name="connsiteY22" fmla="*/ 14366 h 44363"/>
                <a:gd name="connsiteX23" fmla="*/ 3936 w 43367"/>
                <a:gd name="connsiteY23" fmla="*/ 14229 h 44363"/>
                <a:gd name="connsiteX0" fmla="*/ 28087 w 43367"/>
                <a:gd name="connsiteY0" fmla="*/ 37821 h 44363"/>
                <a:gd name="connsiteX1" fmla="*/ 28070 w 43367"/>
                <a:gd name="connsiteY1" fmla="*/ 38170 h 44363"/>
                <a:gd name="connsiteX0" fmla="*/ 3936 w 43367"/>
                <a:gd name="connsiteY0" fmla="*/ 14229 h 44804"/>
                <a:gd name="connsiteX1" fmla="*/ 5659 w 43367"/>
                <a:gd name="connsiteY1" fmla="*/ 6766 h 44804"/>
                <a:gd name="connsiteX2" fmla="*/ 14041 w 43367"/>
                <a:gd name="connsiteY2" fmla="*/ 5061 h 44804"/>
                <a:gd name="connsiteX3" fmla="*/ 22492 w 43367"/>
                <a:gd name="connsiteY3" fmla="*/ 3291 h 44804"/>
                <a:gd name="connsiteX4" fmla="*/ 25785 w 43367"/>
                <a:gd name="connsiteY4" fmla="*/ 59 h 44804"/>
                <a:gd name="connsiteX5" fmla="*/ 29869 w 43367"/>
                <a:gd name="connsiteY5" fmla="*/ 2340 h 44804"/>
                <a:gd name="connsiteX6" fmla="*/ 35499 w 43367"/>
                <a:gd name="connsiteY6" fmla="*/ 549 h 44804"/>
                <a:gd name="connsiteX7" fmla="*/ 38354 w 43367"/>
                <a:gd name="connsiteY7" fmla="*/ 5435 h 44804"/>
                <a:gd name="connsiteX8" fmla="*/ 42018 w 43367"/>
                <a:gd name="connsiteY8" fmla="*/ 10177 h 44804"/>
                <a:gd name="connsiteX9" fmla="*/ 41854 w 43367"/>
                <a:gd name="connsiteY9" fmla="*/ 15319 h 44804"/>
                <a:gd name="connsiteX10" fmla="*/ 43052 w 43367"/>
                <a:gd name="connsiteY10" fmla="*/ 23181 h 44804"/>
                <a:gd name="connsiteX11" fmla="*/ 37286 w 43367"/>
                <a:gd name="connsiteY11" fmla="*/ 30591 h 44804"/>
                <a:gd name="connsiteX12" fmla="*/ 34395 w 43367"/>
                <a:gd name="connsiteY12" fmla="*/ 36270 h 44804"/>
                <a:gd name="connsiteX13" fmla="*/ 27981 w 43367"/>
                <a:gd name="connsiteY13" fmla="*/ 37943 h 44804"/>
                <a:gd name="connsiteX14" fmla="*/ 32775 w 43367"/>
                <a:gd name="connsiteY14" fmla="*/ 44156 h 44804"/>
                <a:gd name="connsiteX15" fmla="*/ 25789 w 43367"/>
                <a:gd name="connsiteY15" fmla="*/ 41129 h 44804"/>
                <a:gd name="connsiteX16" fmla="*/ 23703 w 43367"/>
                <a:gd name="connsiteY16" fmla="*/ 42965 h 44804"/>
                <a:gd name="connsiteX17" fmla="*/ 16516 w 43367"/>
                <a:gd name="connsiteY17" fmla="*/ 39125 h 44804"/>
                <a:gd name="connsiteX18" fmla="*/ 5840 w 43367"/>
                <a:gd name="connsiteY18" fmla="*/ 35331 h 44804"/>
                <a:gd name="connsiteX19" fmla="*/ 1146 w 43367"/>
                <a:gd name="connsiteY19" fmla="*/ 31109 h 44804"/>
                <a:gd name="connsiteX20" fmla="*/ 2149 w 43367"/>
                <a:gd name="connsiteY20" fmla="*/ 25410 h 44804"/>
                <a:gd name="connsiteX21" fmla="*/ 31 w 43367"/>
                <a:gd name="connsiteY21" fmla="*/ 19563 h 44804"/>
                <a:gd name="connsiteX22" fmla="*/ 3899 w 43367"/>
                <a:gd name="connsiteY22" fmla="*/ 14366 h 44804"/>
                <a:gd name="connsiteX23" fmla="*/ 3936 w 43367"/>
                <a:gd name="connsiteY23" fmla="*/ 14229 h 44804"/>
                <a:gd name="connsiteX0" fmla="*/ 28087 w 43367"/>
                <a:gd name="connsiteY0" fmla="*/ 37821 h 44804"/>
                <a:gd name="connsiteX1" fmla="*/ 28070 w 43367"/>
                <a:gd name="connsiteY1" fmla="*/ 38170 h 44804"/>
                <a:gd name="connsiteX0" fmla="*/ 3936 w 43367"/>
                <a:gd name="connsiteY0" fmla="*/ 14229 h 44600"/>
                <a:gd name="connsiteX1" fmla="*/ 5659 w 43367"/>
                <a:gd name="connsiteY1" fmla="*/ 6766 h 44600"/>
                <a:gd name="connsiteX2" fmla="*/ 14041 w 43367"/>
                <a:gd name="connsiteY2" fmla="*/ 5061 h 44600"/>
                <a:gd name="connsiteX3" fmla="*/ 22492 w 43367"/>
                <a:gd name="connsiteY3" fmla="*/ 3291 h 44600"/>
                <a:gd name="connsiteX4" fmla="*/ 25785 w 43367"/>
                <a:gd name="connsiteY4" fmla="*/ 59 h 44600"/>
                <a:gd name="connsiteX5" fmla="*/ 29869 w 43367"/>
                <a:gd name="connsiteY5" fmla="*/ 2340 h 44600"/>
                <a:gd name="connsiteX6" fmla="*/ 35499 w 43367"/>
                <a:gd name="connsiteY6" fmla="*/ 549 h 44600"/>
                <a:gd name="connsiteX7" fmla="*/ 38354 w 43367"/>
                <a:gd name="connsiteY7" fmla="*/ 5435 h 44600"/>
                <a:gd name="connsiteX8" fmla="*/ 42018 w 43367"/>
                <a:gd name="connsiteY8" fmla="*/ 10177 h 44600"/>
                <a:gd name="connsiteX9" fmla="*/ 41854 w 43367"/>
                <a:gd name="connsiteY9" fmla="*/ 15319 h 44600"/>
                <a:gd name="connsiteX10" fmla="*/ 43052 w 43367"/>
                <a:gd name="connsiteY10" fmla="*/ 23181 h 44600"/>
                <a:gd name="connsiteX11" fmla="*/ 37286 w 43367"/>
                <a:gd name="connsiteY11" fmla="*/ 30591 h 44600"/>
                <a:gd name="connsiteX12" fmla="*/ 34395 w 43367"/>
                <a:gd name="connsiteY12" fmla="*/ 36270 h 44600"/>
                <a:gd name="connsiteX13" fmla="*/ 27981 w 43367"/>
                <a:gd name="connsiteY13" fmla="*/ 37943 h 44600"/>
                <a:gd name="connsiteX14" fmla="*/ 32775 w 43367"/>
                <a:gd name="connsiteY14" fmla="*/ 44156 h 44600"/>
                <a:gd name="connsiteX15" fmla="*/ 25789 w 43367"/>
                <a:gd name="connsiteY15" fmla="*/ 41129 h 44600"/>
                <a:gd name="connsiteX16" fmla="*/ 23703 w 43367"/>
                <a:gd name="connsiteY16" fmla="*/ 42965 h 44600"/>
                <a:gd name="connsiteX17" fmla="*/ 16516 w 43367"/>
                <a:gd name="connsiteY17" fmla="*/ 39125 h 44600"/>
                <a:gd name="connsiteX18" fmla="*/ 5840 w 43367"/>
                <a:gd name="connsiteY18" fmla="*/ 35331 h 44600"/>
                <a:gd name="connsiteX19" fmla="*/ 1146 w 43367"/>
                <a:gd name="connsiteY19" fmla="*/ 31109 h 44600"/>
                <a:gd name="connsiteX20" fmla="*/ 2149 w 43367"/>
                <a:gd name="connsiteY20" fmla="*/ 25410 h 44600"/>
                <a:gd name="connsiteX21" fmla="*/ 31 w 43367"/>
                <a:gd name="connsiteY21" fmla="*/ 19563 h 44600"/>
                <a:gd name="connsiteX22" fmla="*/ 3899 w 43367"/>
                <a:gd name="connsiteY22" fmla="*/ 14366 h 44600"/>
                <a:gd name="connsiteX23" fmla="*/ 3936 w 43367"/>
                <a:gd name="connsiteY23" fmla="*/ 14229 h 44600"/>
                <a:gd name="connsiteX0" fmla="*/ 28087 w 43367"/>
                <a:gd name="connsiteY0" fmla="*/ 37821 h 44600"/>
                <a:gd name="connsiteX1" fmla="*/ 28070 w 43367"/>
                <a:gd name="connsiteY1" fmla="*/ 38170 h 4460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  <a:gd name="connsiteX0" fmla="*/ 3936 w 43367"/>
                <a:gd name="connsiteY0" fmla="*/ 14229 h 44780"/>
                <a:gd name="connsiteX1" fmla="*/ 5659 w 43367"/>
                <a:gd name="connsiteY1" fmla="*/ 6766 h 44780"/>
                <a:gd name="connsiteX2" fmla="*/ 14041 w 43367"/>
                <a:gd name="connsiteY2" fmla="*/ 5061 h 44780"/>
                <a:gd name="connsiteX3" fmla="*/ 22492 w 43367"/>
                <a:gd name="connsiteY3" fmla="*/ 3291 h 44780"/>
                <a:gd name="connsiteX4" fmla="*/ 25785 w 43367"/>
                <a:gd name="connsiteY4" fmla="*/ 59 h 44780"/>
                <a:gd name="connsiteX5" fmla="*/ 29869 w 43367"/>
                <a:gd name="connsiteY5" fmla="*/ 2340 h 44780"/>
                <a:gd name="connsiteX6" fmla="*/ 35499 w 43367"/>
                <a:gd name="connsiteY6" fmla="*/ 549 h 44780"/>
                <a:gd name="connsiteX7" fmla="*/ 38354 w 43367"/>
                <a:gd name="connsiteY7" fmla="*/ 5435 h 44780"/>
                <a:gd name="connsiteX8" fmla="*/ 42018 w 43367"/>
                <a:gd name="connsiteY8" fmla="*/ 10177 h 44780"/>
                <a:gd name="connsiteX9" fmla="*/ 41854 w 43367"/>
                <a:gd name="connsiteY9" fmla="*/ 15319 h 44780"/>
                <a:gd name="connsiteX10" fmla="*/ 43052 w 43367"/>
                <a:gd name="connsiteY10" fmla="*/ 23181 h 44780"/>
                <a:gd name="connsiteX11" fmla="*/ 37286 w 43367"/>
                <a:gd name="connsiteY11" fmla="*/ 30591 h 44780"/>
                <a:gd name="connsiteX12" fmla="*/ 34395 w 43367"/>
                <a:gd name="connsiteY12" fmla="*/ 36270 h 44780"/>
                <a:gd name="connsiteX13" fmla="*/ 27981 w 43367"/>
                <a:gd name="connsiteY13" fmla="*/ 37943 h 44780"/>
                <a:gd name="connsiteX14" fmla="*/ 32775 w 43367"/>
                <a:gd name="connsiteY14" fmla="*/ 44156 h 44780"/>
                <a:gd name="connsiteX15" fmla="*/ 25789 w 43367"/>
                <a:gd name="connsiteY15" fmla="*/ 41129 h 44780"/>
                <a:gd name="connsiteX16" fmla="*/ 23703 w 43367"/>
                <a:gd name="connsiteY16" fmla="*/ 42965 h 44780"/>
                <a:gd name="connsiteX17" fmla="*/ 16516 w 43367"/>
                <a:gd name="connsiteY17" fmla="*/ 39125 h 44780"/>
                <a:gd name="connsiteX18" fmla="*/ 5840 w 43367"/>
                <a:gd name="connsiteY18" fmla="*/ 35331 h 44780"/>
                <a:gd name="connsiteX19" fmla="*/ 1146 w 43367"/>
                <a:gd name="connsiteY19" fmla="*/ 31109 h 44780"/>
                <a:gd name="connsiteX20" fmla="*/ 2149 w 43367"/>
                <a:gd name="connsiteY20" fmla="*/ 25410 h 44780"/>
                <a:gd name="connsiteX21" fmla="*/ 31 w 43367"/>
                <a:gd name="connsiteY21" fmla="*/ 19563 h 44780"/>
                <a:gd name="connsiteX22" fmla="*/ 3899 w 43367"/>
                <a:gd name="connsiteY22" fmla="*/ 14366 h 44780"/>
                <a:gd name="connsiteX23" fmla="*/ 3936 w 43367"/>
                <a:gd name="connsiteY23" fmla="*/ 14229 h 44780"/>
                <a:gd name="connsiteX0" fmla="*/ 28087 w 43367"/>
                <a:gd name="connsiteY0" fmla="*/ 37821 h 44780"/>
                <a:gd name="connsiteX1" fmla="*/ 28070 w 43367"/>
                <a:gd name="connsiteY1" fmla="*/ 38170 h 4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367" h="44780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36504" y="33456"/>
                    <a:pt x="35876" y="34576"/>
                    <a:pt x="34395" y="36270"/>
                  </a:cubicBezTo>
                  <a:cubicBezTo>
                    <a:pt x="30953" y="39677"/>
                    <a:pt x="28139" y="36318"/>
                    <a:pt x="27981" y="37943"/>
                  </a:cubicBezTo>
                  <a:cubicBezTo>
                    <a:pt x="28626" y="39607"/>
                    <a:pt x="27716" y="41680"/>
                    <a:pt x="32775" y="44156"/>
                  </a:cubicBezTo>
                  <a:cubicBezTo>
                    <a:pt x="27382" y="45958"/>
                    <a:pt x="27084" y="43522"/>
                    <a:pt x="25789" y="41129"/>
                  </a:cubicBezTo>
                  <a:cubicBezTo>
                    <a:pt x="25152" y="41655"/>
                    <a:pt x="25167" y="42369"/>
                    <a:pt x="23703" y="42965"/>
                  </a:cubicBezTo>
                  <a:cubicBezTo>
                    <a:pt x="20071" y="4444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367" h="44780" fill="none" extrusionOk="0">
                  <a:moveTo>
                    <a:pt x="28087" y="37821"/>
                  </a:moveTo>
                  <a:cubicBezTo>
                    <a:pt x="28048" y="38468"/>
                    <a:pt x="28208" y="37548"/>
                    <a:pt x="28070" y="38170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2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278524" y="2379501"/>
              <a:ext cx="33476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うわぁ！</a:t>
              </a:r>
              <a:br>
                <a:rPr kumimoji="1" lang="en-US" altLang="ja-JP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</a:b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いっぱいお友達がいて、いいなぁ。</a:t>
              </a:r>
            </a:p>
          </p:txBody>
        </p:sp>
      </p:grpSp>
      <p:grpSp>
        <p:nvGrpSpPr>
          <p:cNvPr id="3" name="グループ化 2"/>
          <p:cNvGrpSpPr/>
          <p:nvPr/>
        </p:nvGrpSpPr>
        <p:grpSpPr>
          <a:xfrm>
            <a:off x="5407660" y="1575549"/>
            <a:ext cx="3776977" cy="2165225"/>
            <a:chOff x="5407660" y="1575549"/>
            <a:chExt cx="3776977" cy="2165225"/>
          </a:xfrm>
        </p:grpSpPr>
        <p:sp>
          <p:nvSpPr>
            <p:cNvPr id="13" name="円形吹き出し 3"/>
            <p:cNvSpPr/>
            <p:nvPr/>
          </p:nvSpPr>
          <p:spPr>
            <a:xfrm rot="433688">
              <a:off x="5407660" y="1575549"/>
              <a:ext cx="3776977" cy="2165225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F99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328345">
              <a:off x="5951943" y="2072656"/>
              <a:ext cx="3074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プロフィールに住所を</a:t>
              </a:r>
              <a:endParaRPr kumimoji="1" lang="en-US" altLang="ja-JP" sz="2000" dirty="0">
                <a:solidFill>
                  <a:srgbClr val="CC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kumimoji="1"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書いたら、</a:t>
              </a:r>
              <a:r>
                <a:rPr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いろんな人と</a:t>
              </a:r>
              <a:endParaRPr lang="en-US" altLang="ja-JP" sz="2000" dirty="0">
                <a:solidFill>
                  <a:srgbClr val="CC339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お友達に</a:t>
              </a:r>
              <a:r>
                <a:rPr kumimoji="1" lang="ja-JP" altLang="en-US" sz="2000" dirty="0">
                  <a:solidFill>
                    <a:srgbClr val="CC3399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なれたよ。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786983" y="6049854"/>
            <a:ext cx="2330731" cy="571542"/>
            <a:chOff x="6022348" y="5943994"/>
            <a:chExt cx="2330731" cy="571542"/>
          </a:xfrm>
        </p:grpSpPr>
        <p:sp>
          <p:nvSpPr>
            <p:cNvPr id="17" name="二等辺三角形 16"/>
            <p:cNvSpPr/>
            <p:nvPr/>
          </p:nvSpPr>
          <p:spPr>
            <a:xfrm rot="3245603" flipH="1">
              <a:off x="8005373" y="5849488"/>
              <a:ext cx="253200" cy="442212"/>
            </a:xfrm>
            <a:prstGeom prst="triangl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6022348" y="6111892"/>
              <a:ext cx="2002972" cy="403644"/>
            </a:xfrm>
            <a:prstGeom prst="rect">
              <a:avLst/>
            </a:prstGeom>
            <a:solidFill>
              <a:srgbClr val="FFFFFF"/>
            </a:solidFill>
            <a:ln w="57150" cmpd="thickThin">
              <a:solidFill>
                <a:schemeClr val="accent6">
                  <a:lumMod val="50000"/>
                </a:schemeClr>
              </a:solidFill>
            </a:ln>
          </p:spPr>
          <p:txBody>
            <a:bodyPr wrap="square" tIns="72000" rtlCol="0" anchor="ctr">
              <a:noAutofit/>
            </a:bodyPr>
            <a:lstStyle/>
            <a:p>
              <a:pPr algn="ctr"/>
              <a:r>
                <a:rPr kumimoji="1" lang="ja-JP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美波（みなみ）さん</a:t>
              </a:r>
            </a:p>
          </p:txBody>
        </p:sp>
      </p:grpSp>
      <p:pic>
        <p:nvPicPr>
          <p:cNvPr id="22" name="図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4" y="1549141"/>
            <a:ext cx="5507070" cy="5507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565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274" y="872962"/>
            <a:ext cx="5988511" cy="59885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名前、住所、写真を公開しない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5422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美波さんは、クラスメイトがうらやましくなって、自分もいろんな人と友達になろうと考え・・・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381537" y="1823596"/>
            <a:ext cx="5561952" cy="2914977"/>
            <a:chOff x="3381537" y="1823596"/>
            <a:chExt cx="5561952" cy="2914977"/>
          </a:xfrm>
        </p:grpSpPr>
        <p:grpSp>
          <p:nvGrpSpPr>
            <p:cNvPr id="24" name="グループ化 23"/>
            <p:cNvGrpSpPr/>
            <p:nvPr/>
          </p:nvGrpSpPr>
          <p:grpSpPr>
            <a:xfrm flipH="1">
              <a:off x="3381537" y="1823596"/>
              <a:ext cx="5561952" cy="2914977"/>
              <a:chOff x="-1776124" y="2152683"/>
              <a:chExt cx="5561952" cy="2914977"/>
            </a:xfrm>
          </p:grpSpPr>
          <p:sp>
            <p:nvSpPr>
              <p:cNvPr id="28" name="円/楕円 27"/>
              <p:cNvSpPr/>
              <p:nvPr/>
            </p:nvSpPr>
            <p:spPr>
              <a:xfrm>
                <a:off x="3304714" y="4574615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29" name="雲 31"/>
              <p:cNvSpPr/>
              <p:nvPr/>
            </p:nvSpPr>
            <p:spPr>
              <a:xfrm rot="197991">
                <a:off x="-1776124" y="2152683"/>
                <a:ext cx="5561952" cy="291497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8996 w 43256"/>
                  <a:gd name="connsiteY12" fmla="*/ 35250 h 43219"/>
                  <a:gd name="connsiteX13" fmla="*/ 35431 w 43256"/>
                  <a:gd name="connsiteY13" fmla="*/ 35960 h 43219"/>
                  <a:gd name="connsiteX14" fmla="*/ 28591 w 43256"/>
                  <a:gd name="connsiteY14" fmla="*/ 36674 h 43219"/>
                  <a:gd name="connsiteX15" fmla="*/ 23703 w 43256"/>
                  <a:gd name="connsiteY15" fmla="*/ 42965 h 43219"/>
                  <a:gd name="connsiteX16" fmla="*/ 16516 w 43256"/>
                  <a:gd name="connsiteY16" fmla="*/ 39125 h 43219"/>
                  <a:gd name="connsiteX17" fmla="*/ 5840 w 43256"/>
                  <a:gd name="connsiteY17" fmla="*/ 35331 h 43219"/>
                  <a:gd name="connsiteX18" fmla="*/ 1146 w 43256"/>
                  <a:gd name="connsiteY18" fmla="*/ 31109 h 43219"/>
                  <a:gd name="connsiteX19" fmla="*/ 2149 w 43256"/>
                  <a:gd name="connsiteY19" fmla="*/ 25410 h 43219"/>
                  <a:gd name="connsiteX20" fmla="*/ 31 w 43256"/>
                  <a:gd name="connsiteY20" fmla="*/ 19563 h 43219"/>
                  <a:gd name="connsiteX21" fmla="*/ 3899 w 43256"/>
                  <a:gd name="connsiteY21" fmla="*/ 14366 h 43219"/>
                  <a:gd name="connsiteX22" fmla="*/ 3936 w 43256"/>
                  <a:gd name="connsiteY22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431 w 43256"/>
                  <a:gd name="connsiteY14" fmla="*/ 35960 h 43219"/>
                  <a:gd name="connsiteX15" fmla="*/ 28591 w 43256"/>
                  <a:gd name="connsiteY15" fmla="*/ 36674 h 43219"/>
                  <a:gd name="connsiteX16" fmla="*/ 23703 w 43256"/>
                  <a:gd name="connsiteY16" fmla="*/ 42965 h 43219"/>
                  <a:gd name="connsiteX17" fmla="*/ 16516 w 43256"/>
                  <a:gd name="connsiteY17" fmla="*/ 39125 h 43219"/>
                  <a:gd name="connsiteX18" fmla="*/ 5840 w 43256"/>
                  <a:gd name="connsiteY18" fmla="*/ 35331 h 43219"/>
                  <a:gd name="connsiteX19" fmla="*/ 1146 w 43256"/>
                  <a:gd name="connsiteY19" fmla="*/ 31109 h 43219"/>
                  <a:gd name="connsiteX20" fmla="*/ 2149 w 43256"/>
                  <a:gd name="connsiteY20" fmla="*/ 25410 h 43219"/>
                  <a:gd name="connsiteX21" fmla="*/ 31 w 43256"/>
                  <a:gd name="connsiteY21" fmla="*/ 19563 h 43219"/>
                  <a:gd name="connsiteX22" fmla="*/ 3899 w 43256"/>
                  <a:gd name="connsiteY22" fmla="*/ 14366 h 43219"/>
                  <a:gd name="connsiteX23" fmla="*/ 3936 w 43256"/>
                  <a:gd name="connsiteY23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914 w 43256"/>
                  <a:gd name="connsiteY14" fmla="*/ 35252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8996 w 43256"/>
                  <a:gd name="connsiteY13" fmla="*/ 35250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146 w 43256"/>
                  <a:gd name="connsiteY13" fmla="*/ 35318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12 w 43256"/>
                  <a:gd name="connsiteY13" fmla="*/ 35606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5897 w 43256"/>
                  <a:gd name="connsiteY14" fmla="*/ 34856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431 w 43256"/>
                  <a:gd name="connsiteY15" fmla="*/ 35960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002 w 43256"/>
                  <a:gd name="connsiteY13" fmla="*/ 3536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7012 w 43256"/>
                  <a:gd name="connsiteY12" fmla="*/ 32109 h 43219"/>
                  <a:gd name="connsiteX13" fmla="*/ 39224 w 43256"/>
                  <a:gd name="connsiteY13" fmla="*/ 35749 h 43219"/>
                  <a:gd name="connsiteX14" fmla="*/ 36050 w 43256"/>
                  <a:gd name="connsiteY14" fmla="*/ 35003 h 43219"/>
                  <a:gd name="connsiteX15" fmla="*/ 35118 w 43256"/>
                  <a:gd name="connsiteY15" fmla="*/ 36183 h 43219"/>
                  <a:gd name="connsiteX16" fmla="*/ 28591 w 43256"/>
                  <a:gd name="connsiteY16" fmla="*/ 36674 h 43219"/>
                  <a:gd name="connsiteX17" fmla="*/ 23703 w 43256"/>
                  <a:gd name="connsiteY17" fmla="*/ 42965 h 43219"/>
                  <a:gd name="connsiteX18" fmla="*/ 16516 w 43256"/>
                  <a:gd name="connsiteY18" fmla="*/ 39125 h 43219"/>
                  <a:gd name="connsiteX19" fmla="*/ 5840 w 43256"/>
                  <a:gd name="connsiteY19" fmla="*/ 35331 h 43219"/>
                  <a:gd name="connsiteX20" fmla="*/ 1146 w 43256"/>
                  <a:gd name="connsiteY20" fmla="*/ 31109 h 43219"/>
                  <a:gd name="connsiteX21" fmla="*/ 2149 w 43256"/>
                  <a:gd name="connsiteY21" fmla="*/ 25410 h 43219"/>
                  <a:gd name="connsiteX22" fmla="*/ 31 w 43256"/>
                  <a:gd name="connsiteY22" fmla="*/ 19563 h 43219"/>
                  <a:gd name="connsiteX23" fmla="*/ 3899 w 43256"/>
                  <a:gd name="connsiteY23" fmla="*/ 14366 h 43219"/>
                  <a:gd name="connsiteX24" fmla="*/ 3936 w 43256"/>
                  <a:gd name="connsiteY24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80" y="30755"/>
                      <a:pt x="37355" y="31595"/>
                      <a:pt x="37012" y="32109"/>
                    </a:cubicBezTo>
                    <a:cubicBezTo>
                      <a:pt x="37971" y="31489"/>
                      <a:pt x="40400" y="32535"/>
                      <a:pt x="39224" y="35749"/>
                    </a:cubicBezTo>
                    <a:cubicBezTo>
                      <a:pt x="38594" y="37485"/>
                      <a:pt x="36043" y="37989"/>
                      <a:pt x="36050" y="35003"/>
                    </a:cubicBezTo>
                    <a:cubicBezTo>
                      <a:pt x="35764" y="35454"/>
                      <a:pt x="35423" y="35938"/>
                      <a:pt x="35118" y="36183"/>
                    </a:cubicBezTo>
                    <a:cubicBezTo>
                      <a:pt x="34125" y="36981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734" y="35897"/>
                      <a:pt x="28596" y="36519"/>
                    </a:cubicBezTo>
                  </a:path>
                </a:pathLst>
              </a:cu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  <p:sp>
            <p:nvSpPr>
              <p:cNvPr id="31" name="円/楕円 30"/>
              <p:cNvSpPr/>
              <p:nvPr/>
            </p:nvSpPr>
            <p:spPr>
              <a:xfrm>
                <a:off x="3515371" y="4690773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/>
              </a:p>
            </p:txBody>
          </p:sp>
        </p:grpSp>
        <p:grpSp>
          <p:nvGrpSpPr>
            <p:cNvPr id="13" name="グループ化 12"/>
            <p:cNvGrpSpPr/>
            <p:nvPr/>
          </p:nvGrpSpPr>
          <p:grpSpPr>
            <a:xfrm>
              <a:off x="4123470" y="2469806"/>
              <a:ext cx="4168562" cy="1927754"/>
              <a:chOff x="4248470" y="4324549"/>
              <a:chExt cx="4168562" cy="1927754"/>
            </a:xfrm>
          </p:grpSpPr>
          <p:sp>
            <p:nvSpPr>
              <p:cNvPr id="22" name="テキスト ボックス 21"/>
              <p:cNvSpPr txBox="1"/>
              <p:nvPr/>
            </p:nvSpPr>
            <p:spPr>
              <a:xfrm>
                <a:off x="4248470" y="4324549"/>
                <a:ext cx="41685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いろんな人と友達になれるかなぁ</a:t>
                </a:r>
              </a:p>
            </p:txBody>
          </p:sp>
          <p:pic>
            <p:nvPicPr>
              <p:cNvPr id="4" name="図 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648" r="67283"/>
              <a:stretch/>
            </p:blipFill>
            <p:spPr>
              <a:xfrm>
                <a:off x="4252214" y="4638622"/>
                <a:ext cx="1200762" cy="1260748"/>
              </a:xfrm>
              <a:prstGeom prst="rect">
                <a:avLst/>
              </a:prstGeom>
            </p:spPr>
          </p:pic>
          <p:pic>
            <p:nvPicPr>
              <p:cNvPr id="39" name="図 3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002" t="65648" r="1595"/>
              <a:stretch/>
            </p:blipFill>
            <p:spPr>
              <a:xfrm>
                <a:off x="6730329" y="4635608"/>
                <a:ext cx="1152526" cy="1260748"/>
              </a:xfrm>
              <a:prstGeom prst="rect">
                <a:avLst/>
              </a:prstGeom>
            </p:spPr>
          </p:pic>
          <p:pic>
            <p:nvPicPr>
              <p:cNvPr id="40" name="図 3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658" t="65648" r="33718"/>
              <a:stretch/>
            </p:blipFill>
            <p:spPr>
              <a:xfrm>
                <a:off x="5606379" y="4991555"/>
                <a:ext cx="1123950" cy="1260748"/>
              </a:xfrm>
              <a:prstGeom prst="rect">
                <a:avLst/>
              </a:prstGeom>
            </p:spPr>
          </p:pic>
        </p:grpSp>
      </p:grpSp>
      <p:grpSp>
        <p:nvGrpSpPr>
          <p:cNvPr id="8" name="グループ化 7"/>
          <p:cNvGrpSpPr/>
          <p:nvPr/>
        </p:nvGrpSpPr>
        <p:grpSpPr>
          <a:xfrm>
            <a:off x="2912563" y="4397560"/>
            <a:ext cx="4292583" cy="2274381"/>
            <a:chOff x="3196271" y="4657578"/>
            <a:chExt cx="3885284" cy="2058578"/>
          </a:xfrm>
        </p:grpSpPr>
        <p:sp>
          <p:nvSpPr>
            <p:cNvPr id="20" name="円形吹き出し 3"/>
            <p:cNvSpPr/>
            <p:nvPr/>
          </p:nvSpPr>
          <p:spPr>
            <a:xfrm rot="5203247">
              <a:off x="4109624" y="3744225"/>
              <a:ext cx="2058578" cy="3885284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chemeClr val="accent2"/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3742396" y="5343201"/>
              <a:ext cx="3181691" cy="752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私も</a:t>
              </a:r>
              <a:r>
                <a:rPr kumimoji="1" lang="ja-JP" altLang="en-US" sz="2400" b="1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住所を公開して</a:t>
              </a:r>
              <a:endParaRPr kumimoji="1" lang="en-US" altLang="ja-JP" sz="2400" b="1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400" b="1" dirty="0" err="1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みよう</a:t>
              </a:r>
              <a:r>
                <a:rPr kumimoji="1" lang="ja-JP" altLang="en-US" sz="2400" dirty="0" err="1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っ</a:t>
              </a:r>
              <a:r>
                <a:rPr kumimoji="1" lang="ja-JP" altLang="en-US" sz="240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と！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5200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3.</a:t>
            </a:r>
            <a:r>
              <a:rPr lang="ja-JP" altLang="en-US"/>
              <a:t> 名前、住所、写真を公開しない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869489"/>
            <a:ext cx="87031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住所を公開したところ、すぐに大量のメッセージが届くようになりましたが、なかにはビックリするような内容もありました。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美波さんはすっかり怖くなりました。</a:t>
            </a:r>
            <a:endParaRPr kumimoji="1" lang="ja-JP" altLang="en-US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84506" y="4090675"/>
            <a:ext cx="3279667" cy="621969"/>
            <a:chOff x="-1365906" y="3080012"/>
            <a:chExt cx="3279667" cy="621969"/>
          </a:xfrm>
        </p:grpSpPr>
        <p:sp>
          <p:nvSpPr>
            <p:cNvPr id="134" name="角丸四角形吹き出し 133"/>
            <p:cNvSpPr/>
            <p:nvPr/>
          </p:nvSpPr>
          <p:spPr>
            <a:xfrm>
              <a:off x="-1365906" y="3082739"/>
              <a:ext cx="3279667" cy="619242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-920642" y="3279015"/>
              <a:ext cx="2698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イタズラしにいっちゃ</a:t>
              </a:r>
              <a:r>
                <a:rPr lang="ja-JP" altLang="en-US" sz="1400" dirty="0" err="1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おっかな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grpSp>
          <p:nvGrpSpPr>
            <p:cNvPr id="31" name="グループ化 30"/>
            <p:cNvGrpSpPr/>
            <p:nvPr/>
          </p:nvGrpSpPr>
          <p:grpSpPr>
            <a:xfrm>
              <a:off x="-1340028" y="3080012"/>
              <a:ext cx="535361" cy="534788"/>
              <a:chOff x="-2244474" y="2685757"/>
              <a:chExt cx="535361" cy="534788"/>
            </a:xfrm>
          </p:grpSpPr>
          <p:sp>
            <p:nvSpPr>
              <p:cNvPr id="138" name="円/楕円 137"/>
              <p:cNvSpPr/>
              <p:nvPr/>
            </p:nvSpPr>
            <p:spPr>
              <a:xfrm>
                <a:off x="-2212090" y="2768086"/>
                <a:ext cx="452459" cy="452459"/>
              </a:xfrm>
              <a:prstGeom prst="ellipse">
                <a:avLst/>
              </a:prstGeom>
              <a:blipFill>
                <a:blip r:embed="rId4"/>
                <a:tile tx="0" ty="0" sx="100000" sy="100000" flip="none" algn="tl"/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pic>
            <p:nvPicPr>
              <p:cNvPr id="139" name="図 138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697" t="26342" r="29311" b="34938"/>
              <a:stretch/>
            </p:blipFill>
            <p:spPr>
              <a:xfrm>
                <a:off x="-2244474" y="2685757"/>
                <a:ext cx="535361" cy="531625"/>
              </a:xfrm>
              <a:prstGeom prst="ellipse">
                <a:avLst/>
              </a:prstGeom>
            </p:spPr>
          </p:pic>
        </p:grpSp>
      </p:grpSp>
      <p:grpSp>
        <p:nvGrpSpPr>
          <p:cNvPr id="9" name="グループ化 8"/>
          <p:cNvGrpSpPr/>
          <p:nvPr/>
        </p:nvGrpSpPr>
        <p:grpSpPr>
          <a:xfrm>
            <a:off x="68349" y="4968967"/>
            <a:ext cx="3279667" cy="607041"/>
            <a:chOff x="68349" y="4689336"/>
            <a:chExt cx="3279667" cy="607041"/>
          </a:xfrm>
        </p:grpSpPr>
        <p:sp>
          <p:nvSpPr>
            <p:cNvPr id="45" name="角丸四角形吹き出し 44"/>
            <p:cNvSpPr/>
            <p:nvPr/>
          </p:nvSpPr>
          <p:spPr>
            <a:xfrm>
              <a:off x="68349" y="4689336"/>
              <a:ext cx="3279667" cy="607041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6" name="テキスト ボックス 115"/>
            <p:cNvSpPr txBox="1"/>
            <p:nvPr/>
          </p:nvSpPr>
          <p:spPr>
            <a:xfrm>
              <a:off x="497386" y="4864977"/>
              <a:ext cx="26981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ラッキーになれるアイテムを</a:t>
              </a:r>
              <a:r>
                <a:rPr lang="en-US" altLang="ja-JP" sz="14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110384" y="4756001"/>
              <a:ext cx="452459" cy="452459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shade val="30000"/>
                    <a:satMod val="115000"/>
                  </a:schemeClr>
                </a:gs>
                <a:gs pos="50000">
                  <a:schemeClr val="accent2">
                    <a:shade val="67500"/>
                    <a:satMod val="115000"/>
                  </a:schemeClr>
                </a:gs>
                <a:gs pos="100000">
                  <a:schemeClr val="accent2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64" t="33812" r="36345" b="36496"/>
            <a:stretch/>
          </p:blipFill>
          <p:spPr>
            <a:xfrm>
              <a:off x="110384" y="4746172"/>
              <a:ext cx="452460" cy="452460"/>
            </a:xfrm>
            <a:prstGeom prst="ellipse">
              <a:avLst/>
            </a:prstGeom>
          </p:spPr>
        </p:pic>
      </p:grpSp>
      <p:grpSp>
        <p:nvGrpSpPr>
          <p:cNvPr id="8" name="グループ化 7"/>
          <p:cNvGrpSpPr/>
          <p:nvPr/>
        </p:nvGrpSpPr>
        <p:grpSpPr>
          <a:xfrm>
            <a:off x="68349" y="5820950"/>
            <a:ext cx="3279667" cy="607041"/>
            <a:chOff x="68349" y="5587229"/>
            <a:chExt cx="3279667" cy="607041"/>
          </a:xfrm>
        </p:grpSpPr>
        <p:sp>
          <p:nvSpPr>
            <p:cNvPr id="46" name="角丸四角形吹き出し 45"/>
            <p:cNvSpPr/>
            <p:nvPr/>
          </p:nvSpPr>
          <p:spPr>
            <a:xfrm>
              <a:off x="68349" y="5587229"/>
              <a:ext cx="3279667" cy="607041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487729" y="5761105"/>
              <a:ext cx="28520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みなみちゃんに会いたいなぁ</a:t>
              </a: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102409" y="5666579"/>
              <a:ext cx="452459" cy="452459"/>
            </a:xfrm>
            <a:prstGeom prst="ellipse">
              <a:avLst/>
            </a:prstGeom>
            <a:solidFill>
              <a:srgbClr val="FF99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53" t="29681" r="32553" b="35427"/>
            <a:stretch/>
          </p:blipFill>
          <p:spPr>
            <a:xfrm>
              <a:off x="102409" y="5666578"/>
              <a:ext cx="452459" cy="452459"/>
            </a:xfrm>
            <a:prstGeom prst="ellipse">
              <a:avLst/>
            </a:prstGeom>
          </p:spPr>
        </p:pic>
      </p:grpSp>
      <p:grpSp>
        <p:nvGrpSpPr>
          <p:cNvPr id="10" name="グループ化 9"/>
          <p:cNvGrpSpPr/>
          <p:nvPr/>
        </p:nvGrpSpPr>
        <p:grpSpPr>
          <a:xfrm>
            <a:off x="68349" y="6669410"/>
            <a:ext cx="3279667" cy="538718"/>
            <a:chOff x="68349" y="6669410"/>
            <a:chExt cx="3279667" cy="538718"/>
          </a:xfrm>
        </p:grpSpPr>
        <p:sp>
          <p:nvSpPr>
            <p:cNvPr id="52" name="角丸四角形吹き出し 51"/>
            <p:cNvSpPr/>
            <p:nvPr/>
          </p:nvSpPr>
          <p:spPr>
            <a:xfrm>
              <a:off x="68349" y="6669410"/>
              <a:ext cx="3279667" cy="538718"/>
            </a:xfrm>
            <a:prstGeom prst="wedgeRoundRectCallout">
              <a:avLst>
                <a:gd name="adj1" fmla="val 55375"/>
                <a:gd name="adj2" fmla="val 1437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95" name="円/楕円 94"/>
            <p:cNvSpPr/>
            <p:nvPr/>
          </p:nvSpPr>
          <p:spPr>
            <a:xfrm>
              <a:off x="151834" y="6750179"/>
              <a:ext cx="452459" cy="45245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5841769" y="5054282"/>
            <a:ext cx="3279667" cy="538718"/>
            <a:chOff x="5841769" y="5054282"/>
            <a:chExt cx="3279667" cy="538718"/>
          </a:xfrm>
        </p:grpSpPr>
        <p:sp>
          <p:nvSpPr>
            <p:cNvPr id="55" name="角丸四角形吹き出し 54"/>
            <p:cNvSpPr/>
            <p:nvPr/>
          </p:nvSpPr>
          <p:spPr>
            <a:xfrm>
              <a:off x="5841769" y="5054282"/>
              <a:ext cx="3279667" cy="538718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6375573" y="5203560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おうち近くだね。遊びに</a:t>
              </a:r>
              <a:r>
                <a:rPr lang="en-US" altLang="ja-JP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…</a:t>
              </a:r>
              <a:endPara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77" name="円/楕円 76"/>
            <p:cNvSpPr/>
            <p:nvPr/>
          </p:nvSpPr>
          <p:spPr>
            <a:xfrm>
              <a:off x="5927341" y="5118100"/>
              <a:ext cx="452459" cy="45245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27" t="25913" r="29444" b="35758"/>
            <a:stretch/>
          </p:blipFill>
          <p:spPr>
            <a:xfrm>
              <a:off x="5910777" y="5079942"/>
              <a:ext cx="483472" cy="483473"/>
            </a:xfrm>
            <a:prstGeom prst="ellipse">
              <a:avLst/>
            </a:prstGeom>
          </p:spPr>
        </p:pic>
      </p:grpSp>
      <p:grpSp>
        <p:nvGrpSpPr>
          <p:cNvPr id="4" name="グループ化 3"/>
          <p:cNvGrpSpPr/>
          <p:nvPr/>
        </p:nvGrpSpPr>
        <p:grpSpPr>
          <a:xfrm>
            <a:off x="5841769" y="5925700"/>
            <a:ext cx="3279667" cy="538718"/>
            <a:chOff x="5841769" y="6196009"/>
            <a:chExt cx="3279667" cy="538718"/>
          </a:xfrm>
        </p:grpSpPr>
        <p:sp>
          <p:nvSpPr>
            <p:cNvPr id="56" name="角丸四角形吹き出し 55"/>
            <p:cNvSpPr/>
            <p:nvPr/>
          </p:nvSpPr>
          <p:spPr>
            <a:xfrm>
              <a:off x="5841769" y="6196009"/>
              <a:ext cx="3279667" cy="538718"/>
            </a:xfrm>
            <a:prstGeom prst="wedgeRoundRectCallout">
              <a:avLst>
                <a:gd name="adj1" fmla="val -55359"/>
                <a:gd name="adj2" fmla="val 27187"/>
                <a:gd name="adj3" fmla="val 16667"/>
              </a:avLst>
            </a:prstGeom>
            <a:gradFill flip="none" rotWithShape="1">
              <a:gsLst>
                <a:gs pos="0">
                  <a:schemeClr val="accent6">
                    <a:lumMod val="90000"/>
                  </a:schemeClr>
                </a:gs>
                <a:gs pos="50000">
                  <a:srgbClr val="B0D58B"/>
                </a:gs>
                <a:gs pos="100000">
                  <a:srgbClr val="B0D888"/>
                </a:gs>
              </a:gsLst>
              <a:lin ang="16200000" scaled="1"/>
              <a:tileRect/>
            </a:gradFill>
            <a:effectLst>
              <a:outerShdw blurRad="38100" dist="254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02" name="テキスト ボックス 101"/>
            <p:cNvSpPr txBox="1"/>
            <p:nvPr/>
          </p:nvSpPr>
          <p:spPr>
            <a:xfrm>
              <a:off x="6357246" y="6323158"/>
              <a:ext cx="2646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600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おまえの家に行ってやる！</a:t>
              </a: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5947642" y="6240988"/>
              <a:ext cx="452459" cy="452459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54" t="30439" r="26947" b="34362"/>
            <a:stretch/>
          </p:blipFill>
          <p:spPr>
            <a:xfrm>
              <a:off x="5947641" y="6240988"/>
              <a:ext cx="452459" cy="452460"/>
            </a:xfrm>
            <a:prstGeom prst="ellipse">
              <a:avLst/>
            </a:prstGeom>
            <a:blipFill>
              <a:blip r:embed="rId10"/>
              <a:tile tx="0" ty="0" sx="100000" sy="100000" flip="none" algn="tl"/>
            </a:blipFill>
          </p:spPr>
        </p:pic>
      </p:grpSp>
      <p:sp>
        <p:nvSpPr>
          <p:cNvPr id="40" name="角丸四角形吹き出し 39"/>
          <p:cNvSpPr/>
          <p:nvPr/>
        </p:nvSpPr>
        <p:spPr>
          <a:xfrm>
            <a:off x="5816662" y="6733245"/>
            <a:ext cx="3279667" cy="538718"/>
          </a:xfrm>
          <a:prstGeom prst="wedgeRoundRectCallout">
            <a:avLst>
              <a:gd name="adj1" fmla="val 55375"/>
              <a:gd name="adj2" fmla="val 14377"/>
              <a:gd name="adj3" fmla="val 16667"/>
            </a:avLst>
          </a:prstGeom>
          <a:gradFill flip="none" rotWithShape="1">
            <a:gsLst>
              <a:gs pos="0">
                <a:schemeClr val="accent6">
                  <a:lumMod val="90000"/>
                </a:schemeClr>
              </a:gs>
              <a:gs pos="50000">
                <a:srgbClr val="B0D58B"/>
              </a:gs>
              <a:gs pos="100000">
                <a:srgbClr val="B0D888"/>
              </a:gs>
            </a:gsLst>
            <a:lin ang="16200000" scaled="1"/>
            <a:tileRect/>
          </a:gradFill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5257800" y="2339800"/>
            <a:ext cx="5067300" cy="2590800"/>
            <a:chOff x="5257800" y="2339800"/>
            <a:chExt cx="5067300" cy="2590800"/>
          </a:xfrm>
        </p:grpSpPr>
        <p:sp>
          <p:nvSpPr>
            <p:cNvPr id="38" name="雲 31"/>
            <p:cNvSpPr/>
            <p:nvPr/>
          </p:nvSpPr>
          <p:spPr>
            <a:xfrm rot="6158944">
              <a:off x="6253403" y="1704534"/>
              <a:ext cx="2016069" cy="3880382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982 w 43256"/>
                <a:gd name="connsiteY14" fmla="*/ 35098 h 43219"/>
                <a:gd name="connsiteX15" fmla="*/ 35606 w 43256"/>
                <a:gd name="connsiteY15" fmla="*/ 35594 h 43219"/>
                <a:gd name="connsiteX16" fmla="*/ 35118 w 43256"/>
                <a:gd name="connsiteY16" fmla="*/ 36183 h 43219"/>
                <a:gd name="connsiteX17" fmla="*/ 28591 w 43256"/>
                <a:gd name="connsiteY17" fmla="*/ 36674 h 43219"/>
                <a:gd name="connsiteX18" fmla="*/ 23703 w 43256"/>
                <a:gd name="connsiteY18" fmla="*/ 42965 h 43219"/>
                <a:gd name="connsiteX19" fmla="*/ 16516 w 43256"/>
                <a:gd name="connsiteY19" fmla="*/ 39125 h 43219"/>
                <a:gd name="connsiteX20" fmla="*/ 5840 w 43256"/>
                <a:gd name="connsiteY20" fmla="*/ 35331 h 43219"/>
                <a:gd name="connsiteX21" fmla="*/ 1146 w 43256"/>
                <a:gd name="connsiteY21" fmla="*/ 31109 h 43219"/>
                <a:gd name="connsiteX22" fmla="*/ 2149 w 43256"/>
                <a:gd name="connsiteY22" fmla="*/ 25410 h 43219"/>
                <a:gd name="connsiteX23" fmla="*/ 31 w 43256"/>
                <a:gd name="connsiteY23" fmla="*/ 19563 h 43219"/>
                <a:gd name="connsiteX24" fmla="*/ 3899 w 43256"/>
                <a:gd name="connsiteY24" fmla="*/ 14366 h 43219"/>
                <a:gd name="connsiteX25" fmla="*/ 3936 w 43256"/>
                <a:gd name="connsiteY25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606 w 43256"/>
                <a:gd name="connsiteY14" fmla="*/ 35594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41144 w 43256"/>
                <a:gd name="connsiteY13" fmla="*/ 37651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1144 w 43256"/>
                <a:gd name="connsiteY12" fmla="*/ 37651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5118 w 43256"/>
                <a:gd name="connsiteY13" fmla="*/ 36183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42175 w 43256"/>
                <a:gd name="connsiteY12" fmla="*/ 39794 h 43219"/>
                <a:gd name="connsiteX13" fmla="*/ 34806 w 43256"/>
                <a:gd name="connsiteY13" fmla="*/ 35056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175 w 43367"/>
                <a:gd name="connsiteY12" fmla="*/ 39794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06 w 43367"/>
                <a:gd name="connsiteY13" fmla="*/ 35056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42820 w 43367"/>
                <a:gd name="connsiteY12" fmla="*/ 40458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446"/>
                <a:gd name="connsiteY0" fmla="*/ 14229 h 43219"/>
                <a:gd name="connsiteX1" fmla="*/ 5659 w 43446"/>
                <a:gd name="connsiteY1" fmla="*/ 6766 h 43219"/>
                <a:gd name="connsiteX2" fmla="*/ 14041 w 43446"/>
                <a:gd name="connsiteY2" fmla="*/ 5061 h 43219"/>
                <a:gd name="connsiteX3" fmla="*/ 22492 w 43446"/>
                <a:gd name="connsiteY3" fmla="*/ 3291 h 43219"/>
                <a:gd name="connsiteX4" fmla="*/ 25785 w 43446"/>
                <a:gd name="connsiteY4" fmla="*/ 59 h 43219"/>
                <a:gd name="connsiteX5" fmla="*/ 29869 w 43446"/>
                <a:gd name="connsiteY5" fmla="*/ 2340 h 43219"/>
                <a:gd name="connsiteX6" fmla="*/ 35499 w 43446"/>
                <a:gd name="connsiteY6" fmla="*/ 549 h 43219"/>
                <a:gd name="connsiteX7" fmla="*/ 38354 w 43446"/>
                <a:gd name="connsiteY7" fmla="*/ 5435 h 43219"/>
                <a:gd name="connsiteX8" fmla="*/ 42018 w 43446"/>
                <a:gd name="connsiteY8" fmla="*/ 10177 h 43219"/>
                <a:gd name="connsiteX9" fmla="*/ 41854 w 43446"/>
                <a:gd name="connsiteY9" fmla="*/ 15319 h 43219"/>
                <a:gd name="connsiteX10" fmla="*/ 43052 w 43446"/>
                <a:gd name="connsiteY10" fmla="*/ 23181 h 43219"/>
                <a:gd name="connsiteX11" fmla="*/ 37286 w 43446"/>
                <a:gd name="connsiteY11" fmla="*/ 30591 h 43219"/>
                <a:gd name="connsiteX12" fmla="*/ 43446 w 43446"/>
                <a:gd name="connsiteY12" fmla="*/ 40687 h 43219"/>
                <a:gd name="connsiteX13" fmla="*/ 34840 w 43446"/>
                <a:gd name="connsiteY13" fmla="*/ 35172 h 43219"/>
                <a:gd name="connsiteX14" fmla="*/ 28591 w 43446"/>
                <a:gd name="connsiteY14" fmla="*/ 36674 h 43219"/>
                <a:gd name="connsiteX15" fmla="*/ 23703 w 43446"/>
                <a:gd name="connsiteY15" fmla="*/ 42965 h 43219"/>
                <a:gd name="connsiteX16" fmla="*/ 16516 w 43446"/>
                <a:gd name="connsiteY16" fmla="*/ 39125 h 43219"/>
                <a:gd name="connsiteX17" fmla="*/ 5840 w 43446"/>
                <a:gd name="connsiteY17" fmla="*/ 35331 h 43219"/>
                <a:gd name="connsiteX18" fmla="*/ 1146 w 43446"/>
                <a:gd name="connsiteY18" fmla="*/ 31109 h 43219"/>
                <a:gd name="connsiteX19" fmla="*/ 2149 w 43446"/>
                <a:gd name="connsiteY19" fmla="*/ 25410 h 43219"/>
                <a:gd name="connsiteX20" fmla="*/ 31 w 43446"/>
                <a:gd name="connsiteY20" fmla="*/ 19563 h 43219"/>
                <a:gd name="connsiteX21" fmla="*/ 3899 w 43446"/>
                <a:gd name="connsiteY21" fmla="*/ 14366 h 43219"/>
                <a:gd name="connsiteX22" fmla="*/ 3936 w 43446"/>
                <a:gd name="connsiteY22" fmla="*/ 14229 h 43219"/>
                <a:gd name="connsiteX0" fmla="*/ 28619 w 43446"/>
                <a:gd name="connsiteY0" fmla="*/ 36455 h 43219"/>
                <a:gd name="connsiteX1" fmla="*/ 28596 w 43446"/>
                <a:gd name="connsiteY1" fmla="*/ 36519 h 43219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888"/>
                <a:gd name="connsiteX1" fmla="*/ 5659 w 43367"/>
                <a:gd name="connsiteY1" fmla="*/ 6766 h 43888"/>
                <a:gd name="connsiteX2" fmla="*/ 14041 w 43367"/>
                <a:gd name="connsiteY2" fmla="*/ 5061 h 43888"/>
                <a:gd name="connsiteX3" fmla="*/ 22492 w 43367"/>
                <a:gd name="connsiteY3" fmla="*/ 3291 h 43888"/>
                <a:gd name="connsiteX4" fmla="*/ 25785 w 43367"/>
                <a:gd name="connsiteY4" fmla="*/ 59 h 43888"/>
                <a:gd name="connsiteX5" fmla="*/ 29869 w 43367"/>
                <a:gd name="connsiteY5" fmla="*/ 2340 h 43888"/>
                <a:gd name="connsiteX6" fmla="*/ 35499 w 43367"/>
                <a:gd name="connsiteY6" fmla="*/ 549 h 43888"/>
                <a:gd name="connsiteX7" fmla="*/ 38354 w 43367"/>
                <a:gd name="connsiteY7" fmla="*/ 5435 h 43888"/>
                <a:gd name="connsiteX8" fmla="*/ 42018 w 43367"/>
                <a:gd name="connsiteY8" fmla="*/ 10177 h 43888"/>
                <a:gd name="connsiteX9" fmla="*/ 41854 w 43367"/>
                <a:gd name="connsiteY9" fmla="*/ 15319 h 43888"/>
                <a:gd name="connsiteX10" fmla="*/ 43052 w 43367"/>
                <a:gd name="connsiteY10" fmla="*/ 23181 h 43888"/>
                <a:gd name="connsiteX11" fmla="*/ 37286 w 43367"/>
                <a:gd name="connsiteY11" fmla="*/ 30591 h 43888"/>
                <a:gd name="connsiteX12" fmla="*/ 37570 w 43367"/>
                <a:gd name="connsiteY12" fmla="*/ 43888 h 43888"/>
                <a:gd name="connsiteX13" fmla="*/ 34840 w 43367"/>
                <a:gd name="connsiteY13" fmla="*/ 35172 h 43888"/>
                <a:gd name="connsiteX14" fmla="*/ 28591 w 43367"/>
                <a:gd name="connsiteY14" fmla="*/ 36674 h 43888"/>
                <a:gd name="connsiteX15" fmla="*/ 23703 w 43367"/>
                <a:gd name="connsiteY15" fmla="*/ 42965 h 43888"/>
                <a:gd name="connsiteX16" fmla="*/ 16516 w 43367"/>
                <a:gd name="connsiteY16" fmla="*/ 39125 h 43888"/>
                <a:gd name="connsiteX17" fmla="*/ 5840 w 43367"/>
                <a:gd name="connsiteY17" fmla="*/ 35331 h 43888"/>
                <a:gd name="connsiteX18" fmla="*/ 1146 w 43367"/>
                <a:gd name="connsiteY18" fmla="*/ 31109 h 43888"/>
                <a:gd name="connsiteX19" fmla="*/ 2149 w 43367"/>
                <a:gd name="connsiteY19" fmla="*/ 25410 h 43888"/>
                <a:gd name="connsiteX20" fmla="*/ 31 w 43367"/>
                <a:gd name="connsiteY20" fmla="*/ 19563 h 43888"/>
                <a:gd name="connsiteX21" fmla="*/ 3899 w 43367"/>
                <a:gd name="connsiteY21" fmla="*/ 14366 h 43888"/>
                <a:gd name="connsiteX22" fmla="*/ 3936 w 43367"/>
                <a:gd name="connsiteY22" fmla="*/ 14229 h 43888"/>
                <a:gd name="connsiteX0" fmla="*/ 28619 w 43367"/>
                <a:gd name="connsiteY0" fmla="*/ 36455 h 43888"/>
                <a:gd name="connsiteX1" fmla="*/ 28596 w 43367"/>
                <a:gd name="connsiteY1" fmla="*/ 36519 h 43888"/>
                <a:gd name="connsiteX0" fmla="*/ 3936 w 43367"/>
                <a:gd name="connsiteY0" fmla="*/ 14229 h 43219"/>
                <a:gd name="connsiteX1" fmla="*/ 5659 w 43367"/>
                <a:gd name="connsiteY1" fmla="*/ 6766 h 43219"/>
                <a:gd name="connsiteX2" fmla="*/ 14041 w 43367"/>
                <a:gd name="connsiteY2" fmla="*/ 5061 h 43219"/>
                <a:gd name="connsiteX3" fmla="*/ 22492 w 43367"/>
                <a:gd name="connsiteY3" fmla="*/ 3291 h 43219"/>
                <a:gd name="connsiteX4" fmla="*/ 25785 w 43367"/>
                <a:gd name="connsiteY4" fmla="*/ 59 h 43219"/>
                <a:gd name="connsiteX5" fmla="*/ 29869 w 43367"/>
                <a:gd name="connsiteY5" fmla="*/ 2340 h 43219"/>
                <a:gd name="connsiteX6" fmla="*/ 35499 w 43367"/>
                <a:gd name="connsiteY6" fmla="*/ 549 h 43219"/>
                <a:gd name="connsiteX7" fmla="*/ 38354 w 43367"/>
                <a:gd name="connsiteY7" fmla="*/ 5435 h 43219"/>
                <a:gd name="connsiteX8" fmla="*/ 42018 w 43367"/>
                <a:gd name="connsiteY8" fmla="*/ 10177 h 43219"/>
                <a:gd name="connsiteX9" fmla="*/ 41854 w 43367"/>
                <a:gd name="connsiteY9" fmla="*/ 15319 h 43219"/>
                <a:gd name="connsiteX10" fmla="*/ 43052 w 43367"/>
                <a:gd name="connsiteY10" fmla="*/ 23181 h 43219"/>
                <a:gd name="connsiteX11" fmla="*/ 37286 w 43367"/>
                <a:gd name="connsiteY11" fmla="*/ 30591 h 43219"/>
                <a:gd name="connsiteX12" fmla="*/ 36183 w 43367"/>
                <a:gd name="connsiteY12" fmla="*/ 41947 h 43219"/>
                <a:gd name="connsiteX13" fmla="*/ 34840 w 43367"/>
                <a:gd name="connsiteY13" fmla="*/ 35172 h 43219"/>
                <a:gd name="connsiteX14" fmla="*/ 28591 w 43367"/>
                <a:gd name="connsiteY14" fmla="*/ 36674 h 43219"/>
                <a:gd name="connsiteX15" fmla="*/ 23703 w 43367"/>
                <a:gd name="connsiteY15" fmla="*/ 42965 h 43219"/>
                <a:gd name="connsiteX16" fmla="*/ 16516 w 43367"/>
                <a:gd name="connsiteY16" fmla="*/ 39125 h 43219"/>
                <a:gd name="connsiteX17" fmla="*/ 5840 w 43367"/>
                <a:gd name="connsiteY17" fmla="*/ 35331 h 43219"/>
                <a:gd name="connsiteX18" fmla="*/ 1146 w 43367"/>
                <a:gd name="connsiteY18" fmla="*/ 31109 h 43219"/>
                <a:gd name="connsiteX19" fmla="*/ 2149 w 43367"/>
                <a:gd name="connsiteY19" fmla="*/ 25410 h 43219"/>
                <a:gd name="connsiteX20" fmla="*/ 31 w 43367"/>
                <a:gd name="connsiteY20" fmla="*/ 19563 h 43219"/>
                <a:gd name="connsiteX21" fmla="*/ 3899 w 43367"/>
                <a:gd name="connsiteY21" fmla="*/ 14366 h 43219"/>
                <a:gd name="connsiteX22" fmla="*/ 3936 w 43367"/>
                <a:gd name="connsiteY22" fmla="*/ 14229 h 43219"/>
                <a:gd name="connsiteX0" fmla="*/ 28619 w 43367"/>
                <a:gd name="connsiteY0" fmla="*/ 36455 h 43219"/>
                <a:gd name="connsiteX1" fmla="*/ 28596 w 43367"/>
                <a:gd name="connsiteY1" fmla="*/ 36519 h 43219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3367"/>
                <a:gd name="connsiteY0" fmla="*/ 14229 h 47824"/>
                <a:gd name="connsiteX1" fmla="*/ 5659 w 43367"/>
                <a:gd name="connsiteY1" fmla="*/ 6766 h 47824"/>
                <a:gd name="connsiteX2" fmla="*/ 14041 w 43367"/>
                <a:gd name="connsiteY2" fmla="*/ 5061 h 47824"/>
                <a:gd name="connsiteX3" fmla="*/ 22492 w 43367"/>
                <a:gd name="connsiteY3" fmla="*/ 3291 h 47824"/>
                <a:gd name="connsiteX4" fmla="*/ 25785 w 43367"/>
                <a:gd name="connsiteY4" fmla="*/ 59 h 47824"/>
                <a:gd name="connsiteX5" fmla="*/ 29869 w 43367"/>
                <a:gd name="connsiteY5" fmla="*/ 2340 h 47824"/>
                <a:gd name="connsiteX6" fmla="*/ 35499 w 43367"/>
                <a:gd name="connsiteY6" fmla="*/ 549 h 47824"/>
                <a:gd name="connsiteX7" fmla="*/ 38354 w 43367"/>
                <a:gd name="connsiteY7" fmla="*/ 5435 h 47824"/>
                <a:gd name="connsiteX8" fmla="*/ 42018 w 43367"/>
                <a:gd name="connsiteY8" fmla="*/ 10177 h 47824"/>
                <a:gd name="connsiteX9" fmla="*/ 41854 w 43367"/>
                <a:gd name="connsiteY9" fmla="*/ 15319 h 47824"/>
                <a:gd name="connsiteX10" fmla="*/ 43052 w 43367"/>
                <a:gd name="connsiteY10" fmla="*/ 23181 h 47824"/>
                <a:gd name="connsiteX11" fmla="*/ 37286 w 43367"/>
                <a:gd name="connsiteY11" fmla="*/ 30591 h 47824"/>
                <a:gd name="connsiteX12" fmla="*/ 35257 w 43367"/>
                <a:gd name="connsiteY12" fmla="*/ 47824 h 47824"/>
                <a:gd name="connsiteX13" fmla="*/ 34840 w 43367"/>
                <a:gd name="connsiteY13" fmla="*/ 35172 h 47824"/>
                <a:gd name="connsiteX14" fmla="*/ 28591 w 43367"/>
                <a:gd name="connsiteY14" fmla="*/ 36674 h 47824"/>
                <a:gd name="connsiteX15" fmla="*/ 23703 w 43367"/>
                <a:gd name="connsiteY15" fmla="*/ 42965 h 47824"/>
                <a:gd name="connsiteX16" fmla="*/ 16516 w 43367"/>
                <a:gd name="connsiteY16" fmla="*/ 39125 h 47824"/>
                <a:gd name="connsiteX17" fmla="*/ 5840 w 43367"/>
                <a:gd name="connsiteY17" fmla="*/ 35331 h 47824"/>
                <a:gd name="connsiteX18" fmla="*/ 1146 w 43367"/>
                <a:gd name="connsiteY18" fmla="*/ 31109 h 47824"/>
                <a:gd name="connsiteX19" fmla="*/ 2149 w 43367"/>
                <a:gd name="connsiteY19" fmla="*/ 25410 h 47824"/>
                <a:gd name="connsiteX20" fmla="*/ 31 w 43367"/>
                <a:gd name="connsiteY20" fmla="*/ 19563 h 47824"/>
                <a:gd name="connsiteX21" fmla="*/ 3899 w 43367"/>
                <a:gd name="connsiteY21" fmla="*/ 14366 h 47824"/>
                <a:gd name="connsiteX22" fmla="*/ 3936 w 43367"/>
                <a:gd name="connsiteY22" fmla="*/ 14229 h 47824"/>
                <a:gd name="connsiteX0" fmla="*/ 28619 w 43367"/>
                <a:gd name="connsiteY0" fmla="*/ 36455 h 47824"/>
                <a:gd name="connsiteX1" fmla="*/ 28596 w 43367"/>
                <a:gd name="connsiteY1" fmla="*/ 36519 h 47824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8181"/>
                <a:gd name="connsiteY0" fmla="*/ 14229 h 43219"/>
                <a:gd name="connsiteX1" fmla="*/ 5659 w 48181"/>
                <a:gd name="connsiteY1" fmla="*/ 6766 h 43219"/>
                <a:gd name="connsiteX2" fmla="*/ 14041 w 48181"/>
                <a:gd name="connsiteY2" fmla="*/ 5061 h 43219"/>
                <a:gd name="connsiteX3" fmla="*/ 22492 w 48181"/>
                <a:gd name="connsiteY3" fmla="*/ 3291 h 43219"/>
                <a:gd name="connsiteX4" fmla="*/ 25785 w 48181"/>
                <a:gd name="connsiteY4" fmla="*/ 59 h 43219"/>
                <a:gd name="connsiteX5" fmla="*/ 29869 w 48181"/>
                <a:gd name="connsiteY5" fmla="*/ 2340 h 43219"/>
                <a:gd name="connsiteX6" fmla="*/ 35499 w 48181"/>
                <a:gd name="connsiteY6" fmla="*/ 549 h 43219"/>
                <a:gd name="connsiteX7" fmla="*/ 38354 w 48181"/>
                <a:gd name="connsiteY7" fmla="*/ 5435 h 43219"/>
                <a:gd name="connsiteX8" fmla="*/ 42018 w 48181"/>
                <a:gd name="connsiteY8" fmla="*/ 10177 h 43219"/>
                <a:gd name="connsiteX9" fmla="*/ 41854 w 48181"/>
                <a:gd name="connsiteY9" fmla="*/ 15319 h 43219"/>
                <a:gd name="connsiteX10" fmla="*/ 43052 w 48181"/>
                <a:gd name="connsiteY10" fmla="*/ 23181 h 43219"/>
                <a:gd name="connsiteX11" fmla="*/ 37286 w 48181"/>
                <a:gd name="connsiteY11" fmla="*/ 30591 h 43219"/>
                <a:gd name="connsiteX12" fmla="*/ 45306 w 48181"/>
                <a:gd name="connsiteY12" fmla="*/ 37718 h 43219"/>
                <a:gd name="connsiteX13" fmla="*/ 34840 w 48181"/>
                <a:gd name="connsiteY13" fmla="*/ 35172 h 43219"/>
                <a:gd name="connsiteX14" fmla="*/ 28591 w 48181"/>
                <a:gd name="connsiteY14" fmla="*/ 36674 h 43219"/>
                <a:gd name="connsiteX15" fmla="*/ 23703 w 48181"/>
                <a:gd name="connsiteY15" fmla="*/ 42965 h 43219"/>
                <a:gd name="connsiteX16" fmla="*/ 16516 w 48181"/>
                <a:gd name="connsiteY16" fmla="*/ 39125 h 43219"/>
                <a:gd name="connsiteX17" fmla="*/ 5840 w 48181"/>
                <a:gd name="connsiteY17" fmla="*/ 35331 h 43219"/>
                <a:gd name="connsiteX18" fmla="*/ 1146 w 48181"/>
                <a:gd name="connsiteY18" fmla="*/ 31109 h 43219"/>
                <a:gd name="connsiteX19" fmla="*/ 2149 w 48181"/>
                <a:gd name="connsiteY19" fmla="*/ 25410 h 43219"/>
                <a:gd name="connsiteX20" fmla="*/ 31 w 48181"/>
                <a:gd name="connsiteY20" fmla="*/ 19563 h 43219"/>
                <a:gd name="connsiteX21" fmla="*/ 3899 w 48181"/>
                <a:gd name="connsiteY21" fmla="*/ 14366 h 43219"/>
                <a:gd name="connsiteX22" fmla="*/ 3936 w 48181"/>
                <a:gd name="connsiteY22" fmla="*/ 14229 h 43219"/>
                <a:gd name="connsiteX0" fmla="*/ 28619 w 48181"/>
                <a:gd name="connsiteY0" fmla="*/ 36455 h 43219"/>
                <a:gd name="connsiteX1" fmla="*/ 28596 w 48181"/>
                <a:gd name="connsiteY1" fmla="*/ 36519 h 43219"/>
                <a:gd name="connsiteX0" fmla="*/ 3936 w 45306"/>
                <a:gd name="connsiteY0" fmla="*/ 14229 h 43219"/>
                <a:gd name="connsiteX1" fmla="*/ 5659 w 45306"/>
                <a:gd name="connsiteY1" fmla="*/ 6766 h 43219"/>
                <a:gd name="connsiteX2" fmla="*/ 14041 w 45306"/>
                <a:gd name="connsiteY2" fmla="*/ 5061 h 43219"/>
                <a:gd name="connsiteX3" fmla="*/ 22492 w 45306"/>
                <a:gd name="connsiteY3" fmla="*/ 3291 h 43219"/>
                <a:gd name="connsiteX4" fmla="*/ 25785 w 45306"/>
                <a:gd name="connsiteY4" fmla="*/ 59 h 43219"/>
                <a:gd name="connsiteX5" fmla="*/ 29869 w 45306"/>
                <a:gd name="connsiteY5" fmla="*/ 2340 h 43219"/>
                <a:gd name="connsiteX6" fmla="*/ 35499 w 45306"/>
                <a:gd name="connsiteY6" fmla="*/ 549 h 43219"/>
                <a:gd name="connsiteX7" fmla="*/ 38354 w 45306"/>
                <a:gd name="connsiteY7" fmla="*/ 5435 h 43219"/>
                <a:gd name="connsiteX8" fmla="*/ 42018 w 45306"/>
                <a:gd name="connsiteY8" fmla="*/ 10177 h 43219"/>
                <a:gd name="connsiteX9" fmla="*/ 41854 w 45306"/>
                <a:gd name="connsiteY9" fmla="*/ 15319 h 43219"/>
                <a:gd name="connsiteX10" fmla="*/ 43052 w 45306"/>
                <a:gd name="connsiteY10" fmla="*/ 23181 h 43219"/>
                <a:gd name="connsiteX11" fmla="*/ 37286 w 45306"/>
                <a:gd name="connsiteY11" fmla="*/ 30591 h 43219"/>
                <a:gd name="connsiteX12" fmla="*/ 45306 w 45306"/>
                <a:gd name="connsiteY12" fmla="*/ 37718 h 43219"/>
                <a:gd name="connsiteX13" fmla="*/ 34840 w 45306"/>
                <a:gd name="connsiteY13" fmla="*/ 35172 h 43219"/>
                <a:gd name="connsiteX14" fmla="*/ 28591 w 45306"/>
                <a:gd name="connsiteY14" fmla="*/ 36674 h 43219"/>
                <a:gd name="connsiteX15" fmla="*/ 23703 w 45306"/>
                <a:gd name="connsiteY15" fmla="*/ 42965 h 43219"/>
                <a:gd name="connsiteX16" fmla="*/ 16516 w 45306"/>
                <a:gd name="connsiteY16" fmla="*/ 39125 h 43219"/>
                <a:gd name="connsiteX17" fmla="*/ 5840 w 45306"/>
                <a:gd name="connsiteY17" fmla="*/ 35331 h 43219"/>
                <a:gd name="connsiteX18" fmla="*/ 1146 w 45306"/>
                <a:gd name="connsiteY18" fmla="*/ 31109 h 43219"/>
                <a:gd name="connsiteX19" fmla="*/ 2149 w 45306"/>
                <a:gd name="connsiteY19" fmla="*/ 25410 h 43219"/>
                <a:gd name="connsiteX20" fmla="*/ 31 w 45306"/>
                <a:gd name="connsiteY20" fmla="*/ 19563 h 43219"/>
                <a:gd name="connsiteX21" fmla="*/ 3899 w 45306"/>
                <a:gd name="connsiteY21" fmla="*/ 14366 h 43219"/>
                <a:gd name="connsiteX22" fmla="*/ 3936 w 45306"/>
                <a:gd name="connsiteY22" fmla="*/ 14229 h 43219"/>
                <a:gd name="connsiteX0" fmla="*/ 28619 w 45306"/>
                <a:gd name="connsiteY0" fmla="*/ 36455 h 43219"/>
                <a:gd name="connsiteX1" fmla="*/ 28596 w 4530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30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813" y="20636"/>
                    <a:pt x="43052" y="23181"/>
                  </a:cubicBezTo>
                  <a:cubicBezTo>
                    <a:pt x="42291" y="25726"/>
                    <a:pt x="40010" y="30061"/>
                    <a:pt x="37286" y="30591"/>
                  </a:cubicBezTo>
                  <a:cubicBezTo>
                    <a:pt x="40761" y="32955"/>
                    <a:pt x="42987" y="30396"/>
                    <a:pt x="45306" y="37718"/>
                  </a:cubicBezTo>
                  <a:cubicBezTo>
                    <a:pt x="41915" y="32052"/>
                    <a:pt x="37294" y="34135"/>
                    <a:pt x="34840" y="35172"/>
                  </a:cubicBezTo>
                  <a:cubicBezTo>
                    <a:pt x="34186" y="37306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530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57150" cap="rnd">
              <a:solidFill>
                <a:schemeClr val="accent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ja-JP" altLang="en-US">
                <a:solidFill>
                  <a:schemeClr val="lt1"/>
                </a:solidFill>
              </a:endParaRPr>
            </a:p>
          </p:txBody>
        </p:sp>
        <p:pic>
          <p:nvPicPr>
            <p:cNvPr id="4099" name="Picture 3" descr="D:\ryuno\_徳島\コンテンツ制作\ストライプ_.png"/>
            <p:cNvPicPr>
              <a:picLocks noChangeAspect="1" noChangeArrowheads="1"/>
            </p:cNvPicPr>
            <p:nvPr/>
          </p:nvPicPr>
          <p:blipFill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2339800"/>
              <a:ext cx="5067300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テキスト ボックス 91"/>
            <p:cNvSpPr txBox="1"/>
            <p:nvPr/>
          </p:nvSpPr>
          <p:spPr>
            <a:xfrm rot="902826">
              <a:off x="5699936" y="3150582"/>
              <a:ext cx="32151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どんど</a:t>
              </a:r>
              <a:r>
                <a:rPr lang="ja-JP" altLang="en-US" sz="2000" b="1" i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ん</a:t>
              </a:r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メッセージが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きて、止まらない。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どうしよう</a:t>
              </a:r>
              <a:r>
                <a:rPr kumimoji="1"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・・・</a:t>
              </a:r>
            </a:p>
          </p:txBody>
        </p:sp>
      </p:grpSp>
      <p:pic>
        <p:nvPicPr>
          <p:cNvPr id="43" name="図 4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27" y="1221283"/>
            <a:ext cx="5636717" cy="56367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027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3.</a:t>
            </a:r>
            <a:r>
              <a:rPr lang="ja-JP" altLang="en-US"/>
              <a:t> 名前、住所、写真を公開しない</a:t>
            </a:r>
            <a:endParaRPr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286007" y="2420910"/>
            <a:ext cx="8571987" cy="2254861"/>
            <a:chOff x="286007" y="2420910"/>
            <a:chExt cx="8571987" cy="2254861"/>
          </a:xfrm>
        </p:grpSpPr>
        <p:sp>
          <p:nvSpPr>
            <p:cNvPr id="56" name="角丸四角形 55"/>
            <p:cNvSpPr/>
            <p:nvPr/>
          </p:nvSpPr>
          <p:spPr>
            <a:xfrm>
              <a:off x="286007" y="2679596"/>
              <a:ext cx="8571987" cy="19827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38100" cap="rnd" cmpd="sng" algn="ctr">
              <a:solidFill>
                <a:schemeClr val="accent6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4176336" y="2878649"/>
              <a:ext cx="4538917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個人情報をインターネットに公開してはいけません。名前や住所、写真などが広がって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しまうと、完全に消すことはできないのです。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たとえ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メンバーが限定されている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SNS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でも、けっして安全ではありません。</a:t>
              </a:r>
            </a:p>
          </p:txBody>
        </p:sp>
        <p:sp>
          <p:nvSpPr>
            <p:cNvPr id="68" name="雲 31"/>
            <p:cNvSpPr/>
            <p:nvPr/>
          </p:nvSpPr>
          <p:spPr>
            <a:xfrm rot="243905" flipH="1">
              <a:off x="1580169" y="2511150"/>
              <a:ext cx="2593878" cy="1351035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7971" y="31489"/>
                    <a:pt x="40489" y="32793"/>
                    <a:pt x="39313" y="36007"/>
                  </a:cubicBezTo>
                  <a:cubicBezTo>
                    <a:pt x="38504" y="38128"/>
                    <a:pt x="35744" y="3740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FFFFFF"/>
            </a:solidFill>
            <a:ln w="38100">
              <a:solidFill>
                <a:schemeClr val="accent2"/>
              </a:solidFill>
              <a:rou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pic>
          <p:nvPicPr>
            <p:cNvPr id="5" name="図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6" t="21150" r="19309"/>
            <a:stretch/>
          </p:blipFill>
          <p:spPr>
            <a:xfrm flipH="1">
              <a:off x="511415" y="2420910"/>
              <a:ext cx="1685925" cy="22548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テキスト ボックス 44"/>
            <p:cNvSpPr txBox="1"/>
            <p:nvPr/>
          </p:nvSpPr>
          <p:spPr>
            <a:xfrm rot="433677">
              <a:off x="1844906" y="2920626"/>
              <a:ext cx="20644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友達しか見てない</a:t>
              </a:r>
              <a:endParaRPr kumimoji="1" lang="en-US" altLang="ja-JP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から</a:t>
              </a:r>
              <a:r>
                <a:rPr lang="ja-JP" altLang="en-US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大丈夫。</a:t>
              </a:r>
              <a:endParaRPr kumimoji="1" lang="ja-JP" altLang="en-US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66" name="乗算記号 65"/>
          <p:cNvSpPr/>
          <p:nvPr/>
        </p:nvSpPr>
        <p:spPr>
          <a:xfrm rot="20932626">
            <a:off x="1227833" y="3173521"/>
            <a:ext cx="2040134" cy="2013785"/>
          </a:xfrm>
          <a:prstGeom prst="mathMultiply">
            <a:avLst>
              <a:gd name="adj1" fmla="val 13871"/>
            </a:avLst>
          </a:prstGeom>
          <a:solidFill>
            <a:schemeClr val="bg1">
              <a:alpha val="80000"/>
            </a:schemeClr>
          </a:solidFill>
          <a:ln w="38100">
            <a:solidFill>
              <a:schemeClr val="tx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672641" y="728552"/>
            <a:ext cx="7645859" cy="2087151"/>
            <a:chOff x="672641" y="728552"/>
            <a:chExt cx="7645859" cy="2087151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3000" y="728552"/>
              <a:ext cx="2095500" cy="20871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角丸四角形 28"/>
            <p:cNvSpPr/>
            <p:nvPr/>
          </p:nvSpPr>
          <p:spPr>
            <a:xfrm>
              <a:off x="672641" y="1216132"/>
              <a:ext cx="5661177" cy="1111992"/>
            </a:xfrm>
            <a:custGeom>
              <a:avLst/>
              <a:gdLst>
                <a:gd name="connsiteX0" fmla="*/ 0 w 6516914"/>
                <a:gd name="connsiteY0" fmla="*/ 555996 h 1111992"/>
                <a:gd name="connsiteX1" fmla="*/ 555996 w 6516914"/>
                <a:gd name="connsiteY1" fmla="*/ 0 h 1111992"/>
                <a:gd name="connsiteX2" fmla="*/ 5960918 w 6516914"/>
                <a:gd name="connsiteY2" fmla="*/ 0 h 1111992"/>
                <a:gd name="connsiteX3" fmla="*/ 6516914 w 6516914"/>
                <a:gd name="connsiteY3" fmla="*/ 555996 h 1111992"/>
                <a:gd name="connsiteX4" fmla="*/ 6516914 w 6516914"/>
                <a:gd name="connsiteY4" fmla="*/ 555996 h 1111992"/>
                <a:gd name="connsiteX5" fmla="*/ 5960918 w 6516914"/>
                <a:gd name="connsiteY5" fmla="*/ 1111992 h 1111992"/>
                <a:gd name="connsiteX6" fmla="*/ 555996 w 6516914"/>
                <a:gd name="connsiteY6" fmla="*/ 1111992 h 1111992"/>
                <a:gd name="connsiteX7" fmla="*/ 0 w 6516914"/>
                <a:gd name="connsiteY7" fmla="*/ 555996 h 1111992"/>
                <a:gd name="connsiteX0" fmla="*/ 0 w 6555491"/>
                <a:gd name="connsiteY0" fmla="*/ 555996 h 1111992"/>
                <a:gd name="connsiteX1" fmla="*/ 555996 w 6555491"/>
                <a:gd name="connsiteY1" fmla="*/ 0 h 1111992"/>
                <a:gd name="connsiteX2" fmla="*/ 5960918 w 6555491"/>
                <a:gd name="connsiteY2" fmla="*/ 0 h 1111992"/>
                <a:gd name="connsiteX3" fmla="*/ 6478814 w 6555491"/>
                <a:gd name="connsiteY3" fmla="*/ 350218 h 1111992"/>
                <a:gd name="connsiteX4" fmla="*/ 6516914 w 6555491"/>
                <a:gd name="connsiteY4" fmla="*/ 555996 h 1111992"/>
                <a:gd name="connsiteX5" fmla="*/ 6516914 w 6555491"/>
                <a:gd name="connsiteY5" fmla="*/ 555996 h 1111992"/>
                <a:gd name="connsiteX6" fmla="*/ 5960918 w 6555491"/>
                <a:gd name="connsiteY6" fmla="*/ 1111992 h 1111992"/>
                <a:gd name="connsiteX7" fmla="*/ 555996 w 6555491"/>
                <a:gd name="connsiteY7" fmla="*/ 1111992 h 1111992"/>
                <a:gd name="connsiteX8" fmla="*/ 0 w 6555491"/>
                <a:gd name="connsiteY8" fmla="*/ 555996 h 1111992"/>
                <a:gd name="connsiteX0" fmla="*/ 0 w 6562480"/>
                <a:gd name="connsiteY0" fmla="*/ 555996 h 1111992"/>
                <a:gd name="connsiteX1" fmla="*/ 555996 w 6562480"/>
                <a:gd name="connsiteY1" fmla="*/ 0 h 1111992"/>
                <a:gd name="connsiteX2" fmla="*/ 5960918 w 6562480"/>
                <a:gd name="connsiteY2" fmla="*/ 0 h 1111992"/>
                <a:gd name="connsiteX3" fmla="*/ 6478814 w 6562480"/>
                <a:gd name="connsiteY3" fmla="*/ 350218 h 1111992"/>
                <a:gd name="connsiteX4" fmla="*/ 6516914 w 6562480"/>
                <a:gd name="connsiteY4" fmla="*/ 555996 h 1111992"/>
                <a:gd name="connsiteX5" fmla="*/ 6516914 w 6562480"/>
                <a:gd name="connsiteY5" fmla="*/ 555996 h 1111992"/>
                <a:gd name="connsiteX6" fmla="*/ 6491514 w 6562480"/>
                <a:gd name="connsiteY6" fmla="*/ 756618 h 1111992"/>
                <a:gd name="connsiteX7" fmla="*/ 5960918 w 6562480"/>
                <a:gd name="connsiteY7" fmla="*/ 1111992 h 1111992"/>
                <a:gd name="connsiteX8" fmla="*/ 555996 w 6562480"/>
                <a:gd name="connsiteY8" fmla="*/ 1111992 h 1111992"/>
                <a:gd name="connsiteX9" fmla="*/ 0 w 6562480"/>
                <a:gd name="connsiteY9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6516914 w 7063014"/>
                <a:gd name="connsiteY4" fmla="*/ 555996 h 1111992"/>
                <a:gd name="connsiteX5" fmla="*/ 7063014 w 7063014"/>
                <a:gd name="connsiteY5" fmla="*/ 555996 h 1111992"/>
                <a:gd name="connsiteX6" fmla="*/ 6491514 w 7063014"/>
                <a:gd name="connsiteY6" fmla="*/ 756618 h 1111992"/>
                <a:gd name="connsiteX7" fmla="*/ 5960918 w 7063014"/>
                <a:gd name="connsiteY7" fmla="*/ 1111992 h 1111992"/>
                <a:gd name="connsiteX8" fmla="*/ 555996 w 7063014"/>
                <a:gd name="connsiteY8" fmla="*/ 1111992 h 1111992"/>
                <a:gd name="connsiteX9" fmla="*/ 0 w 7063014"/>
                <a:gd name="connsiteY9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20"/>
                <a:gd name="connsiteY0" fmla="*/ 555996 h 1111992"/>
                <a:gd name="connsiteX1" fmla="*/ 555996 w 7063020"/>
                <a:gd name="connsiteY1" fmla="*/ 0 h 1111992"/>
                <a:gd name="connsiteX2" fmla="*/ 5960918 w 7063020"/>
                <a:gd name="connsiteY2" fmla="*/ 0 h 1111992"/>
                <a:gd name="connsiteX3" fmla="*/ 6478814 w 7063020"/>
                <a:gd name="connsiteY3" fmla="*/ 350218 h 1111992"/>
                <a:gd name="connsiteX4" fmla="*/ 7063014 w 7063020"/>
                <a:gd name="connsiteY4" fmla="*/ 555996 h 1111992"/>
                <a:gd name="connsiteX5" fmla="*/ 6491514 w 7063020"/>
                <a:gd name="connsiteY5" fmla="*/ 756618 h 1111992"/>
                <a:gd name="connsiteX6" fmla="*/ 5960918 w 7063020"/>
                <a:gd name="connsiteY6" fmla="*/ 1111992 h 1111992"/>
                <a:gd name="connsiteX7" fmla="*/ 555996 w 7063020"/>
                <a:gd name="connsiteY7" fmla="*/ 1111992 h 1111992"/>
                <a:gd name="connsiteX8" fmla="*/ 0 w 7063020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7566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78814 w 7063014"/>
                <a:gd name="connsiteY3" fmla="*/ 35021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  <a:gd name="connsiteX0" fmla="*/ 0 w 7063014"/>
                <a:gd name="connsiteY0" fmla="*/ 555996 h 1111992"/>
                <a:gd name="connsiteX1" fmla="*/ 555996 w 7063014"/>
                <a:gd name="connsiteY1" fmla="*/ 0 h 1111992"/>
                <a:gd name="connsiteX2" fmla="*/ 5960918 w 7063014"/>
                <a:gd name="connsiteY2" fmla="*/ 0 h 1111992"/>
                <a:gd name="connsiteX3" fmla="*/ 6491514 w 7063014"/>
                <a:gd name="connsiteY3" fmla="*/ 407368 h 1111992"/>
                <a:gd name="connsiteX4" fmla="*/ 7063014 w 7063014"/>
                <a:gd name="connsiteY4" fmla="*/ 555996 h 1111992"/>
                <a:gd name="connsiteX5" fmla="*/ 6491514 w 7063014"/>
                <a:gd name="connsiteY5" fmla="*/ 693118 h 1111992"/>
                <a:gd name="connsiteX6" fmla="*/ 5960918 w 7063014"/>
                <a:gd name="connsiteY6" fmla="*/ 1111992 h 1111992"/>
                <a:gd name="connsiteX7" fmla="*/ 555996 w 7063014"/>
                <a:gd name="connsiteY7" fmla="*/ 1111992 h 1111992"/>
                <a:gd name="connsiteX8" fmla="*/ 0 w 7063014"/>
                <a:gd name="connsiteY8" fmla="*/ 555996 h 1111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63014" h="1111992">
                  <a:moveTo>
                    <a:pt x="0" y="555996"/>
                  </a:moveTo>
                  <a:cubicBezTo>
                    <a:pt x="0" y="248928"/>
                    <a:pt x="248928" y="0"/>
                    <a:pt x="555996" y="0"/>
                  </a:cubicBezTo>
                  <a:lnTo>
                    <a:pt x="5960918" y="0"/>
                  </a:lnTo>
                  <a:cubicBezTo>
                    <a:pt x="6509904" y="58370"/>
                    <a:pt x="6434832" y="314702"/>
                    <a:pt x="6491514" y="407368"/>
                  </a:cubicBezTo>
                  <a:cubicBezTo>
                    <a:pt x="6675196" y="500034"/>
                    <a:pt x="6825947" y="558113"/>
                    <a:pt x="7063014" y="555996"/>
                  </a:cubicBezTo>
                  <a:cubicBezTo>
                    <a:pt x="6855581" y="725329"/>
                    <a:pt x="6622280" y="714752"/>
                    <a:pt x="6491514" y="693118"/>
                  </a:cubicBezTo>
                  <a:cubicBezTo>
                    <a:pt x="6544898" y="849284"/>
                    <a:pt x="6385021" y="1078163"/>
                    <a:pt x="5960918" y="1111992"/>
                  </a:cubicBezTo>
                  <a:lnTo>
                    <a:pt x="555996" y="1111992"/>
                  </a:lnTo>
                  <a:cubicBezTo>
                    <a:pt x="248928" y="1111992"/>
                    <a:pt x="0" y="863064"/>
                    <a:pt x="0" y="555996"/>
                  </a:cubicBezTo>
                  <a:close/>
                </a:path>
              </a:pathLst>
            </a:cu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accent6"/>
                </a:solidFill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672641" y="1430225"/>
              <a:ext cx="52138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何がいけなかったのか</a:t>
              </a:r>
              <a:endParaRPr kumimoji="1" lang="en-US" altLang="ja-JP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400" b="1" dirty="0">
                  <a:solidFill>
                    <a:schemeClr val="accent6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一緒に考えてみよう！</a:t>
              </a:r>
              <a:endParaRPr kumimoji="1" lang="ja-JP" altLang="en-US" sz="2400" b="1" dirty="0">
                <a:solidFill>
                  <a:schemeClr val="accent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286006" y="4578774"/>
            <a:ext cx="8571987" cy="3571875"/>
            <a:chOff x="286006" y="4578774"/>
            <a:chExt cx="8571987" cy="3571875"/>
          </a:xfrm>
        </p:grpSpPr>
        <p:sp>
          <p:nvSpPr>
            <p:cNvPr id="57" name="角丸四角形 56"/>
            <p:cNvSpPr/>
            <p:nvPr/>
          </p:nvSpPr>
          <p:spPr>
            <a:xfrm>
              <a:off x="286006" y="4957544"/>
              <a:ext cx="8571987" cy="1812421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rnd" cmpd="sng" algn="ctr">
              <a:solidFill>
                <a:schemeClr val="accent2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387592" y="5263591"/>
              <a:ext cx="54988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懸賞（けんしょう）サイトなどに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名前や住所を入力する場合でも、入力しても大丈夫なのかどうかを</a:t>
              </a:r>
              <a:r>
                <a:rPr lang="en-US" altLang="ja-JP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､</a:t>
              </a:r>
              <a:r>
                <a:rPr lang="ja-JP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よく確認しましょう。また、自分だけで判断しないで、家の人にも見てもらいましょう。</a:t>
              </a:r>
              <a:endPara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0278" y="4578774"/>
              <a:ext cx="2974975" cy="3571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8650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3.</a:t>
            </a:r>
            <a:r>
              <a:rPr lang="ja-JP" altLang="en-US" dirty="0"/>
              <a:t> 名前、住所、写真を公開しない</a:t>
            </a:r>
          </a:p>
        </p:txBody>
      </p:sp>
      <p:sp>
        <p:nvSpPr>
          <p:cNvPr id="11" name="角丸四角形 10"/>
          <p:cNvSpPr/>
          <p:nvPr/>
        </p:nvSpPr>
        <p:spPr>
          <a:xfrm>
            <a:off x="1444624" y="859483"/>
            <a:ext cx="7566026" cy="2807642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3232"/>
            <a:ext cx="1996568" cy="1947270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222216" y="1534506"/>
            <a:ext cx="6121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名前や住所などの個人情報をうっかり公開すると、悪い人に利用されて、自分や家族が犯罪にまきこまれることもあります。自分や家族の情報は、大切に守りましょう。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-63784" y="4346447"/>
            <a:ext cx="4572000" cy="2240620"/>
            <a:chOff x="373154" y="4520673"/>
            <a:chExt cx="4572000" cy="2240620"/>
          </a:xfrm>
        </p:grpSpPr>
        <p:sp>
          <p:nvSpPr>
            <p:cNvPr id="18" name="雲 31"/>
            <p:cNvSpPr/>
            <p:nvPr/>
          </p:nvSpPr>
          <p:spPr>
            <a:xfrm rot="197991">
              <a:off x="873042" y="4520673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 rot="21098764">
              <a:off x="373154" y="4998458"/>
              <a:ext cx="4572000" cy="10772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自分や家族の</a:t>
              </a:r>
              <a:endParaRPr kumimoji="0" lang="en-US" altLang="ja-JP" sz="3200" kern="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情報は大切に</a:t>
              </a:r>
            </a:p>
          </p:txBody>
        </p:sp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86" y="2013387"/>
            <a:ext cx="4844614" cy="48446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7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3話 名前、住所、写真を公開しない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9845</TotalTime>
  <Words>393</Words>
  <PresentationFormat>画面に合わせる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第3話 名前、住所、写真を 公開しない</vt:lpstr>
      <vt:lpstr>3. 名前、住所、写真を公開しない</vt:lpstr>
      <vt:lpstr>3. 名前、住所、写真を公開しない</vt:lpstr>
      <vt:lpstr>3. 名前、住所、写真を公開しない</vt:lpstr>
      <vt:lpstr>3. 名前、住所、写真を公開しない</vt:lpstr>
      <vt:lpstr>3. 名前、住所、写真を公開しない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2019-12-18T05:51:40Z</cp:lastPrinted>
  <dcterms:created xsi:type="dcterms:W3CDTF">2016-01-27T02:00:48Z</dcterms:created>
  <dcterms:modified xsi:type="dcterms:W3CDTF">2022-08-15T08:33:28Z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25C82281-62A0-45BF-B44E-D70073C3FE43</vt:lpwstr>
  </property>
  <property fmtid="{D5CDD505-2E9C-101B-9397-08002B2CF9AE}" pid="3" name="ArticulatePath">
    <vt:lpwstr>プレゼンテーション1</vt:lpwstr>
  </property>
</Properties>
</file>