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28" r:id="rId2"/>
    <p:sldId id="429" r:id="rId3"/>
    <p:sldId id="430" r:id="rId4"/>
    <p:sldId id="431" r:id="rId5"/>
    <p:sldId id="432" r:id="rId6"/>
    <p:sldId id="433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85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27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36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56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00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6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悪口を書かない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46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お友達のナカちゃんとケンカしてしまった美波さん。</a:t>
            </a:r>
          </a:p>
        </p:txBody>
      </p:sp>
      <p:pic>
        <p:nvPicPr>
          <p:cNvPr id="71" name="図 7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56" y="1553197"/>
            <a:ext cx="683583" cy="731433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12">
            <a:off x="8121080" y="2212783"/>
            <a:ext cx="683583" cy="73143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70852" y="1679226"/>
            <a:ext cx="4690627" cy="2510956"/>
            <a:chOff x="134252" y="1704626"/>
            <a:chExt cx="4690627" cy="2510956"/>
          </a:xfrm>
        </p:grpSpPr>
        <p:sp>
          <p:nvSpPr>
            <p:cNvPr id="13" name="爆発 2 6"/>
            <p:cNvSpPr/>
            <p:nvPr/>
          </p:nvSpPr>
          <p:spPr>
            <a:xfrm rot="10800000">
              <a:off x="134252" y="1704626"/>
              <a:ext cx="4690627" cy="2510956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337 w 18394"/>
                <a:gd name="connsiteY0" fmla="*/ 6935 h 23358"/>
                <a:gd name="connsiteX1" fmla="*/ 13841 w 18394"/>
                <a:gd name="connsiteY1" fmla="*/ 3588 h 23358"/>
                <a:gd name="connsiteX2" fmla="*/ 14308 w 18394"/>
                <a:gd name="connsiteY2" fmla="*/ 7567 h 23358"/>
                <a:gd name="connsiteX3" fmla="*/ 17257 w 18394"/>
                <a:gd name="connsiteY3" fmla="*/ 5829 h 23358"/>
                <a:gd name="connsiteX4" fmla="*/ 16255 w 18394"/>
                <a:gd name="connsiteY4" fmla="*/ 9125 h 23358"/>
                <a:gd name="connsiteX5" fmla="*/ 18394 w 18394"/>
                <a:gd name="connsiteY5" fmla="*/ 10041 h 23358"/>
                <a:gd name="connsiteX6" fmla="*/ 16860 w 18394"/>
                <a:gd name="connsiteY6" fmla="*/ 11995 h 23358"/>
                <a:gd name="connsiteX7" fmla="*/ 18191 w 18394"/>
                <a:gd name="connsiteY7" fmla="*/ 13883 h 23358"/>
                <a:gd name="connsiteX8" fmla="*/ 16255 w 18394"/>
                <a:gd name="connsiteY8" fmla="*/ 14903 h 23358"/>
                <a:gd name="connsiteX9" fmla="*/ 17455 w 18394"/>
                <a:gd name="connsiteY9" fmla="*/ 17904 h 23358"/>
                <a:gd name="connsiteX10" fmla="*/ 14515 w 18394"/>
                <a:gd name="connsiteY10" fmla="*/ 16943 h 23358"/>
                <a:gd name="connsiteX11" fmla="*/ 14817 w 18394"/>
                <a:gd name="connsiteY11" fmla="*/ 19963 h 23358"/>
                <a:gd name="connsiteX12" fmla="*/ 12055 w 18394"/>
                <a:gd name="connsiteY12" fmla="*/ 18528 h 23358"/>
                <a:gd name="connsiteX13" fmla="*/ 11487 w 18394"/>
                <a:gd name="connsiteY13" fmla="*/ 21435 h 23358"/>
                <a:gd name="connsiteX14" fmla="*/ 9747 w 18394"/>
                <a:gd name="connsiteY14" fmla="*/ 19963 h 23358"/>
                <a:gd name="connsiteX15" fmla="*/ 8575 w 18394"/>
                <a:gd name="connsiteY15" fmla="*/ 22305 h 23358"/>
                <a:gd name="connsiteX16" fmla="*/ 7402 w 18394"/>
                <a:gd name="connsiteY16" fmla="*/ 20718 h 23358"/>
                <a:gd name="connsiteX17" fmla="*/ 5082 w 18394"/>
                <a:gd name="connsiteY17" fmla="*/ 23358 h 23358"/>
                <a:gd name="connsiteX18" fmla="*/ 4542 w 18394"/>
                <a:gd name="connsiteY18" fmla="*/ 20416 h 23358"/>
                <a:gd name="connsiteX19" fmla="*/ 1877 w 18394"/>
                <a:gd name="connsiteY19" fmla="*/ 20354 h 23358"/>
                <a:gd name="connsiteX20" fmla="*/ 3205 w 18394"/>
                <a:gd name="connsiteY20" fmla="*/ 17963 h 23358"/>
                <a:gd name="connsiteX21" fmla="*/ 1019 w 18394"/>
                <a:gd name="connsiteY21" fmla="*/ 15534 h 23358"/>
                <a:gd name="connsiteX22" fmla="*/ 3810 w 18394"/>
                <a:gd name="connsiteY22" fmla="*/ 14185 h 23358"/>
                <a:gd name="connsiteX23" fmla="*/ 1642 w 18394"/>
                <a:gd name="connsiteY23" fmla="*/ 10510 h 23358"/>
                <a:gd name="connsiteX24" fmla="*/ 5247 w 18394"/>
                <a:gd name="connsiteY24" fmla="*/ 10410 h 23358"/>
                <a:gd name="connsiteX25" fmla="*/ 0 w 18394"/>
                <a:gd name="connsiteY25" fmla="*/ 0 h 23358"/>
                <a:gd name="connsiteX26" fmla="*/ 7136 w 18394"/>
                <a:gd name="connsiteY26" fmla="*/ 8528 h 23358"/>
                <a:gd name="connsiteX27" fmla="*/ 7700 w 18394"/>
                <a:gd name="connsiteY27" fmla="*/ 5091 h 23358"/>
                <a:gd name="connsiteX28" fmla="*/ 9172 w 18394"/>
                <a:gd name="connsiteY28" fmla="*/ 7433 h 23358"/>
                <a:gd name="connsiteX29" fmla="*/ 9750 w 18394"/>
                <a:gd name="connsiteY29" fmla="*/ 4384 h 23358"/>
                <a:gd name="connsiteX30" fmla="*/ 11337 w 18394"/>
                <a:gd name="connsiteY30" fmla="*/ 6935 h 23358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1400 w 18457"/>
                <a:gd name="connsiteY0" fmla="*/ 3347 h 19770"/>
                <a:gd name="connsiteX1" fmla="*/ 13904 w 18457"/>
                <a:gd name="connsiteY1" fmla="*/ 0 h 19770"/>
                <a:gd name="connsiteX2" fmla="*/ 14371 w 18457"/>
                <a:gd name="connsiteY2" fmla="*/ 3979 h 19770"/>
                <a:gd name="connsiteX3" fmla="*/ 17320 w 18457"/>
                <a:gd name="connsiteY3" fmla="*/ 2241 h 19770"/>
                <a:gd name="connsiteX4" fmla="*/ 16318 w 18457"/>
                <a:gd name="connsiteY4" fmla="*/ 5537 h 19770"/>
                <a:gd name="connsiteX5" fmla="*/ 18457 w 18457"/>
                <a:gd name="connsiteY5" fmla="*/ 6453 h 19770"/>
                <a:gd name="connsiteX6" fmla="*/ 16923 w 18457"/>
                <a:gd name="connsiteY6" fmla="*/ 8407 h 19770"/>
                <a:gd name="connsiteX7" fmla="*/ 18254 w 18457"/>
                <a:gd name="connsiteY7" fmla="*/ 10295 h 19770"/>
                <a:gd name="connsiteX8" fmla="*/ 16318 w 18457"/>
                <a:gd name="connsiteY8" fmla="*/ 11315 h 19770"/>
                <a:gd name="connsiteX9" fmla="*/ 17518 w 18457"/>
                <a:gd name="connsiteY9" fmla="*/ 14316 h 19770"/>
                <a:gd name="connsiteX10" fmla="*/ 14578 w 18457"/>
                <a:gd name="connsiteY10" fmla="*/ 13355 h 19770"/>
                <a:gd name="connsiteX11" fmla="*/ 14880 w 18457"/>
                <a:gd name="connsiteY11" fmla="*/ 16375 h 19770"/>
                <a:gd name="connsiteX12" fmla="*/ 12118 w 18457"/>
                <a:gd name="connsiteY12" fmla="*/ 14940 h 19770"/>
                <a:gd name="connsiteX13" fmla="*/ 11550 w 18457"/>
                <a:gd name="connsiteY13" fmla="*/ 17847 h 19770"/>
                <a:gd name="connsiteX14" fmla="*/ 9810 w 18457"/>
                <a:gd name="connsiteY14" fmla="*/ 16375 h 19770"/>
                <a:gd name="connsiteX15" fmla="*/ 8638 w 18457"/>
                <a:gd name="connsiteY15" fmla="*/ 18717 h 19770"/>
                <a:gd name="connsiteX16" fmla="*/ 7465 w 18457"/>
                <a:gd name="connsiteY16" fmla="*/ 17130 h 19770"/>
                <a:gd name="connsiteX17" fmla="*/ 5145 w 18457"/>
                <a:gd name="connsiteY17" fmla="*/ 19770 h 19770"/>
                <a:gd name="connsiteX18" fmla="*/ 4605 w 18457"/>
                <a:gd name="connsiteY18" fmla="*/ 16828 h 19770"/>
                <a:gd name="connsiteX19" fmla="*/ 1940 w 18457"/>
                <a:gd name="connsiteY19" fmla="*/ 16766 h 19770"/>
                <a:gd name="connsiteX20" fmla="*/ 3268 w 18457"/>
                <a:gd name="connsiteY20" fmla="*/ 14375 h 19770"/>
                <a:gd name="connsiteX21" fmla="*/ 1082 w 18457"/>
                <a:gd name="connsiteY21" fmla="*/ 11946 h 19770"/>
                <a:gd name="connsiteX22" fmla="*/ 3873 w 18457"/>
                <a:gd name="connsiteY22" fmla="*/ 10597 h 19770"/>
                <a:gd name="connsiteX23" fmla="*/ 1705 w 18457"/>
                <a:gd name="connsiteY23" fmla="*/ 6922 h 19770"/>
                <a:gd name="connsiteX24" fmla="*/ 5310 w 18457"/>
                <a:gd name="connsiteY24" fmla="*/ 6822 h 19770"/>
                <a:gd name="connsiteX25" fmla="*/ 0 w 18457"/>
                <a:gd name="connsiteY25" fmla="*/ 678 h 19770"/>
                <a:gd name="connsiteX26" fmla="*/ 7199 w 18457"/>
                <a:gd name="connsiteY26" fmla="*/ 4940 h 19770"/>
                <a:gd name="connsiteX27" fmla="*/ 7763 w 18457"/>
                <a:gd name="connsiteY27" fmla="*/ 1503 h 19770"/>
                <a:gd name="connsiteX28" fmla="*/ 9235 w 18457"/>
                <a:gd name="connsiteY28" fmla="*/ 3845 h 19770"/>
                <a:gd name="connsiteX29" fmla="*/ 9813 w 18457"/>
                <a:gd name="connsiteY29" fmla="*/ 796 h 19770"/>
                <a:gd name="connsiteX30" fmla="*/ 11400 w 18457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  <a:gd name="connsiteX0" fmla="*/ 10482 w 17539"/>
                <a:gd name="connsiteY0" fmla="*/ 3347 h 19770"/>
                <a:gd name="connsiteX1" fmla="*/ 12986 w 17539"/>
                <a:gd name="connsiteY1" fmla="*/ 0 h 19770"/>
                <a:gd name="connsiteX2" fmla="*/ 13453 w 17539"/>
                <a:gd name="connsiteY2" fmla="*/ 3979 h 19770"/>
                <a:gd name="connsiteX3" fmla="*/ 16402 w 17539"/>
                <a:gd name="connsiteY3" fmla="*/ 2241 h 19770"/>
                <a:gd name="connsiteX4" fmla="*/ 15400 w 17539"/>
                <a:gd name="connsiteY4" fmla="*/ 5537 h 19770"/>
                <a:gd name="connsiteX5" fmla="*/ 17539 w 17539"/>
                <a:gd name="connsiteY5" fmla="*/ 6453 h 19770"/>
                <a:gd name="connsiteX6" fmla="*/ 16005 w 17539"/>
                <a:gd name="connsiteY6" fmla="*/ 8407 h 19770"/>
                <a:gd name="connsiteX7" fmla="*/ 17336 w 17539"/>
                <a:gd name="connsiteY7" fmla="*/ 10295 h 19770"/>
                <a:gd name="connsiteX8" fmla="*/ 15400 w 17539"/>
                <a:gd name="connsiteY8" fmla="*/ 11315 h 19770"/>
                <a:gd name="connsiteX9" fmla="*/ 16600 w 17539"/>
                <a:gd name="connsiteY9" fmla="*/ 14316 h 19770"/>
                <a:gd name="connsiteX10" fmla="*/ 13660 w 17539"/>
                <a:gd name="connsiteY10" fmla="*/ 13355 h 19770"/>
                <a:gd name="connsiteX11" fmla="*/ 13962 w 17539"/>
                <a:gd name="connsiteY11" fmla="*/ 16375 h 19770"/>
                <a:gd name="connsiteX12" fmla="*/ 11200 w 17539"/>
                <a:gd name="connsiteY12" fmla="*/ 14940 h 19770"/>
                <a:gd name="connsiteX13" fmla="*/ 10632 w 17539"/>
                <a:gd name="connsiteY13" fmla="*/ 17847 h 19770"/>
                <a:gd name="connsiteX14" fmla="*/ 8892 w 17539"/>
                <a:gd name="connsiteY14" fmla="*/ 16375 h 19770"/>
                <a:gd name="connsiteX15" fmla="*/ 7720 w 17539"/>
                <a:gd name="connsiteY15" fmla="*/ 18717 h 19770"/>
                <a:gd name="connsiteX16" fmla="*/ 6547 w 17539"/>
                <a:gd name="connsiteY16" fmla="*/ 17130 h 19770"/>
                <a:gd name="connsiteX17" fmla="*/ 4227 w 17539"/>
                <a:gd name="connsiteY17" fmla="*/ 19770 h 19770"/>
                <a:gd name="connsiteX18" fmla="*/ 3687 w 17539"/>
                <a:gd name="connsiteY18" fmla="*/ 16828 h 19770"/>
                <a:gd name="connsiteX19" fmla="*/ 1022 w 17539"/>
                <a:gd name="connsiteY19" fmla="*/ 16766 h 19770"/>
                <a:gd name="connsiteX20" fmla="*/ 2350 w 17539"/>
                <a:gd name="connsiteY20" fmla="*/ 14375 h 19770"/>
                <a:gd name="connsiteX21" fmla="*/ 164 w 17539"/>
                <a:gd name="connsiteY21" fmla="*/ 11946 h 19770"/>
                <a:gd name="connsiteX22" fmla="*/ 2955 w 17539"/>
                <a:gd name="connsiteY22" fmla="*/ 10597 h 19770"/>
                <a:gd name="connsiteX23" fmla="*/ 787 w 17539"/>
                <a:gd name="connsiteY23" fmla="*/ 6922 h 19770"/>
                <a:gd name="connsiteX24" fmla="*/ 4392 w 17539"/>
                <a:gd name="connsiteY24" fmla="*/ 6822 h 19770"/>
                <a:gd name="connsiteX25" fmla="*/ 0 w 17539"/>
                <a:gd name="connsiteY25" fmla="*/ 1611 h 19770"/>
                <a:gd name="connsiteX26" fmla="*/ 6281 w 17539"/>
                <a:gd name="connsiteY26" fmla="*/ 4940 h 19770"/>
                <a:gd name="connsiteX27" fmla="*/ 6845 w 17539"/>
                <a:gd name="connsiteY27" fmla="*/ 1503 h 19770"/>
                <a:gd name="connsiteX28" fmla="*/ 8317 w 17539"/>
                <a:gd name="connsiteY28" fmla="*/ 3845 h 19770"/>
                <a:gd name="connsiteX29" fmla="*/ 8895 w 17539"/>
                <a:gd name="connsiteY29" fmla="*/ 796 h 19770"/>
                <a:gd name="connsiteX30" fmla="*/ 10482 w 17539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539" h="19770">
                  <a:moveTo>
                    <a:pt x="10482" y="3347"/>
                  </a:moveTo>
                  <a:cubicBezTo>
                    <a:pt x="11423" y="3281"/>
                    <a:pt x="12197" y="1929"/>
                    <a:pt x="12986" y="0"/>
                  </a:cubicBezTo>
                  <a:cubicBezTo>
                    <a:pt x="12898" y="1926"/>
                    <a:pt x="12702" y="3370"/>
                    <a:pt x="13453" y="3979"/>
                  </a:cubicBezTo>
                  <a:cubicBezTo>
                    <a:pt x="14049" y="4470"/>
                    <a:pt x="15486" y="3131"/>
                    <a:pt x="16402" y="2241"/>
                  </a:cubicBezTo>
                  <a:cubicBezTo>
                    <a:pt x="15931" y="3372"/>
                    <a:pt x="15154" y="4920"/>
                    <a:pt x="15400" y="5537"/>
                  </a:cubicBezTo>
                  <a:cubicBezTo>
                    <a:pt x="15798" y="6378"/>
                    <a:pt x="15799" y="6415"/>
                    <a:pt x="17539" y="6453"/>
                  </a:cubicBezTo>
                  <a:cubicBezTo>
                    <a:pt x="16799" y="7104"/>
                    <a:pt x="16074" y="7628"/>
                    <a:pt x="16005" y="8407"/>
                  </a:cubicBezTo>
                  <a:cubicBezTo>
                    <a:pt x="16021" y="9454"/>
                    <a:pt x="16588" y="9987"/>
                    <a:pt x="17336" y="10295"/>
                  </a:cubicBezTo>
                  <a:cubicBezTo>
                    <a:pt x="16615" y="10474"/>
                    <a:pt x="15435" y="10493"/>
                    <a:pt x="15400" y="11315"/>
                  </a:cubicBezTo>
                  <a:cubicBezTo>
                    <a:pt x="15240" y="12358"/>
                    <a:pt x="15768" y="13209"/>
                    <a:pt x="16600" y="14316"/>
                  </a:cubicBezTo>
                  <a:cubicBezTo>
                    <a:pt x="15655" y="13685"/>
                    <a:pt x="14452" y="12605"/>
                    <a:pt x="13660" y="13355"/>
                  </a:cubicBezTo>
                  <a:cubicBezTo>
                    <a:pt x="13456" y="13816"/>
                    <a:pt x="13708" y="15368"/>
                    <a:pt x="13962" y="16375"/>
                  </a:cubicBezTo>
                  <a:cubicBezTo>
                    <a:pt x="13164" y="15479"/>
                    <a:pt x="12304" y="14422"/>
                    <a:pt x="11200" y="14940"/>
                  </a:cubicBezTo>
                  <a:cubicBezTo>
                    <a:pt x="10630" y="15556"/>
                    <a:pt x="10409" y="16589"/>
                    <a:pt x="10632" y="17847"/>
                  </a:cubicBezTo>
                  <a:cubicBezTo>
                    <a:pt x="10159" y="17067"/>
                    <a:pt x="9487" y="16256"/>
                    <a:pt x="8892" y="16375"/>
                  </a:cubicBezTo>
                  <a:cubicBezTo>
                    <a:pt x="8257" y="16610"/>
                    <a:pt x="7897" y="17486"/>
                    <a:pt x="7720" y="18717"/>
                  </a:cubicBezTo>
                  <a:cubicBezTo>
                    <a:pt x="7482" y="17931"/>
                    <a:pt x="7136" y="17113"/>
                    <a:pt x="6547" y="17130"/>
                  </a:cubicBezTo>
                  <a:cubicBezTo>
                    <a:pt x="5936" y="17228"/>
                    <a:pt x="4594" y="18516"/>
                    <a:pt x="4227" y="19770"/>
                  </a:cubicBezTo>
                  <a:cubicBezTo>
                    <a:pt x="4251" y="18457"/>
                    <a:pt x="4213" y="17499"/>
                    <a:pt x="3687" y="16828"/>
                  </a:cubicBezTo>
                  <a:cubicBezTo>
                    <a:pt x="3241" y="16283"/>
                    <a:pt x="2307" y="16316"/>
                    <a:pt x="1022" y="16766"/>
                  </a:cubicBezTo>
                  <a:cubicBezTo>
                    <a:pt x="1694" y="16033"/>
                    <a:pt x="2395" y="15397"/>
                    <a:pt x="2350" y="14375"/>
                  </a:cubicBezTo>
                  <a:cubicBezTo>
                    <a:pt x="2247" y="12837"/>
                    <a:pt x="1381" y="12199"/>
                    <a:pt x="164" y="11946"/>
                  </a:cubicBezTo>
                  <a:cubicBezTo>
                    <a:pt x="1247" y="11753"/>
                    <a:pt x="2925" y="11432"/>
                    <a:pt x="2955" y="10597"/>
                  </a:cubicBezTo>
                  <a:cubicBezTo>
                    <a:pt x="2995" y="9651"/>
                    <a:pt x="1708" y="8029"/>
                    <a:pt x="787" y="6922"/>
                  </a:cubicBezTo>
                  <a:cubicBezTo>
                    <a:pt x="2035" y="7499"/>
                    <a:pt x="4090" y="8044"/>
                    <a:pt x="4392" y="6822"/>
                  </a:cubicBezTo>
                  <a:cubicBezTo>
                    <a:pt x="4259" y="5846"/>
                    <a:pt x="4156" y="3982"/>
                    <a:pt x="0" y="1611"/>
                  </a:cubicBezTo>
                  <a:cubicBezTo>
                    <a:pt x="4185" y="1874"/>
                    <a:pt x="5176" y="3215"/>
                    <a:pt x="6281" y="4940"/>
                  </a:cubicBezTo>
                  <a:cubicBezTo>
                    <a:pt x="6884" y="4233"/>
                    <a:pt x="6887" y="3164"/>
                    <a:pt x="6845" y="1503"/>
                  </a:cubicBezTo>
                  <a:cubicBezTo>
                    <a:pt x="7260" y="2959"/>
                    <a:pt x="7684" y="4103"/>
                    <a:pt x="8317" y="3845"/>
                  </a:cubicBezTo>
                  <a:cubicBezTo>
                    <a:pt x="8860" y="3643"/>
                    <a:pt x="8948" y="1802"/>
                    <a:pt x="8895" y="796"/>
                  </a:cubicBezTo>
                  <a:cubicBezTo>
                    <a:pt x="9124" y="1903"/>
                    <a:pt x="9399" y="3139"/>
                    <a:pt x="10482" y="334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451592" y="2544605"/>
              <a:ext cx="29462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ナカちゃん</a:t>
              </a:r>
              <a:br>
                <a:rPr lang="en-US" altLang="ja-JP" sz="28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</a:br>
              <a:r>
                <a:rPr lang="ja-JP" altLang="en-US" sz="2800" dirty="0">
                  <a:solidFill>
                    <a:schemeClr val="accent5">
                      <a:lumMod val="75000"/>
                    </a:schemeClr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ムカつく！</a:t>
              </a:r>
              <a:endParaRPr lang="en-US" altLang="ja-JP" sz="2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720765" y="6192352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65" y="1105699"/>
            <a:ext cx="6349206" cy="6349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7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自分のブログに、ナカちゃんへの不満をたくさん書き込みました。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言いたいことを書いてスッキリしましたが・・・</a:t>
            </a:r>
            <a:endParaRPr kumimoji="1"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54272" y="4318679"/>
            <a:ext cx="3159976" cy="2047607"/>
            <a:chOff x="554272" y="4318679"/>
            <a:chExt cx="3159976" cy="2047607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54272" y="4318679"/>
              <a:ext cx="3159976" cy="2047607"/>
              <a:chOff x="294486" y="2199922"/>
              <a:chExt cx="3159976" cy="2047607"/>
            </a:xfrm>
            <a:solidFill>
              <a:srgbClr val="FFFFFF"/>
            </a:solidFill>
          </p:grpSpPr>
          <p:sp>
            <p:nvSpPr>
              <p:cNvPr id="17" name="円/楕円 16"/>
              <p:cNvSpPr/>
              <p:nvPr/>
            </p:nvSpPr>
            <p:spPr>
              <a:xfrm>
                <a:off x="3111479" y="3941215"/>
                <a:ext cx="183844" cy="171240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8" name="雲 31"/>
              <p:cNvSpPr/>
              <p:nvPr/>
            </p:nvSpPr>
            <p:spPr>
              <a:xfrm rot="197991">
                <a:off x="294486" y="2199922"/>
                <a:ext cx="3084330" cy="204760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 cap="rnd">
                <a:solidFill>
                  <a:schemeClr val="accent2"/>
                </a:solidFill>
                <a:beve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3336189" y="3897580"/>
                <a:ext cx="118273" cy="110164"/>
              </a:xfrm>
              <a:prstGeom prst="ellipse">
                <a:avLst/>
              </a:prstGeom>
              <a:grpFill/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80" name="テキスト ボックス 79"/>
            <p:cNvSpPr txBox="1"/>
            <p:nvPr/>
          </p:nvSpPr>
          <p:spPr>
            <a:xfrm>
              <a:off x="798358" y="5031828"/>
              <a:ext cx="2767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本当はそんなことないけど、別にいいよね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273709" y="2510937"/>
            <a:ext cx="4392907" cy="2261088"/>
            <a:chOff x="1273709" y="2510937"/>
            <a:chExt cx="4392907" cy="2261088"/>
          </a:xfrm>
        </p:grpSpPr>
        <p:sp>
          <p:nvSpPr>
            <p:cNvPr id="20" name="円形吹き出し 3"/>
            <p:cNvSpPr/>
            <p:nvPr/>
          </p:nvSpPr>
          <p:spPr>
            <a:xfrm flipH="1">
              <a:off x="1273709" y="2510937"/>
              <a:ext cx="4392907" cy="226108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780025" y="3153915"/>
              <a:ext cx="36815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「ナカちゃんはウソばっかりつくから嫌い！」</a:t>
              </a: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と・・・</a:t>
              </a:r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75" y="1125742"/>
            <a:ext cx="6349206" cy="6349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9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二等辺三角形 45"/>
          <p:cNvSpPr/>
          <p:nvPr/>
        </p:nvSpPr>
        <p:spPr>
          <a:xfrm rot="7286107">
            <a:off x="2734859" y="3329250"/>
            <a:ext cx="420342" cy="1927804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778886" y="2478092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9" name="二等辺三角形 58"/>
          <p:cNvSpPr/>
          <p:nvPr/>
        </p:nvSpPr>
        <p:spPr>
          <a:xfrm rot="4952934">
            <a:off x="2369305" y="4624459"/>
            <a:ext cx="420342" cy="1374844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288835" y="4577038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26" name="Picture 2" descr="D:\_プロジェクト\201512_徳島市教育研究所\07_illustration\美波さん友達2修正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9" y="4635839"/>
            <a:ext cx="1028062" cy="15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プロジェクト\201512_徳島市教育研究所\07_illustration\美波さん友達3修正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678146"/>
            <a:ext cx="1513035" cy="12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ほかのお友達まで、ナ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カちゃんの悪口を言い始めました。かるい気持ちで書いたのに、このままでは大変なことになってしまいそうです。</a:t>
            </a:r>
            <a:endParaRPr kumimoji="1"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4027" flipH="1">
            <a:off x="206979" y="2430434"/>
            <a:ext cx="683583" cy="731433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3385" flipH="1">
            <a:off x="133891" y="4211322"/>
            <a:ext cx="683583" cy="731433"/>
          </a:xfrm>
          <a:prstGeom prst="rect">
            <a:avLst/>
          </a:prstGeom>
        </p:spPr>
      </p:pic>
      <p:grpSp>
        <p:nvGrpSpPr>
          <p:cNvPr id="80" name="グループ化 79"/>
          <p:cNvGrpSpPr/>
          <p:nvPr/>
        </p:nvGrpSpPr>
        <p:grpSpPr>
          <a:xfrm rot="12218126">
            <a:off x="7485113" y="4285041"/>
            <a:ext cx="457311" cy="726317"/>
            <a:chOff x="1083656" y="4481020"/>
            <a:chExt cx="215900" cy="342900"/>
          </a:xfrm>
          <a:solidFill>
            <a:schemeClr val="accent1"/>
          </a:solidFill>
        </p:grpSpPr>
        <p:sp>
          <p:nvSpPr>
            <p:cNvPr id="81" name="フリーフォーム 80"/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フリーフォーム 81"/>
            <p:cNvSpPr/>
            <p:nvPr/>
          </p:nvSpPr>
          <p:spPr>
            <a:xfrm rot="1937600">
              <a:off x="1137631" y="4481020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フリーフォーム 82"/>
            <p:cNvSpPr/>
            <p:nvPr/>
          </p:nvSpPr>
          <p:spPr>
            <a:xfrm rot="18864030">
              <a:off x="1159856" y="4706446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870603" y="2120162"/>
            <a:ext cx="2909245" cy="1973501"/>
            <a:chOff x="3206474" y="1325341"/>
            <a:chExt cx="6113660" cy="2658471"/>
          </a:xfrm>
        </p:grpSpPr>
        <p:grpSp>
          <p:nvGrpSpPr>
            <p:cNvPr id="30" name="グループ化 29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32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3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テキスト ボックス 30"/>
            <p:cNvSpPr txBox="1"/>
            <p:nvPr/>
          </p:nvSpPr>
          <p:spPr>
            <a:xfrm rot="398895">
              <a:off x="4089118" y="2383365"/>
              <a:ext cx="4022481" cy="490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わかるわかる</a:t>
              </a:r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376679" y="1307507"/>
            <a:ext cx="5067300" cy="2426345"/>
            <a:chOff x="4376679" y="1307507"/>
            <a:chExt cx="5067300" cy="2426345"/>
          </a:xfrm>
        </p:grpSpPr>
        <p:grpSp>
          <p:nvGrpSpPr>
            <p:cNvPr id="6" name="グループ化 5"/>
            <p:cNvGrpSpPr/>
            <p:nvPr/>
          </p:nvGrpSpPr>
          <p:grpSpPr>
            <a:xfrm rot="1673048" flipH="1">
              <a:off x="4376679" y="1307507"/>
              <a:ext cx="5067300" cy="2426345"/>
              <a:chOff x="7733542" y="1357198"/>
              <a:chExt cx="5067300" cy="2426345"/>
            </a:xfrm>
          </p:grpSpPr>
          <p:sp>
            <p:nvSpPr>
              <p:cNvPr id="35" name="雲 31"/>
              <p:cNvSpPr/>
              <p:nvPr/>
            </p:nvSpPr>
            <p:spPr>
              <a:xfrm rot="6158944">
                <a:off x="8672359" y="771506"/>
                <a:ext cx="2143692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74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3787" y="31499"/>
                      <a:pt x="48174" y="29939"/>
                    </a:cubicBezTo>
                    <a:cubicBezTo>
                      <a:pt x="41679" y="34310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8174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36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235"/>
              <a:stretch/>
            </p:blipFill>
            <p:spPr bwMode="auto">
              <a:xfrm>
                <a:off x="7733542" y="1357198"/>
                <a:ext cx="5067300" cy="1781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テキスト ボックス 36"/>
            <p:cNvSpPr txBox="1"/>
            <p:nvPr/>
          </p:nvSpPr>
          <p:spPr>
            <a:xfrm rot="902826">
              <a:off x="5761211" y="2500348"/>
              <a:ext cx="32151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そんなつもりはなかったのに、どうしよう・・・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 rot="21243625">
            <a:off x="1124854" y="5120408"/>
            <a:ext cx="2909245" cy="1973501"/>
            <a:chOff x="3206474" y="1325341"/>
            <a:chExt cx="6113660" cy="2658471"/>
          </a:xfrm>
        </p:grpSpPr>
        <p:grpSp>
          <p:nvGrpSpPr>
            <p:cNvPr id="40" name="グループ化 39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42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4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9863" y="1681931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 rot="398895">
              <a:off x="4251280" y="2244258"/>
              <a:ext cx="4022481" cy="87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ナカちゃん</a:t>
              </a:r>
            </a:p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無視しようよ！</a:t>
              </a: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11" y="1181055"/>
            <a:ext cx="5772005" cy="5772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7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286007" y="2679596"/>
            <a:ext cx="8571987" cy="1982787"/>
            <a:chOff x="286007" y="2679596"/>
            <a:chExt cx="8571987" cy="1982787"/>
          </a:xfrm>
        </p:grpSpPr>
        <p:sp>
          <p:nvSpPr>
            <p:cNvPr id="37" name="角丸四角形 36"/>
            <p:cNvSpPr/>
            <p:nvPr/>
          </p:nvSpPr>
          <p:spPr>
            <a:xfrm>
              <a:off x="286007" y="2679596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465615" y="2878649"/>
              <a:ext cx="524963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ブログや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など、相手の顔が見えないところでは、かんたんに人の悪口を書いてしまうことがあるかもしれません。でも、それがきっかけで、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”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炎上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”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したり、いじめにつながったりすることがあるのです。どんなときにも、相手の気持ちを考えてから行動しましょう。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614653" y="2464860"/>
            <a:ext cx="2850962" cy="2361283"/>
            <a:chOff x="614653" y="2464860"/>
            <a:chExt cx="2850962" cy="236128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4653" y="2464860"/>
              <a:ext cx="2850962" cy="2361283"/>
              <a:chOff x="286007" y="1430225"/>
              <a:chExt cx="4101130" cy="3396722"/>
            </a:xfrm>
          </p:grpSpPr>
          <p:pic>
            <p:nvPicPr>
              <p:cNvPr id="79" name="図 7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6007" y="1430225"/>
                <a:ext cx="4101130" cy="3391448"/>
              </a:xfrm>
              <a:prstGeom prst="rect">
                <a:avLst/>
              </a:prstGeom>
            </p:spPr>
          </p:pic>
          <p:sp>
            <p:nvSpPr>
              <p:cNvPr id="80" name="フリーフォーム 79"/>
              <p:cNvSpPr/>
              <p:nvPr/>
            </p:nvSpPr>
            <p:spPr>
              <a:xfrm>
                <a:off x="617232" y="1863077"/>
                <a:ext cx="3191929" cy="2963870"/>
              </a:xfrm>
              <a:custGeom>
                <a:avLst/>
                <a:gdLst>
                  <a:gd name="connsiteX0" fmla="*/ 464457 w 3004457"/>
                  <a:gd name="connsiteY0" fmla="*/ 0 h 2322286"/>
                  <a:gd name="connsiteX1" fmla="*/ 0 w 3004457"/>
                  <a:gd name="connsiteY1" fmla="*/ 2249714 h 2322286"/>
                  <a:gd name="connsiteX2" fmla="*/ 2685142 w 3004457"/>
                  <a:gd name="connsiteY2" fmla="*/ 2322286 h 2322286"/>
                  <a:gd name="connsiteX3" fmla="*/ 3004457 w 3004457"/>
                  <a:gd name="connsiteY3" fmla="*/ 333829 h 2322286"/>
                  <a:gd name="connsiteX4" fmla="*/ 464457 w 3004457"/>
                  <a:gd name="connsiteY4" fmla="*/ 0 h 2322286"/>
                  <a:gd name="connsiteX0" fmla="*/ 473982 w 3013982"/>
                  <a:gd name="connsiteY0" fmla="*/ 0 h 2330677"/>
                  <a:gd name="connsiteX1" fmla="*/ 0 w 3013982"/>
                  <a:gd name="connsiteY1" fmla="*/ 2330677 h 2330677"/>
                  <a:gd name="connsiteX2" fmla="*/ 2694667 w 3013982"/>
                  <a:gd name="connsiteY2" fmla="*/ 2322286 h 2330677"/>
                  <a:gd name="connsiteX3" fmla="*/ 3013982 w 3013982"/>
                  <a:gd name="connsiteY3" fmla="*/ 333829 h 2330677"/>
                  <a:gd name="connsiteX4" fmla="*/ 473982 w 3013982"/>
                  <a:gd name="connsiteY4" fmla="*/ 0 h 2330677"/>
                  <a:gd name="connsiteX0" fmla="*/ 473982 w 3118757"/>
                  <a:gd name="connsiteY0" fmla="*/ 0 h 2330677"/>
                  <a:gd name="connsiteX1" fmla="*/ 0 w 3118757"/>
                  <a:gd name="connsiteY1" fmla="*/ 2330677 h 2330677"/>
                  <a:gd name="connsiteX2" fmla="*/ 2694667 w 3118757"/>
                  <a:gd name="connsiteY2" fmla="*/ 2322286 h 2330677"/>
                  <a:gd name="connsiteX3" fmla="*/ 3118757 w 3118757"/>
                  <a:gd name="connsiteY3" fmla="*/ 210004 h 2330677"/>
                  <a:gd name="connsiteX4" fmla="*/ 473982 w 3118757"/>
                  <a:gd name="connsiteY4" fmla="*/ 0 h 2330677"/>
                  <a:gd name="connsiteX0" fmla="*/ 473982 w 3118757"/>
                  <a:gd name="connsiteY0" fmla="*/ 0 h 2330677"/>
                  <a:gd name="connsiteX1" fmla="*/ 0 w 3118757"/>
                  <a:gd name="connsiteY1" fmla="*/ 2330677 h 2330677"/>
                  <a:gd name="connsiteX2" fmla="*/ 2847067 w 3118757"/>
                  <a:gd name="connsiteY2" fmla="*/ 2312761 h 2330677"/>
                  <a:gd name="connsiteX3" fmla="*/ 3118757 w 3118757"/>
                  <a:gd name="connsiteY3" fmla="*/ 210004 h 2330677"/>
                  <a:gd name="connsiteX4" fmla="*/ 473982 w 3118757"/>
                  <a:gd name="connsiteY4" fmla="*/ 0 h 2330677"/>
                  <a:gd name="connsiteX0" fmla="*/ 535895 w 3118757"/>
                  <a:gd name="connsiteY0" fmla="*/ 0 h 2473552"/>
                  <a:gd name="connsiteX1" fmla="*/ 0 w 3118757"/>
                  <a:gd name="connsiteY1" fmla="*/ 2473552 h 2473552"/>
                  <a:gd name="connsiteX2" fmla="*/ 2847067 w 3118757"/>
                  <a:gd name="connsiteY2" fmla="*/ 2455636 h 2473552"/>
                  <a:gd name="connsiteX3" fmla="*/ 3118757 w 3118757"/>
                  <a:gd name="connsiteY3" fmla="*/ 352879 h 2473552"/>
                  <a:gd name="connsiteX4" fmla="*/ 535895 w 3118757"/>
                  <a:gd name="connsiteY4" fmla="*/ 0 h 2473552"/>
                  <a:gd name="connsiteX0" fmla="*/ 642575 w 3118757"/>
                  <a:gd name="connsiteY0" fmla="*/ 0 h 2961232"/>
                  <a:gd name="connsiteX1" fmla="*/ 0 w 3118757"/>
                  <a:gd name="connsiteY1" fmla="*/ 2961232 h 2961232"/>
                  <a:gd name="connsiteX2" fmla="*/ 2847067 w 3118757"/>
                  <a:gd name="connsiteY2" fmla="*/ 2943316 h 2961232"/>
                  <a:gd name="connsiteX3" fmla="*/ 3118757 w 3118757"/>
                  <a:gd name="connsiteY3" fmla="*/ 840559 h 2961232"/>
                  <a:gd name="connsiteX4" fmla="*/ 642575 w 3118757"/>
                  <a:gd name="connsiteY4" fmla="*/ 0 h 2961232"/>
                  <a:gd name="connsiteX0" fmla="*/ 642575 w 3210197"/>
                  <a:gd name="connsiteY0" fmla="*/ 0 h 2961232"/>
                  <a:gd name="connsiteX1" fmla="*/ 0 w 3210197"/>
                  <a:gd name="connsiteY1" fmla="*/ 2961232 h 2961232"/>
                  <a:gd name="connsiteX2" fmla="*/ 2847067 w 3210197"/>
                  <a:gd name="connsiteY2" fmla="*/ 2943316 h 2961232"/>
                  <a:gd name="connsiteX3" fmla="*/ 3210197 w 3210197"/>
                  <a:gd name="connsiteY3" fmla="*/ 307159 h 2961232"/>
                  <a:gd name="connsiteX4" fmla="*/ 64257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7067 w 3210197"/>
                  <a:gd name="connsiteY2" fmla="*/ 2943316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3867"/>
                  <a:gd name="connsiteX1" fmla="*/ 0 w 3210197"/>
                  <a:gd name="connsiteY1" fmla="*/ 2961232 h 2963867"/>
                  <a:gd name="connsiteX2" fmla="*/ 2826515 w 3210197"/>
                  <a:gd name="connsiteY2" fmla="*/ 2963867 h 2963867"/>
                  <a:gd name="connsiteX3" fmla="*/ 3210197 w 3210197"/>
                  <a:gd name="connsiteY3" fmla="*/ 307159 h 2963867"/>
                  <a:gd name="connsiteX4" fmla="*/ 596855 w 3210197"/>
                  <a:gd name="connsiteY4" fmla="*/ 0 h 2963867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3869"/>
                  <a:gd name="connsiteX1" fmla="*/ 0 w 3210197"/>
                  <a:gd name="connsiteY1" fmla="*/ 2961232 h 2963869"/>
                  <a:gd name="connsiteX2" fmla="*/ 2840217 w 3210197"/>
                  <a:gd name="connsiteY2" fmla="*/ 2963869 h 2963869"/>
                  <a:gd name="connsiteX3" fmla="*/ 3210197 w 3210197"/>
                  <a:gd name="connsiteY3" fmla="*/ 307159 h 2963869"/>
                  <a:gd name="connsiteX4" fmla="*/ 596855 w 3210197"/>
                  <a:gd name="connsiteY4" fmla="*/ 0 h 2963869"/>
                  <a:gd name="connsiteX0" fmla="*/ 596855 w 3173659"/>
                  <a:gd name="connsiteY0" fmla="*/ 0 h 2963869"/>
                  <a:gd name="connsiteX1" fmla="*/ 0 w 3173659"/>
                  <a:gd name="connsiteY1" fmla="*/ 2961232 h 2963869"/>
                  <a:gd name="connsiteX2" fmla="*/ 2840217 w 3173659"/>
                  <a:gd name="connsiteY2" fmla="*/ 2963869 h 2963869"/>
                  <a:gd name="connsiteX3" fmla="*/ 3173659 w 3173659"/>
                  <a:gd name="connsiteY3" fmla="*/ 307159 h 2963869"/>
                  <a:gd name="connsiteX4" fmla="*/ 596855 w 3173659"/>
                  <a:gd name="connsiteY4" fmla="*/ 0 h 2963869"/>
                  <a:gd name="connsiteX0" fmla="*/ 596855 w 3137121"/>
                  <a:gd name="connsiteY0" fmla="*/ 0 h 2963869"/>
                  <a:gd name="connsiteX1" fmla="*/ 0 w 3137121"/>
                  <a:gd name="connsiteY1" fmla="*/ 2961232 h 2963869"/>
                  <a:gd name="connsiteX2" fmla="*/ 2840217 w 3137121"/>
                  <a:gd name="connsiteY2" fmla="*/ 2963869 h 2963869"/>
                  <a:gd name="connsiteX3" fmla="*/ 3137121 w 3137121"/>
                  <a:gd name="connsiteY3" fmla="*/ 311726 h 2963869"/>
                  <a:gd name="connsiteX4" fmla="*/ 596855 w 3137121"/>
                  <a:gd name="connsiteY4" fmla="*/ 0 h 2963869"/>
                  <a:gd name="connsiteX0" fmla="*/ 596855 w 3191928"/>
                  <a:gd name="connsiteY0" fmla="*/ 0 h 2963869"/>
                  <a:gd name="connsiteX1" fmla="*/ 0 w 3191928"/>
                  <a:gd name="connsiteY1" fmla="*/ 2961232 h 2963869"/>
                  <a:gd name="connsiteX2" fmla="*/ 2840217 w 3191928"/>
                  <a:gd name="connsiteY2" fmla="*/ 2963869 h 2963869"/>
                  <a:gd name="connsiteX3" fmla="*/ 3191928 w 3191928"/>
                  <a:gd name="connsiteY3" fmla="*/ 311726 h 2963869"/>
                  <a:gd name="connsiteX4" fmla="*/ 596855 w 3191928"/>
                  <a:gd name="connsiteY4" fmla="*/ 0 h 296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1928" h="2963869">
                    <a:moveTo>
                      <a:pt x="596855" y="0"/>
                    </a:moveTo>
                    <a:lnTo>
                      <a:pt x="0" y="2961232"/>
                    </a:lnTo>
                    <a:lnTo>
                      <a:pt x="2840217" y="2963869"/>
                    </a:lnTo>
                    <a:lnTo>
                      <a:pt x="3191928" y="311726"/>
                    </a:lnTo>
                    <a:lnTo>
                      <a:pt x="596855" y="0"/>
                    </a:lnTo>
                    <a:close/>
                  </a:path>
                </a:pathLst>
              </a:custGeom>
              <a:solidFill>
                <a:srgbClr val="FF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 rot="60000">
              <a:off x="1097707" y="2976143"/>
              <a:ext cx="1855490" cy="1625973"/>
              <a:chOff x="1097707" y="2976143"/>
              <a:chExt cx="1855490" cy="1625973"/>
            </a:xfrm>
          </p:grpSpPr>
          <p:pic>
            <p:nvPicPr>
              <p:cNvPr id="45" name="Picture 4" descr="D:\_プロジェクト\201512_徳島市教育研究所\04_scenario\LINE風吹き出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1026">
                <a:off x="1239098" y="2976143"/>
                <a:ext cx="1487303" cy="311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5" descr="D:\_プロジェクト\201512_徳島市教育研究所\04_scenario\LINE風吹き出し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">
                <a:off x="1393717" y="3423863"/>
                <a:ext cx="1544928" cy="347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テキスト ボックス 46"/>
              <p:cNvSpPr txBox="1"/>
              <p:nvPr/>
            </p:nvSpPr>
            <p:spPr>
              <a:xfrm rot="360000">
                <a:off x="1337536" y="3008221"/>
                <a:ext cx="12501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あの子きらい！</a:t>
                </a: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 rot="360000">
                <a:off x="1552403" y="3470368"/>
                <a:ext cx="14007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分かる！わたしも！</a:t>
                </a:r>
              </a:p>
            </p:txBody>
          </p:sp>
          <p:pic>
            <p:nvPicPr>
              <p:cNvPr id="49" name="Picture 4" descr="D:\_プロジェクト\201512_徳島市教育研究所\04_scenario\LINE風吹き出し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31026">
                <a:off x="1097707" y="3805745"/>
                <a:ext cx="1487303" cy="311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テキスト ボックス 49"/>
              <p:cNvSpPr txBox="1"/>
              <p:nvPr/>
            </p:nvSpPr>
            <p:spPr>
              <a:xfrm rot="360000">
                <a:off x="1196145" y="3837824"/>
                <a:ext cx="12501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無視しちゃおうよ</a:t>
                </a:r>
              </a:p>
            </p:txBody>
          </p:sp>
          <p:pic>
            <p:nvPicPr>
              <p:cNvPr id="51" name="Picture 5" descr="D:\_プロジェクト\201512_徳島市教育研究所\04_scenario\LINE風吹き出し2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">
                <a:off x="1276872" y="4254354"/>
                <a:ext cx="1544928" cy="347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テキスト ボックス 51"/>
              <p:cNvSpPr txBox="1"/>
              <p:nvPr/>
            </p:nvSpPr>
            <p:spPr>
              <a:xfrm rot="360000">
                <a:off x="1435823" y="4295819"/>
                <a:ext cx="13043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いいね！そうしよ！</a:t>
                </a:r>
              </a:p>
            </p:txBody>
          </p:sp>
        </p:grpSp>
      </p:grpSp>
      <p:sp>
        <p:nvSpPr>
          <p:cNvPr id="42" name="乗算記号 41"/>
          <p:cNvSpPr/>
          <p:nvPr/>
        </p:nvSpPr>
        <p:spPr>
          <a:xfrm rot="20932626">
            <a:off x="-49036" y="2433228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286006" y="4462205"/>
            <a:ext cx="8695672" cy="2316046"/>
            <a:chOff x="286006" y="4462205"/>
            <a:chExt cx="8695672" cy="2316046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286006" y="4957544"/>
              <a:ext cx="8571987" cy="1812421"/>
              <a:chOff x="286006" y="4957544"/>
              <a:chExt cx="8571987" cy="1812421"/>
            </a:xfrm>
          </p:grpSpPr>
          <p:sp>
            <p:nvSpPr>
              <p:cNvPr id="40" name="角丸四角形 39"/>
              <p:cNvSpPr/>
              <p:nvPr/>
            </p:nvSpPr>
            <p:spPr>
              <a:xfrm>
                <a:off x="286006" y="4957544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387591" y="5263591"/>
                <a:ext cx="66218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ウソをついて誰かの悪いうわさを流すと、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「名誉毀損（めいよきそん）」という罪になる可能性があります。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ブログや</a:t>
                </a:r>
                <a: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SNS</a:t>
                </a: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に一度書いたことは、なかなか取り消せないので、「書いて良いことかどうか」を、書く前に、落ち着いて考えましょう。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5304210" y="4577584"/>
              <a:ext cx="2512232" cy="1136115"/>
              <a:chOff x="7159458" y="3805348"/>
              <a:chExt cx="2512232" cy="1136115"/>
            </a:xfrm>
          </p:grpSpPr>
          <p:sp>
            <p:nvSpPr>
              <p:cNvPr id="99" name="円/楕円 98"/>
              <p:cNvSpPr/>
              <p:nvPr/>
            </p:nvSpPr>
            <p:spPr>
              <a:xfrm rot="21099215">
                <a:off x="9348280" y="4822164"/>
                <a:ext cx="124798" cy="1192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 rot="628046">
                <a:off x="7159458" y="3805348"/>
                <a:ext cx="2512232" cy="1082137"/>
                <a:chOff x="126264" y="4629563"/>
                <a:chExt cx="2512232" cy="1082137"/>
              </a:xfrm>
            </p:grpSpPr>
            <p:sp>
              <p:nvSpPr>
                <p:cNvPr id="60" name="雲 31"/>
                <p:cNvSpPr/>
                <p:nvPr/>
              </p:nvSpPr>
              <p:spPr>
                <a:xfrm rot="21356095">
                  <a:off x="126264" y="4629563"/>
                  <a:ext cx="2417156" cy="1082137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61" name="テキスト ボックス 60"/>
                <p:cNvSpPr txBox="1"/>
                <p:nvPr/>
              </p:nvSpPr>
              <p:spPr>
                <a:xfrm rot="20971954">
                  <a:off x="134734" y="4872538"/>
                  <a:ext cx="25037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これはナカちゃん</a:t>
                  </a:r>
                  <a:b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</a:br>
                  <a:r>
                    <a:rPr lang="ja-JP" altLang="en-US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を傷つけるかな</a:t>
                  </a:r>
                </a:p>
              </p:txBody>
            </p:sp>
          </p:grpSp>
        </p:grp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06" t="23226" r="20053"/>
            <a:stretch/>
          </p:blipFill>
          <p:spPr>
            <a:xfrm>
              <a:off x="7179507" y="4462205"/>
              <a:ext cx="1802171" cy="2316046"/>
            </a:xfrm>
            <a:prstGeom prst="rect">
              <a:avLst/>
            </a:prstGeom>
            <a:effectLst/>
          </p:spPr>
        </p:pic>
      </p:grpSp>
      <p:grpSp>
        <p:nvGrpSpPr>
          <p:cNvPr id="34" name="グループ化 33"/>
          <p:cNvGrpSpPr/>
          <p:nvPr/>
        </p:nvGrpSpPr>
        <p:grpSpPr>
          <a:xfrm>
            <a:off x="672641" y="728552"/>
            <a:ext cx="7651257" cy="2143125"/>
            <a:chOff x="672641" y="728552"/>
            <a:chExt cx="7651257" cy="2143125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728552"/>
              <a:ext cx="2151698" cy="2143125"/>
            </a:xfrm>
            <a:prstGeom prst="rect">
              <a:avLst/>
            </a:prstGeom>
          </p:spPr>
        </p:pic>
        <p:sp>
          <p:nvSpPr>
            <p:cNvPr id="43" name="角丸四角形 28"/>
            <p:cNvSpPr/>
            <p:nvPr/>
          </p:nvSpPr>
          <p:spPr>
            <a:xfrm>
              <a:off x="672641" y="121613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72641" y="143022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12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81000" y="733424"/>
            <a:ext cx="8629650" cy="268318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 rot="892338">
            <a:off x="4953459" y="2569019"/>
            <a:ext cx="4286084" cy="2240620"/>
            <a:chOff x="-300714" y="3991848"/>
            <a:chExt cx="4286084" cy="2240620"/>
          </a:xfrm>
        </p:grpSpPr>
        <p:sp>
          <p:nvSpPr>
            <p:cNvPr id="25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 rot="21098764">
              <a:off x="-300714" y="4594319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書いて良いことか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よく考えよう！</a:t>
              </a: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978329" y="1329227"/>
            <a:ext cx="745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悪口やかげ口がいけないということは、インターネットだからといって変わることではありません。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したらダメなこと、してもいいことは、どの世界でも同じことなのです。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6. </a:t>
            </a:r>
            <a:r>
              <a:rPr lang="ja-JP" altLang="en-US" dirty="0"/>
              <a:t>悪口を書かない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54" y="2792619"/>
            <a:ext cx="4163055" cy="4163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7" t="21893" r="18263"/>
          <a:stretch/>
        </p:blipFill>
        <p:spPr>
          <a:xfrm>
            <a:off x="1905000" y="2730500"/>
            <a:ext cx="2819400" cy="4225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48" y="4611311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1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368</Words>
  <PresentationFormat>画面に合わせる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第6話 悪口を書かない</vt:lpstr>
      <vt:lpstr>6. 悪口を書かない</vt:lpstr>
      <vt:lpstr>6. 悪口を書かない</vt:lpstr>
      <vt:lpstr>6. 悪口を書かない</vt:lpstr>
      <vt:lpstr>6. 悪口を書かない</vt:lpstr>
      <vt:lpstr>6. 悪口を書かない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