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03" r:id="rId2"/>
    <p:sldId id="504" r:id="rId3"/>
    <p:sldId id="505" r:id="rId4"/>
    <p:sldId id="506" r:id="rId5"/>
    <p:sldId id="507" r:id="rId6"/>
    <p:sldId id="508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3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9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86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36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00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07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8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microsoft.com/office/2007/relationships/hdphoto" Target="../media/hdphoto10.wdp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7538" y="3751206"/>
            <a:ext cx="7166708" cy="2914424"/>
          </a:xfrm>
        </p:spPr>
        <p:txBody>
          <a:bodyPr/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23</a:t>
            </a:r>
            <a:r>
              <a:rPr lang="ja-JP" altLang="en-US" sz="4000" dirty="0"/>
              <a:t>話 </a:t>
            </a:r>
            <a:r>
              <a:rPr lang="ja-JP" altLang="en-US" dirty="0"/>
              <a:t>ネットゲームの</a:t>
            </a:r>
            <a:br>
              <a:rPr lang="en-US" altLang="ja-JP" dirty="0"/>
            </a:br>
            <a:r>
              <a:rPr lang="ja-JP" altLang="en-US" dirty="0"/>
              <a:t>　やり過ぎはダメ！③</a:t>
            </a:r>
            <a:br>
              <a:rPr lang="en-US" altLang="ja-JP" sz="4000" dirty="0"/>
            </a:br>
            <a:r>
              <a:rPr lang="ja-JP" altLang="en-US" sz="4000" dirty="0"/>
              <a:t>　（ルール・マナー）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87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ネットゲームのやり過ぎはダメ！③（ルール・マナー）</a:t>
            </a:r>
            <a:endParaRPr lang="ja-JP" altLang="en-US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E43877B-08D0-40BA-A6C4-B0D78456951A}"/>
              </a:ext>
            </a:extLst>
          </p:cNvPr>
          <p:cNvGrpSpPr/>
          <p:nvPr/>
        </p:nvGrpSpPr>
        <p:grpSpPr>
          <a:xfrm>
            <a:off x="3827803" y="-2223499"/>
            <a:ext cx="1806780" cy="1806780"/>
            <a:chOff x="5059077" y="2018831"/>
            <a:chExt cx="1498294" cy="1498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円/楕円 42">
              <a:extLst>
                <a:ext uri="{FF2B5EF4-FFF2-40B4-BE49-F238E27FC236}">
                  <a16:creationId xmlns:a16="http://schemas.microsoft.com/office/drawing/2014/main" id="{B264FB15-5962-4EF2-BADC-FCB9DF497B27}"/>
                </a:ext>
              </a:extLst>
            </p:cNvPr>
            <p:cNvSpPr/>
            <p:nvPr/>
          </p:nvSpPr>
          <p:spPr>
            <a:xfrm>
              <a:off x="5059077" y="2018831"/>
              <a:ext cx="1498294" cy="14982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9EC3EB6-15DD-4403-AAF8-DA3D09BB25B0}"/>
                </a:ext>
              </a:extLst>
            </p:cNvPr>
            <p:cNvSpPr txBox="1"/>
            <p:nvPr/>
          </p:nvSpPr>
          <p:spPr>
            <a:xfrm>
              <a:off x="5619711" y="2047978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4754906-44BD-4A23-A1BD-2CC6BB198EAA}"/>
                </a:ext>
              </a:extLst>
            </p:cNvPr>
            <p:cNvSpPr txBox="1"/>
            <p:nvPr/>
          </p:nvSpPr>
          <p:spPr>
            <a:xfrm>
              <a:off x="5667801" y="324012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EEBA6F9-93C8-4668-9F96-50565F023B35}"/>
                </a:ext>
              </a:extLst>
            </p:cNvPr>
            <p:cNvSpPr txBox="1"/>
            <p:nvPr/>
          </p:nvSpPr>
          <p:spPr>
            <a:xfrm>
              <a:off x="6252804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E530239-8631-4A70-83C1-DEFECA1080D7}"/>
                </a:ext>
              </a:extLst>
            </p:cNvPr>
            <p:cNvSpPr txBox="1"/>
            <p:nvPr/>
          </p:nvSpPr>
          <p:spPr>
            <a:xfrm>
              <a:off x="5059077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FF58263-0093-4311-979B-BA8D6D232DAD}"/>
                </a:ext>
              </a:extLst>
            </p:cNvPr>
            <p:cNvSpPr txBox="1"/>
            <p:nvPr/>
          </p:nvSpPr>
          <p:spPr>
            <a:xfrm>
              <a:off x="6185301" y="291256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CE86E7F-127E-44AF-BF54-308FA05F0076}"/>
                </a:ext>
              </a:extLst>
            </p:cNvPr>
            <p:cNvSpPr txBox="1"/>
            <p:nvPr/>
          </p:nvSpPr>
          <p:spPr>
            <a:xfrm>
              <a:off x="5996737" y="3159722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B75A12F-53BE-42E1-9A74-90F741217FFF}"/>
                </a:ext>
              </a:extLst>
            </p:cNvPr>
            <p:cNvSpPr txBox="1"/>
            <p:nvPr/>
          </p:nvSpPr>
          <p:spPr>
            <a:xfrm>
              <a:off x="6185301" y="236316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E14A1AD-6B6A-4EFF-9A7D-0FC55B386CF7}"/>
                </a:ext>
              </a:extLst>
            </p:cNvPr>
            <p:cNvSpPr txBox="1"/>
            <p:nvPr/>
          </p:nvSpPr>
          <p:spPr>
            <a:xfrm>
              <a:off x="5971958" y="212587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1B48CA4-2D1A-431B-809A-D61882F0FEB6}"/>
                </a:ext>
              </a:extLst>
            </p:cNvPr>
            <p:cNvSpPr txBox="1"/>
            <p:nvPr/>
          </p:nvSpPr>
          <p:spPr>
            <a:xfrm>
              <a:off x="5356770" y="312817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856DCC7-0252-48E0-8A48-9D056C2C6AD2}"/>
                </a:ext>
              </a:extLst>
            </p:cNvPr>
            <p:cNvSpPr txBox="1"/>
            <p:nvPr/>
          </p:nvSpPr>
          <p:spPr>
            <a:xfrm>
              <a:off x="5120167" y="2361390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FCF5C13-F4FE-47A4-90E6-C3DA5BA9C996}"/>
                </a:ext>
              </a:extLst>
            </p:cNvPr>
            <p:cNvSpPr txBox="1"/>
            <p:nvPr/>
          </p:nvSpPr>
          <p:spPr>
            <a:xfrm>
              <a:off x="5310306" y="2141804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11F7FFA-5378-4BCC-B9E1-C38F6BBB6273}"/>
                </a:ext>
              </a:extLst>
            </p:cNvPr>
            <p:cNvSpPr txBox="1"/>
            <p:nvPr/>
          </p:nvSpPr>
          <p:spPr>
            <a:xfrm>
              <a:off x="5126785" y="2912569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フリーフォーム 59">
              <a:extLst>
                <a:ext uri="{FF2B5EF4-FFF2-40B4-BE49-F238E27FC236}">
                  <a16:creationId xmlns:a16="http://schemas.microsoft.com/office/drawing/2014/main" id="{CDC6D6DA-8FE5-49AA-8736-4344A9740810}"/>
                </a:ext>
              </a:extLst>
            </p:cNvPr>
            <p:cNvSpPr/>
            <p:nvPr/>
          </p:nvSpPr>
          <p:spPr>
            <a:xfrm>
              <a:off x="5793896" y="2256162"/>
              <a:ext cx="45719" cy="470872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フリーフォーム 60">
              <a:extLst>
                <a:ext uri="{FF2B5EF4-FFF2-40B4-BE49-F238E27FC236}">
                  <a16:creationId xmlns:a16="http://schemas.microsoft.com/office/drawing/2014/main" id="{EA94041B-3D73-44BB-8926-4FCFABB77B76}"/>
                </a:ext>
              </a:extLst>
            </p:cNvPr>
            <p:cNvSpPr/>
            <p:nvPr/>
          </p:nvSpPr>
          <p:spPr>
            <a:xfrm rot="-5400000">
              <a:off x="5551828" y="2597222"/>
              <a:ext cx="60905" cy="311693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61">
              <a:extLst>
                <a:ext uri="{FF2B5EF4-FFF2-40B4-BE49-F238E27FC236}">
                  <a16:creationId xmlns:a16="http://schemas.microsoft.com/office/drawing/2014/main" id="{20F7E835-3046-4208-BEB6-86D4273C6BCB}"/>
                </a:ext>
              </a:extLst>
            </p:cNvPr>
            <p:cNvSpPr/>
            <p:nvPr/>
          </p:nvSpPr>
          <p:spPr>
            <a:xfrm>
              <a:off x="5731105" y="2689695"/>
              <a:ext cx="154237" cy="1542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二等辺三角形 36">
            <a:extLst>
              <a:ext uri="{FF2B5EF4-FFF2-40B4-BE49-F238E27FC236}">
                <a16:creationId xmlns:a16="http://schemas.microsoft.com/office/drawing/2014/main" id="{4E137CDA-1F76-4199-8BFD-5D471F7ECF85}"/>
              </a:ext>
            </a:extLst>
          </p:cNvPr>
          <p:cNvSpPr/>
          <p:nvPr/>
        </p:nvSpPr>
        <p:spPr>
          <a:xfrm rot="16668147">
            <a:off x="5471508" y="6009310"/>
            <a:ext cx="253200" cy="442212"/>
          </a:xfrm>
          <a:prstGeom prst="triangle">
            <a:avLst/>
          </a:prstGeom>
          <a:solidFill>
            <a:srgbClr val="706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0ABA298-B2C2-4EF1-9D2D-E43F300AEA15}"/>
              </a:ext>
            </a:extLst>
          </p:cNvPr>
          <p:cNvSpPr txBox="1"/>
          <p:nvPr/>
        </p:nvSpPr>
        <p:spPr>
          <a:xfrm>
            <a:off x="68349" y="869489"/>
            <a:ext cx="8974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夜８時からオンラインゲームをしようと、鳴門くんはみんなに呼びかけました。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角丸四角形 40">
            <a:extLst>
              <a:ext uri="{FF2B5EF4-FFF2-40B4-BE49-F238E27FC236}">
                <a16:creationId xmlns:a16="http://schemas.microsoft.com/office/drawing/2014/main" id="{E2C54592-A7C7-4F9E-8DDB-96A1CACCDA68}"/>
              </a:ext>
            </a:extLst>
          </p:cNvPr>
          <p:cNvSpPr/>
          <p:nvPr/>
        </p:nvSpPr>
        <p:spPr>
          <a:xfrm>
            <a:off x="5681101" y="3132843"/>
            <a:ext cx="3194582" cy="3400425"/>
          </a:xfrm>
          <a:prstGeom prst="roundRect">
            <a:avLst>
              <a:gd name="adj" fmla="val 7373"/>
            </a:avLst>
          </a:prstGeom>
          <a:solidFill>
            <a:schemeClr val="bg1">
              <a:lumMod val="95000"/>
            </a:schemeClr>
          </a:solidFill>
          <a:ln w="76200" cmpd="sng">
            <a:solidFill>
              <a:srgbClr val="706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9D913B64-D82E-3847-84EC-1AE63DCBB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949" y="3084327"/>
            <a:ext cx="3873500" cy="38608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A016C010-924A-4B9E-9891-F371BB069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0" y="3832658"/>
            <a:ext cx="1692289" cy="1650505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7135B64-01F9-4C7C-A3A2-90AC6ECAD198}"/>
              </a:ext>
            </a:extLst>
          </p:cNvPr>
          <p:cNvGrpSpPr/>
          <p:nvPr/>
        </p:nvGrpSpPr>
        <p:grpSpPr>
          <a:xfrm>
            <a:off x="5837157" y="3324667"/>
            <a:ext cx="3049374" cy="994823"/>
            <a:chOff x="5837157" y="3324667"/>
            <a:chExt cx="3049374" cy="994823"/>
          </a:xfrm>
        </p:grpSpPr>
        <p:sp>
          <p:nvSpPr>
            <p:cNvPr id="52" name="円/楕円 26">
              <a:extLst>
                <a:ext uri="{FF2B5EF4-FFF2-40B4-BE49-F238E27FC236}">
                  <a16:creationId xmlns:a16="http://schemas.microsoft.com/office/drawing/2014/main" id="{DBCB29AE-BC95-45ED-BF14-9C5D2EEC03C6}"/>
                </a:ext>
              </a:extLst>
            </p:cNvPr>
            <p:cNvSpPr/>
            <p:nvPr/>
          </p:nvSpPr>
          <p:spPr>
            <a:xfrm>
              <a:off x="5837157" y="3369649"/>
              <a:ext cx="858462" cy="858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706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6E61C48-7BEA-44B8-AD14-628C6CAC1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600" b="84400" l="25400" r="48600">
                          <a14:foregroundMark x1="30600" y1="80800" x2="34000" y2="83400"/>
                          <a14:backgroundMark x1="29200" y1="83000" x2="31800" y2="86400"/>
                          <a14:backgroundMark x1="30600" y1="82800" x2="33000" y2="84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0" t="61695" r="50117" b="15854"/>
            <a:stretch/>
          </p:blipFill>
          <p:spPr>
            <a:xfrm rot="20153822">
              <a:off x="5874944" y="3398900"/>
              <a:ext cx="792863" cy="72767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3" name="吹き出し: 角を丸めた四角形 62">
              <a:extLst>
                <a:ext uri="{FF2B5EF4-FFF2-40B4-BE49-F238E27FC236}">
                  <a16:creationId xmlns:a16="http://schemas.microsoft.com/office/drawing/2014/main" id="{9316945B-958E-4621-BCA3-0B09E625BFF6}"/>
                </a:ext>
              </a:extLst>
            </p:cNvPr>
            <p:cNvSpPr/>
            <p:nvPr/>
          </p:nvSpPr>
          <p:spPr>
            <a:xfrm>
              <a:off x="6820374" y="3324667"/>
              <a:ext cx="1915131" cy="994823"/>
            </a:xfrm>
            <a:prstGeom prst="wedgeRoundRectCallout">
              <a:avLst>
                <a:gd name="adj1" fmla="val -63569"/>
                <a:gd name="adj2" fmla="val 1778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テキスト ボックス 41">
              <a:extLst>
                <a:ext uri="{FF2B5EF4-FFF2-40B4-BE49-F238E27FC236}">
                  <a16:creationId xmlns:a16="http://schemas.microsoft.com/office/drawing/2014/main" id="{7DC7DD9B-E70D-43E2-B4CA-AC1C1A6CE208}"/>
                </a:ext>
              </a:extLst>
            </p:cNvPr>
            <p:cNvSpPr txBox="1"/>
            <p:nvPr/>
          </p:nvSpPr>
          <p:spPr>
            <a:xfrm>
              <a:off x="6849630" y="3367468"/>
              <a:ext cx="20369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今日の夜</a:t>
              </a:r>
              <a:r>
                <a: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8</a:t>
              </a:r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時から</a:t>
              </a:r>
              <a:endParaRPr lang="en-US" altLang="ja-JP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すだちくんオンラインやろうよ！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FDA892A-5C31-4B1C-9B70-563571C515D0}"/>
              </a:ext>
            </a:extLst>
          </p:cNvPr>
          <p:cNvGrpSpPr/>
          <p:nvPr/>
        </p:nvGrpSpPr>
        <p:grpSpPr>
          <a:xfrm>
            <a:off x="5837157" y="4403613"/>
            <a:ext cx="3035102" cy="858462"/>
            <a:chOff x="5837157" y="4403613"/>
            <a:chExt cx="3035102" cy="858462"/>
          </a:xfrm>
        </p:grpSpPr>
        <p:sp>
          <p:nvSpPr>
            <p:cNvPr id="59" name="円/楕円 26">
              <a:extLst>
                <a:ext uri="{FF2B5EF4-FFF2-40B4-BE49-F238E27FC236}">
                  <a16:creationId xmlns:a16="http://schemas.microsoft.com/office/drawing/2014/main" id="{9C477937-8B81-46D1-99A4-8F93DBBFA71E}"/>
                </a:ext>
              </a:extLst>
            </p:cNvPr>
            <p:cNvSpPr/>
            <p:nvPr/>
          </p:nvSpPr>
          <p:spPr>
            <a:xfrm>
              <a:off x="5837157" y="4403613"/>
              <a:ext cx="858462" cy="858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706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pic>
          <p:nvPicPr>
            <p:cNvPr id="62" name="図 61" descr="人形, おもちゃ, 挿絵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0924895F-48D1-4EDD-96F3-AAFEF6E83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000" b="55875" l="43375" r="81625">
                          <a14:foregroundMark x1="53375" y1="31500" x2="56125" y2="44750"/>
                          <a14:foregroundMark x1="72500" y1="32875" x2="70625" y2="44375"/>
                          <a14:foregroundMark x1="59250" y1="51250" x2="67500" y2="51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7" t="15210" r="17973" b="43453"/>
            <a:stretch/>
          </p:blipFill>
          <p:spPr>
            <a:xfrm>
              <a:off x="5900258" y="4455250"/>
              <a:ext cx="724567" cy="769181"/>
            </a:xfrm>
            <a:prstGeom prst="rect">
              <a:avLst/>
            </a:prstGeom>
            <a:effectLst/>
          </p:spPr>
        </p:pic>
        <p:sp>
          <p:nvSpPr>
            <p:cNvPr id="65" name="吹き出し: 角を丸めた四角形 64">
              <a:extLst>
                <a:ext uri="{FF2B5EF4-FFF2-40B4-BE49-F238E27FC236}">
                  <a16:creationId xmlns:a16="http://schemas.microsoft.com/office/drawing/2014/main" id="{5CE38065-8B47-42C5-85EE-8EBEDF11DDBE}"/>
                </a:ext>
              </a:extLst>
            </p:cNvPr>
            <p:cNvSpPr/>
            <p:nvPr/>
          </p:nvSpPr>
          <p:spPr>
            <a:xfrm>
              <a:off x="6820374" y="4449283"/>
              <a:ext cx="1915131" cy="802285"/>
            </a:xfrm>
            <a:prstGeom prst="wedgeRoundRectCallout">
              <a:avLst>
                <a:gd name="adj1" fmla="val -62243"/>
                <a:gd name="adj2" fmla="val 2033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テキスト ボックス 41">
              <a:extLst>
                <a:ext uri="{FF2B5EF4-FFF2-40B4-BE49-F238E27FC236}">
                  <a16:creationId xmlns:a16="http://schemas.microsoft.com/office/drawing/2014/main" id="{695E0D07-0E92-4557-BB09-16BC7D092278}"/>
                </a:ext>
              </a:extLst>
            </p:cNvPr>
            <p:cNvSpPr txBox="1"/>
            <p:nvPr/>
          </p:nvSpPr>
          <p:spPr>
            <a:xfrm>
              <a:off x="6835358" y="4658385"/>
              <a:ext cx="2036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オッケー</a:t>
              </a:r>
            </a:p>
          </p:txBody>
        </p:sp>
      </p:grpSp>
      <p:pic>
        <p:nvPicPr>
          <p:cNvPr id="76" name="図 75">
            <a:extLst>
              <a:ext uri="{FF2B5EF4-FFF2-40B4-BE49-F238E27FC236}">
                <a16:creationId xmlns:a16="http://schemas.microsoft.com/office/drawing/2014/main" id="{61B16735-0DE2-4424-B719-90FADAC8C2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50" b="59875" l="42125" r="72750">
                        <a14:foregroundMark x1="56000" y1="30625" x2="59875" y2="26375"/>
                        <a14:foregroundMark x1="50500" y1="31250" x2="50500" y2="28625"/>
                        <a14:foregroundMark x1="50000" y1="27125" x2="50625" y2="35750"/>
                        <a14:foregroundMark x1="50750" y1="34875" x2="54875" y2="39750"/>
                        <a14:foregroundMark x1="44375" y1="38250" x2="47625" y2="48000"/>
                        <a14:foregroundMark x1="46125" y1="44500" x2="46750" y2="51750"/>
                        <a14:foregroundMark x1="44250" y1="43500" x2="46250" y2="48000"/>
                        <a14:foregroundMark x1="49625" y1="53625" x2="47250" y2="47875"/>
                        <a14:foregroundMark x1="54000" y1="58375" x2="58625" y2="58625"/>
                        <a14:foregroundMark x1="53625" y1="57875" x2="51250" y2="56625"/>
                        <a14:foregroundMark x1="53375" y1="57875" x2="51000" y2="58125"/>
                        <a14:foregroundMark x1="65875" y1="31000" x2="61000" y2="37250"/>
                        <a14:foregroundMark x1="65000" y1="38375" x2="70125" y2="45375"/>
                        <a14:foregroundMark x1="62000" y1="35875" x2="66500" y2="39750"/>
                        <a14:foregroundMark x1="69750" y1="43000" x2="70375" y2="54125"/>
                        <a14:foregroundMark x1="70875" y1="45625" x2="70375" y2="54500"/>
                        <a14:foregroundMark x1="50000" y1="42500" x2="53375" y2="38875"/>
                        <a14:foregroundMark x1="50500" y1="39625" x2="51500" y2="44125"/>
                        <a14:foregroundMark x1="49500" y1="39750" x2="45625" y2="40250"/>
                        <a14:foregroundMark x1="47375" y1="52250" x2="49625" y2="56500"/>
                        <a14:foregroundMark x1="46250" y1="53750" x2="49125" y2="53500"/>
                        <a14:foregroundMark x1="55750" y1="32625" x2="61000" y2="26750"/>
                        <a14:foregroundMark x1="51625" y1="56125" x2="47750" y2="55125"/>
                        <a14:foregroundMark x1="70000" y1="53875" x2="68875" y2="56125"/>
                        <a14:backgroundMark x1="68375" y1="57875" x2="69875" y2="57000"/>
                        <a14:backgroundMark x1="50250" y1="58375" x2="50250" y2="62625"/>
                        <a14:backgroundMark x1="70875" y1="54375" x2="70000" y2="55625"/>
                        <a14:backgroundMark x1="69750" y1="55375" x2="70375" y2="54125"/>
                        <a14:backgroundMark x1="69000" y1="56875" x2="69625" y2="55625"/>
                        <a14:backgroundMark x1="68875" y1="56625" x2="69500" y2="55500"/>
                        <a14:backgroundMark x1="69750" y1="55750" x2="69625" y2="55125"/>
                        <a14:backgroundMark x1="70625" y1="54000" x2="70000" y2="56125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12133" r="29042" b="40809"/>
          <a:stretch/>
        </p:blipFill>
        <p:spPr>
          <a:xfrm>
            <a:off x="3346880" y="3665241"/>
            <a:ext cx="1890227" cy="3208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CF7BE01F-A20B-4382-AE0E-E80B07EBD2CF}"/>
              </a:ext>
            </a:extLst>
          </p:cNvPr>
          <p:cNvGrpSpPr/>
          <p:nvPr/>
        </p:nvGrpSpPr>
        <p:grpSpPr>
          <a:xfrm rot="242145">
            <a:off x="1060402" y="2067599"/>
            <a:ext cx="3978315" cy="2207469"/>
            <a:chOff x="212668" y="2609371"/>
            <a:chExt cx="3978315" cy="2207469"/>
          </a:xfrm>
        </p:grpSpPr>
        <p:sp>
          <p:nvSpPr>
            <p:cNvPr id="78" name="円/楕円 19">
              <a:extLst>
                <a:ext uri="{FF2B5EF4-FFF2-40B4-BE49-F238E27FC236}">
                  <a16:creationId xmlns:a16="http://schemas.microsoft.com/office/drawing/2014/main" id="{5B9F247A-B347-4A50-92FD-F1BC5C19318E}"/>
                </a:ext>
              </a:extLst>
            </p:cNvPr>
            <p:cNvSpPr/>
            <p:nvPr/>
          </p:nvSpPr>
          <p:spPr>
            <a:xfrm>
              <a:off x="2392083" y="4601035"/>
              <a:ext cx="183844" cy="1712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雲 31">
              <a:extLst>
                <a:ext uri="{FF2B5EF4-FFF2-40B4-BE49-F238E27FC236}">
                  <a16:creationId xmlns:a16="http://schemas.microsoft.com/office/drawing/2014/main" id="{D555F518-6F70-47C2-8248-26561A53F18F}"/>
                </a:ext>
              </a:extLst>
            </p:cNvPr>
            <p:cNvSpPr/>
            <p:nvPr/>
          </p:nvSpPr>
          <p:spPr>
            <a:xfrm rot="197991">
              <a:off x="212668" y="2609371"/>
              <a:ext cx="3302439" cy="172765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円/楕円 21">
              <a:extLst>
                <a:ext uri="{FF2B5EF4-FFF2-40B4-BE49-F238E27FC236}">
                  <a16:creationId xmlns:a16="http://schemas.microsoft.com/office/drawing/2014/main" id="{4004D47D-9FBD-48A5-B8D4-FD091D661129}"/>
                </a:ext>
              </a:extLst>
            </p:cNvPr>
            <p:cNvSpPr/>
            <p:nvPr/>
          </p:nvSpPr>
          <p:spPr>
            <a:xfrm>
              <a:off x="2078962" y="4339504"/>
              <a:ext cx="279400" cy="26024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円/楕円 22">
              <a:extLst>
                <a:ext uri="{FF2B5EF4-FFF2-40B4-BE49-F238E27FC236}">
                  <a16:creationId xmlns:a16="http://schemas.microsoft.com/office/drawing/2014/main" id="{4A7390C3-79BF-4B42-BA87-CB438DC43597}"/>
                </a:ext>
              </a:extLst>
            </p:cNvPr>
            <p:cNvSpPr/>
            <p:nvPr/>
          </p:nvSpPr>
          <p:spPr>
            <a:xfrm>
              <a:off x="2652921" y="4706676"/>
              <a:ext cx="118273" cy="1101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75B4E5C6-4C30-4C7A-AC0D-4ECA81F07194}"/>
                </a:ext>
              </a:extLst>
            </p:cNvPr>
            <p:cNvSpPr/>
            <p:nvPr/>
          </p:nvSpPr>
          <p:spPr>
            <a:xfrm rot="21434422">
              <a:off x="568937" y="3012369"/>
              <a:ext cx="36220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鳴門くんから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lvl="0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ゲームのさそいだ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84" name="二等辺三角形 83">
            <a:extLst>
              <a:ext uri="{FF2B5EF4-FFF2-40B4-BE49-F238E27FC236}">
                <a16:creationId xmlns:a16="http://schemas.microsoft.com/office/drawing/2014/main" id="{6801126E-E2D9-437A-8657-20755666091F}"/>
              </a:ext>
            </a:extLst>
          </p:cNvPr>
          <p:cNvSpPr/>
          <p:nvPr/>
        </p:nvSpPr>
        <p:spPr>
          <a:xfrm rot="11663705">
            <a:off x="6521037" y="2792539"/>
            <a:ext cx="253200" cy="636336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E727D7D-B09A-42D9-AB07-206C7DFD2A13}"/>
              </a:ext>
            </a:extLst>
          </p:cNvPr>
          <p:cNvSpPr txBox="1"/>
          <p:nvPr/>
        </p:nvSpPr>
        <p:spPr>
          <a:xfrm>
            <a:off x="6445913" y="2443611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0F0F442-8EF4-4787-8092-3A04E7E1081A}"/>
              </a:ext>
            </a:extLst>
          </p:cNvPr>
          <p:cNvGrpSpPr/>
          <p:nvPr/>
        </p:nvGrpSpPr>
        <p:grpSpPr>
          <a:xfrm>
            <a:off x="5841505" y="5454210"/>
            <a:ext cx="2855453" cy="858462"/>
            <a:chOff x="5841505" y="5454210"/>
            <a:chExt cx="2855453" cy="858462"/>
          </a:xfrm>
        </p:grpSpPr>
        <p:sp>
          <p:nvSpPr>
            <p:cNvPr id="61" name="円/楕円 26">
              <a:extLst>
                <a:ext uri="{FF2B5EF4-FFF2-40B4-BE49-F238E27FC236}">
                  <a16:creationId xmlns:a16="http://schemas.microsoft.com/office/drawing/2014/main" id="{79F3AA40-5103-4886-B62A-8A97F71D3B7B}"/>
                </a:ext>
              </a:extLst>
            </p:cNvPr>
            <p:cNvSpPr/>
            <p:nvPr/>
          </p:nvSpPr>
          <p:spPr>
            <a:xfrm>
              <a:off x="7838496" y="5454210"/>
              <a:ext cx="858462" cy="858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706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sp>
          <p:nvSpPr>
            <p:cNvPr id="74" name="吹き出し: 角を丸めた四角形 73">
              <a:extLst>
                <a:ext uri="{FF2B5EF4-FFF2-40B4-BE49-F238E27FC236}">
                  <a16:creationId xmlns:a16="http://schemas.microsoft.com/office/drawing/2014/main" id="{89D36B24-D024-455D-B303-16B26DAF2AB7}"/>
                </a:ext>
              </a:extLst>
            </p:cNvPr>
            <p:cNvSpPr/>
            <p:nvPr/>
          </p:nvSpPr>
          <p:spPr>
            <a:xfrm flipH="1">
              <a:off x="5841505" y="5506345"/>
              <a:ext cx="1915132" cy="802285"/>
            </a:xfrm>
            <a:prstGeom prst="wedgeRoundRectCallout">
              <a:avLst>
                <a:gd name="adj1" fmla="val -62243"/>
                <a:gd name="adj2" fmla="val 2033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テキスト ボックス 41">
              <a:extLst>
                <a:ext uri="{FF2B5EF4-FFF2-40B4-BE49-F238E27FC236}">
                  <a16:creationId xmlns:a16="http://schemas.microsoft.com/office/drawing/2014/main" id="{46997B92-312F-45AF-92DD-A02D58CF1F9A}"/>
                </a:ext>
              </a:extLst>
            </p:cNvPr>
            <p:cNvSpPr txBox="1"/>
            <p:nvPr/>
          </p:nvSpPr>
          <p:spPr>
            <a:xfrm>
              <a:off x="5911214" y="5722822"/>
              <a:ext cx="1687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いいよー</a:t>
              </a:r>
            </a:p>
          </p:txBody>
        </p:sp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019CE4A7-5149-774D-BFAC-C3DB80D0B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363" y="5497870"/>
              <a:ext cx="711200" cy="7747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37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8A255634-1FE1-47BD-B30A-93E6C54BBFE5}"/>
              </a:ext>
            </a:extLst>
          </p:cNvPr>
          <p:cNvCxnSpPr>
            <a:cxnSpLocks/>
          </p:cNvCxnSpPr>
          <p:nvPr/>
        </p:nvCxnSpPr>
        <p:spPr>
          <a:xfrm>
            <a:off x="6044756" y="2428863"/>
            <a:ext cx="0" cy="442913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CDE1A32-A753-4228-A207-919D3BFD4603}"/>
              </a:ext>
            </a:extLst>
          </p:cNvPr>
          <p:cNvCxnSpPr>
            <a:cxnSpLocks/>
          </p:cNvCxnSpPr>
          <p:nvPr/>
        </p:nvCxnSpPr>
        <p:spPr>
          <a:xfrm>
            <a:off x="3067050" y="2428863"/>
            <a:ext cx="0" cy="442913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ネットゲームのやり過ぎはダメ！③（ルール・マナー）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みんなは毎日、ボイスチャット機能を使い、夜遅くまで大声でゲームを続けていました。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E43877B-08D0-40BA-A6C4-B0D78456951A}"/>
              </a:ext>
            </a:extLst>
          </p:cNvPr>
          <p:cNvGrpSpPr/>
          <p:nvPr/>
        </p:nvGrpSpPr>
        <p:grpSpPr>
          <a:xfrm>
            <a:off x="7435075" y="1501510"/>
            <a:ext cx="1487431" cy="1487431"/>
            <a:chOff x="5059077" y="2018831"/>
            <a:chExt cx="1498294" cy="1498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円/楕円 42">
              <a:extLst>
                <a:ext uri="{FF2B5EF4-FFF2-40B4-BE49-F238E27FC236}">
                  <a16:creationId xmlns:a16="http://schemas.microsoft.com/office/drawing/2014/main" id="{B264FB15-5962-4EF2-BADC-FCB9DF497B27}"/>
                </a:ext>
              </a:extLst>
            </p:cNvPr>
            <p:cNvSpPr/>
            <p:nvPr/>
          </p:nvSpPr>
          <p:spPr>
            <a:xfrm>
              <a:off x="5059077" y="2018831"/>
              <a:ext cx="1498294" cy="14982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9EC3EB6-15DD-4403-AAF8-DA3D09BB25B0}"/>
                </a:ext>
              </a:extLst>
            </p:cNvPr>
            <p:cNvSpPr txBox="1"/>
            <p:nvPr/>
          </p:nvSpPr>
          <p:spPr>
            <a:xfrm>
              <a:off x="5619711" y="2047978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4754906-44BD-4A23-A1BD-2CC6BB198EAA}"/>
                </a:ext>
              </a:extLst>
            </p:cNvPr>
            <p:cNvSpPr txBox="1"/>
            <p:nvPr/>
          </p:nvSpPr>
          <p:spPr>
            <a:xfrm>
              <a:off x="5667801" y="324012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EEBA6F9-93C8-4668-9F96-50565F023B35}"/>
                </a:ext>
              </a:extLst>
            </p:cNvPr>
            <p:cNvSpPr txBox="1"/>
            <p:nvPr/>
          </p:nvSpPr>
          <p:spPr>
            <a:xfrm>
              <a:off x="6252804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E530239-8631-4A70-83C1-DEFECA1080D7}"/>
                </a:ext>
              </a:extLst>
            </p:cNvPr>
            <p:cNvSpPr txBox="1"/>
            <p:nvPr/>
          </p:nvSpPr>
          <p:spPr>
            <a:xfrm>
              <a:off x="5059077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FF58263-0093-4311-979B-BA8D6D232DAD}"/>
                </a:ext>
              </a:extLst>
            </p:cNvPr>
            <p:cNvSpPr txBox="1"/>
            <p:nvPr/>
          </p:nvSpPr>
          <p:spPr>
            <a:xfrm>
              <a:off x="6185301" y="291256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CE86E7F-127E-44AF-BF54-308FA05F0076}"/>
                </a:ext>
              </a:extLst>
            </p:cNvPr>
            <p:cNvSpPr txBox="1"/>
            <p:nvPr/>
          </p:nvSpPr>
          <p:spPr>
            <a:xfrm>
              <a:off x="5996737" y="3159722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B75A12F-53BE-42E1-9A74-90F741217FFF}"/>
                </a:ext>
              </a:extLst>
            </p:cNvPr>
            <p:cNvSpPr txBox="1"/>
            <p:nvPr/>
          </p:nvSpPr>
          <p:spPr>
            <a:xfrm>
              <a:off x="6185301" y="236316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1E14A1AD-6B6A-4EFF-9A7D-0FC55B386CF7}"/>
                </a:ext>
              </a:extLst>
            </p:cNvPr>
            <p:cNvSpPr txBox="1"/>
            <p:nvPr/>
          </p:nvSpPr>
          <p:spPr>
            <a:xfrm>
              <a:off x="5971958" y="212587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1B48CA4-2D1A-431B-809A-D61882F0FEB6}"/>
                </a:ext>
              </a:extLst>
            </p:cNvPr>
            <p:cNvSpPr txBox="1"/>
            <p:nvPr/>
          </p:nvSpPr>
          <p:spPr>
            <a:xfrm>
              <a:off x="5356770" y="312817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856DCC7-0252-48E0-8A48-9D056C2C6AD2}"/>
                </a:ext>
              </a:extLst>
            </p:cNvPr>
            <p:cNvSpPr txBox="1"/>
            <p:nvPr/>
          </p:nvSpPr>
          <p:spPr>
            <a:xfrm>
              <a:off x="5120167" y="2361390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FCF5C13-F4FE-47A4-90E6-C3DA5BA9C996}"/>
                </a:ext>
              </a:extLst>
            </p:cNvPr>
            <p:cNvSpPr txBox="1"/>
            <p:nvPr/>
          </p:nvSpPr>
          <p:spPr>
            <a:xfrm>
              <a:off x="5310306" y="2141804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11F7FFA-5378-4BCC-B9E1-C38F6BBB6273}"/>
                </a:ext>
              </a:extLst>
            </p:cNvPr>
            <p:cNvSpPr txBox="1"/>
            <p:nvPr/>
          </p:nvSpPr>
          <p:spPr>
            <a:xfrm>
              <a:off x="5126785" y="2912569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フリーフォーム 59">
              <a:extLst>
                <a:ext uri="{FF2B5EF4-FFF2-40B4-BE49-F238E27FC236}">
                  <a16:creationId xmlns:a16="http://schemas.microsoft.com/office/drawing/2014/main" id="{CDC6D6DA-8FE5-49AA-8736-4344A9740810}"/>
                </a:ext>
              </a:extLst>
            </p:cNvPr>
            <p:cNvSpPr/>
            <p:nvPr/>
          </p:nvSpPr>
          <p:spPr>
            <a:xfrm rot="10800000">
              <a:off x="5777210" y="2817027"/>
              <a:ext cx="45719" cy="470872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フリーフォーム 60">
              <a:extLst>
                <a:ext uri="{FF2B5EF4-FFF2-40B4-BE49-F238E27FC236}">
                  <a16:creationId xmlns:a16="http://schemas.microsoft.com/office/drawing/2014/main" id="{EA94041B-3D73-44BB-8926-4FCFABB77B76}"/>
                </a:ext>
              </a:extLst>
            </p:cNvPr>
            <p:cNvSpPr/>
            <p:nvPr/>
          </p:nvSpPr>
          <p:spPr>
            <a:xfrm rot="17204182">
              <a:off x="5551861" y="2549749"/>
              <a:ext cx="60905" cy="311693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61">
              <a:extLst>
                <a:ext uri="{FF2B5EF4-FFF2-40B4-BE49-F238E27FC236}">
                  <a16:creationId xmlns:a16="http://schemas.microsoft.com/office/drawing/2014/main" id="{20F7E835-3046-4208-BEB6-86D4273C6BCB}"/>
                </a:ext>
              </a:extLst>
            </p:cNvPr>
            <p:cNvSpPr/>
            <p:nvPr/>
          </p:nvSpPr>
          <p:spPr>
            <a:xfrm>
              <a:off x="5731105" y="2689695"/>
              <a:ext cx="154237" cy="1542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A129EB64-7BC4-4BC8-9661-651B906E8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15993" r="21779" b="12936"/>
          <a:stretch/>
        </p:blipFill>
        <p:spPr>
          <a:xfrm>
            <a:off x="274490" y="3925732"/>
            <a:ext cx="2275747" cy="293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5AB6D3A-C9EB-4F79-8940-AFB45DA61C22}"/>
              </a:ext>
            </a:extLst>
          </p:cNvPr>
          <p:cNvGrpSpPr/>
          <p:nvPr/>
        </p:nvGrpSpPr>
        <p:grpSpPr>
          <a:xfrm>
            <a:off x="3286329" y="3441177"/>
            <a:ext cx="2373455" cy="3457476"/>
            <a:chOff x="3012137" y="4414698"/>
            <a:chExt cx="1856606" cy="2704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3935CCFD-D373-40B4-8C4D-BCBD7E7BF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1" t="3670" r="6535"/>
            <a:stretch/>
          </p:blipFill>
          <p:spPr>
            <a:xfrm>
              <a:off x="3012137" y="4414698"/>
              <a:ext cx="1856606" cy="2704568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C870EDD-03C8-4DAD-B47B-DD1F2EDD9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00" b="42667" l="45333" r="53500"/>
                      </a14:imgEffect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4" t="36914" r="46359" b="56648"/>
            <a:stretch/>
          </p:blipFill>
          <p:spPr>
            <a:xfrm>
              <a:off x="3770611" y="5847120"/>
              <a:ext cx="303414" cy="189262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55F1FFA-9994-4FDD-9A64-B877B7007136}"/>
              </a:ext>
            </a:extLst>
          </p:cNvPr>
          <p:cNvGrpSpPr/>
          <p:nvPr/>
        </p:nvGrpSpPr>
        <p:grpSpPr>
          <a:xfrm rot="2333583">
            <a:off x="1514942" y="3295890"/>
            <a:ext cx="1647568" cy="1487432"/>
            <a:chOff x="-68620" y="1596633"/>
            <a:chExt cx="3652024" cy="1716670"/>
          </a:xfrm>
        </p:grpSpPr>
        <p:sp>
          <p:nvSpPr>
            <p:cNvPr id="41" name="爆発 2 6">
              <a:extLst>
                <a:ext uri="{FF2B5EF4-FFF2-40B4-BE49-F238E27FC236}">
                  <a16:creationId xmlns:a16="http://schemas.microsoft.com/office/drawing/2014/main" id="{AB38A467-6311-46B4-9596-86F95D8AD130}"/>
                </a:ext>
              </a:extLst>
            </p:cNvPr>
            <p:cNvSpPr/>
            <p:nvPr/>
          </p:nvSpPr>
          <p:spPr>
            <a:xfrm rot="305964">
              <a:off x="-68620" y="1596633"/>
              <a:ext cx="3496644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8E6AF25-8BC9-4684-922D-B49029E572BB}"/>
                </a:ext>
              </a:extLst>
            </p:cNvPr>
            <p:cNvSpPr txBox="1"/>
            <p:nvPr/>
          </p:nvSpPr>
          <p:spPr>
            <a:xfrm rot="20485913">
              <a:off x="190564" y="2299566"/>
              <a:ext cx="3392840" cy="4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うわっ！？</a:t>
              </a:r>
            </a:p>
          </p:txBody>
        </p:sp>
      </p:grpSp>
      <p:pic>
        <p:nvPicPr>
          <p:cNvPr id="76" name="図 75">
            <a:extLst>
              <a:ext uri="{FF2B5EF4-FFF2-40B4-BE49-F238E27FC236}">
                <a16:creationId xmlns:a16="http://schemas.microsoft.com/office/drawing/2014/main" id="{AB5C2DBA-3C9C-434E-B4C3-6BEFEB844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84" y="3936808"/>
            <a:ext cx="2463800" cy="3060700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2706F50-E567-4AC1-9BAA-8881CED13202}"/>
              </a:ext>
            </a:extLst>
          </p:cNvPr>
          <p:cNvGrpSpPr/>
          <p:nvPr/>
        </p:nvGrpSpPr>
        <p:grpSpPr>
          <a:xfrm rot="589275">
            <a:off x="14582" y="1977637"/>
            <a:ext cx="2287277" cy="1747161"/>
            <a:chOff x="4232921" y="4995518"/>
            <a:chExt cx="4098247" cy="1747161"/>
          </a:xfrm>
        </p:grpSpPr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88D877E5-83B9-4371-9A73-E3C9F75CFD4B}"/>
                </a:ext>
              </a:extLst>
            </p:cNvPr>
            <p:cNvGrpSpPr/>
            <p:nvPr/>
          </p:nvGrpSpPr>
          <p:grpSpPr>
            <a:xfrm rot="20961827">
              <a:off x="4232921" y="4995518"/>
              <a:ext cx="4098247" cy="1747161"/>
              <a:chOff x="-5223648" y="1664841"/>
              <a:chExt cx="5424994" cy="2961661"/>
            </a:xfrm>
          </p:grpSpPr>
          <p:sp>
            <p:nvSpPr>
              <p:cNvPr id="55" name="爆発 2 6">
                <a:extLst>
                  <a:ext uri="{FF2B5EF4-FFF2-40B4-BE49-F238E27FC236}">
                    <a16:creationId xmlns:a16="http://schemas.microsoft.com/office/drawing/2014/main" id="{E41F8248-7AE8-4804-853A-9B970F2DB3DD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b="1">
                  <a:solidFill>
                    <a:schemeClr val="dk1"/>
                  </a:solidFill>
                </a:endParaRPr>
              </a:p>
            </p:txBody>
          </p:sp>
          <p:pic>
            <p:nvPicPr>
              <p:cNvPr id="56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C0D0D86A-F128-4365-A512-E33F570CC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209636" y="1705841"/>
                <a:ext cx="5347871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C99FF03-854D-4D42-904E-4BE40E7C4357}"/>
                </a:ext>
              </a:extLst>
            </p:cNvPr>
            <p:cNvSpPr txBox="1"/>
            <p:nvPr/>
          </p:nvSpPr>
          <p:spPr>
            <a:xfrm rot="20420268">
              <a:off x="4326435" y="5505861"/>
              <a:ext cx="3682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あー！？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やられたー！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7BF1C0D-374D-4AA0-A3CD-4294C146F0D5}"/>
              </a:ext>
            </a:extLst>
          </p:cNvPr>
          <p:cNvGrpSpPr/>
          <p:nvPr/>
        </p:nvGrpSpPr>
        <p:grpSpPr>
          <a:xfrm rot="1932295">
            <a:off x="7127089" y="3045568"/>
            <a:ext cx="1989694" cy="1487432"/>
            <a:chOff x="-68620" y="1596633"/>
            <a:chExt cx="3550727" cy="1716670"/>
          </a:xfrm>
        </p:grpSpPr>
        <p:sp>
          <p:nvSpPr>
            <p:cNvPr id="58" name="爆発 2 6">
              <a:extLst>
                <a:ext uri="{FF2B5EF4-FFF2-40B4-BE49-F238E27FC236}">
                  <a16:creationId xmlns:a16="http://schemas.microsoft.com/office/drawing/2014/main" id="{F9483ED8-BD30-42D5-8836-DDA2885F3562}"/>
                </a:ext>
              </a:extLst>
            </p:cNvPr>
            <p:cNvSpPr/>
            <p:nvPr/>
          </p:nvSpPr>
          <p:spPr>
            <a:xfrm rot="305964">
              <a:off x="-68620" y="1596633"/>
              <a:ext cx="3496644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05932C87-04F5-4FEC-BFEE-19BDF0BA2B78}"/>
                </a:ext>
              </a:extLst>
            </p:cNvPr>
            <p:cNvSpPr txBox="1"/>
            <p:nvPr/>
          </p:nvSpPr>
          <p:spPr>
            <a:xfrm rot="20485913">
              <a:off x="-29351" y="2076747"/>
              <a:ext cx="3511458" cy="816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そっち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まかせた！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C851353-202A-4E08-9967-3994451353F9}"/>
              </a:ext>
            </a:extLst>
          </p:cNvPr>
          <p:cNvGrpSpPr/>
          <p:nvPr/>
        </p:nvGrpSpPr>
        <p:grpSpPr>
          <a:xfrm rot="21036371">
            <a:off x="5455074" y="1799623"/>
            <a:ext cx="2302748" cy="1774011"/>
            <a:chOff x="4202898" y="4998313"/>
            <a:chExt cx="4128530" cy="1747161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22DB06D1-2690-4058-8060-984A67EEBFC6}"/>
                </a:ext>
              </a:extLst>
            </p:cNvPr>
            <p:cNvGrpSpPr/>
            <p:nvPr/>
          </p:nvGrpSpPr>
          <p:grpSpPr>
            <a:xfrm rot="20961827">
              <a:off x="4202898" y="4998313"/>
              <a:ext cx="4128530" cy="1747161"/>
              <a:chOff x="-5263735" y="1664841"/>
              <a:chExt cx="5465081" cy="2961661"/>
            </a:xfrm>
          </p:grpSpPr>
          <p:sp>
            <p:nvSpPr>
              <p:cNvPr id="68" name="爆発 2 6">
                <a:extLst>
                  <a:ext uri="{FF2B5EF4-FFF2-40B4-BE49-F238E27FC236}">
                    <a16:creationId xmlns:a16="http://schemas.microsoft.com/office/drawing/2014/main" id="{D1B6BB47-12F0-495A-8261-6D05CE574766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b="1">
                  <a:solidFill>
                    <a:schemeClr val="dk1"/>
                  </a:solidFill>
                </a:endParaRPr>
              </a:p>
            </p:txBody>
          </p:sp>
          <p:pic>
            <p:nvPicPr>
              <p:cNvPr id="69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E960768D-DD44-4056-9D32-2E65C23FDB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263735" y="1718158"/>
                <a:ext cx="5347872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69BB743B-0A06-4BBF-85B3-478058326FA9}"/>
                </a:ext>
              </a:extLst>
            </p:cNvPr>
            <p:cNvSpPr txBox="1"/>
            <p:nvPr/>
          </p:nvSpPr>
          <p:spPr>
            <a:xfrm rot="20420268">
              <a:off x="4442008" y="5728150"/>
              <a:ext cx="3682559" cy="46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いけるって！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E2D28AF-E313-4053-A057-88E0C9AB8706}"/>
              </a:ext>
            </a:extLst>
          </p:cNvPr>
          <p:cNvGrpSpPr/>
          <p:nvPr/>
        </p:nvGrpSpPr>
        <p:grpSpPr>
          <a:xfrm rot="1636820">
            <a:off x="4203052" y="2853782"/>
            <a:ext cx="1647568" cy="1487432"/>
            <a:chOff x="-68620" y="1596633"/>
            <a:chExt cx="3652024" cy="1716670"/>
          </a:xfrm>
        </p:grpSpPr>
        <p:sp>
          <p:nvSpPr>
            <p:cNvPr id="71" name="爆発 2 6">
              <a:extLst>
                <a:ext uri="{FF2B5EF4-FFF2-40B4-BE49-F238E27FC236}">
                  <a16:creationId xmlns:a16="http://schemas.microsoft.com/office/drawing/2014/main" id="{FB66824A-F0A4-48CC-9FA8-A90D2E7D021A}"/>
                </a:ext>
              </a:extLst>
            </p:cNvPr>
            <p:cNvSpPr/>
            <p:nvPr/>
          </p:nvSpPr>
          <p:spPr>
            <a:xfrm rot="305964">
              <a:off x="-68620" y="1596633"/>
              <a:ext cx="3496644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33F2BDD0-4842-4F07-AF2A-57393434D76D}"/>
                </a:ext>
              </a:extLst>
            </p:cNvPr>
            <p:cNvSpPr txBox="1"/>
            <p:nvPr/>
          </p:nvSpPr>
          <p:spPr>
            <a:xfrm rot="20485913">
              <a:off x="190564" y="2299566"/>
              <a:ext cx="3392840" cy="4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にげてー！</a:t>
              </a: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56413BB8-839E-4B44-8F46-2882B685DE40}"/>
              </a:ext>
            </a:extLst>
          </p:cNvPr>
          <p:cNvGrpSpPr/>
          <p:nvPr/>
        </p:nvGrpSpPr>
        <p:grpSpPr>
          <a:xfrm rot="1047365">
            <a:off x="2582281" y="1740861"/>
            <a:ext cx="2303512" cy="1796818"/>
            <a:chOff x="4232921" y="4995518"/>
            <a:chExt cx="4098247" cy="1747161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1E172644-B4E6-4532-B0A9-B9A5701B4497}"/>
                </a:ext>
              </a:extLst>
            </p:cNvPr>
            <p:cNvGrpSpPr/>
            <p:nvPr/>
          </p:nvGrpSpPr>
          <p:grpSpPr>
            <a:xfrm rot="20961827">
              <a:off x="4232921" y="4995518"/>
              <a:ext cx="4098247" cy="1747161"/>
              <a:chOff x="-5223648" y="1664841"/>
              <a:chExt cx="5424994" cy="2961661"/>
            </a:xfrm>
          </p:grpSpPr>
          <p:sp>
            <p:nvSpPr>
              <p:cNvPr id="63" name="爆発 2 6">
                <a:extLst>
                  <a:ext uri="{FF2B5EF4-FFF2-40B4-BE49-F238E27FC236}">
                    <a16:creationId xmlns:a16="http://schemas.microsoft.com/office/drawing/2014/main" id="{9CB3BAB3-3BBC-41E7-824D-236321AD2A84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b="1">
                  <a:solidFill>
                    <a:schemeClr val="dk1"/>
                  </a:solidFill>
                </a:endParaRPr>
              </a:p>
            </p:txBody>
          </p:sp>
          <p:pic>
            <p:nvPicPr>
              <p:cNvPr id="64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66113619-742A-4795-A9DB-F04E3D52B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209636" y="1705841"/>
                <a:ext cx="5347871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83D3F91E-189F-4CC1-9557-E444E1EBE6C0}"/>
                </a:ext>
              </a:extLst>
            </p:cNvPr>
            <p:cNvSpPr txBox="1"/>
            <p:nvPr/>
          </p:nvSpPr>
          <p:spPr>
            <a:xfrm rot="20420268">
              <a:off x="4326435" y="5505861"/>
              <a:ext cx="3682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いまだ！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そこ！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29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ネットゲームのやり過ぎはダメ！③（ルール・マナー）</a:t>
            </a:r>
            <a:endParaRPr lang="ja-JP" altLang="en-US" dirty="0"/>
          </a:p>
        </p:txBody>
      </p:sp>
      <p:sp>
        <p:nvSpPr>
          <p:cNvPr id="26" name="角丸四角形 40">
            <a:extLst>
              <a:ext uri="{FF2B5EF4-FFF2-40B4-BE49-F238E27FC236}">
                <a16:creationId xmlns:a16="http://schemas.microsoft.com/office/drawing/2014/main" id="{FD606F74-6863-42A9-8EF4-C1874D2CDF70}"/>
              </a:ext>
            </a:extLst>
          </p:cNvPr>
          <p:cNvSpPr/>
          <p:nvPr/>
        </p:nvSpPr>
        <p:spPr>
          <a:xfrm>
            <a:off x="2976716" y="2317750"/>
            <a:ext cx="3194582" cy="4215674"/>
          </a:xfrm>
          <a:prstGeom prst="roundRect">
            <a:avLst>
              <a:gd name="adj" fmla="val 7373"/>
            </a:avLst>
          </a:prstGeom>
          <a:solidFill>
            <a:schemeClr val="bg1">
              <a:lumMod val="95000"/>
            </a:schemeClr>
          </a:solidFill>
          <a:ln w="76200" cmpd="sng">
            <a:solidFill>
              <a:srgbClr val="706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45D88C1-0C73-45E6-9041-26C7CBAFF77A}"/>
              </a:ext>
            </a:extLst>
          </p:cNvPr>
          <p:cNvGrpSpPr/>
          <p:nvPr/>
        </p:nvGrpSpPr>
        <p:grpSpPr>
          <a:xfrm>
            <a:off x="3132772" y="2637812"/>
            <a:ext cx="3732458" cy="992772"/>
            <a:chOff x="3132772" y="2637812"/>
            <a:chExt cx="3732458" cy="992772"/>
          </a:xfrm>
        </p:grpSpPr>
        <p:sp>
          <p:nvSpPr>
            <p:cNvPr id="61" name="二等辺三角形 60">
              <a:extLst>
                <a:ext uri="{FF2B5EF4-FFF2-40B4-BE49-F238E27FC236}">
                  <a16:creationId xmlns:a16="http://schemas.microsoft.com/office/drawing/2014/main" id="{0836AAF8-024E-42E7-87A2-C259CE830888}"/>
                </a:ext>
              </a:extLst>
            </p:cNvPr>
            <p:cNvSpPr/>
            <p:nvPr/>
          </p:nvSpPr>
          <p:spPr>
            <a:xfrm rot="5879280">
              <a:off x="6388189" y="3124157"/>
              <a:ext cx="256153" cy="697928"/>
            </a:xfrm>
            <a:prstGeom prst="triangle">
              <a:avLst>
                <a:gd name="adj" fmla="val 19771"/>
              </a:avLst>
            </a:prstGeom>
            <a:solidFill>
              <a:srgbClr val="706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E04EAEA-6A60-4109-90C1-C2E6285AA7EE}"/>
                </a:ext>
              </a:extLst>
            </p:cNvPr>
            <p:cNvGrpSpPr/>
            <p:nvPr/>
          </p:nvGrpSpPr>
          <p:grpSpPr>
            <a:xfrm>
              <a:off x="3132772" y="2637812"/>
              <a:ext cx="3010826" cy="992772"/>
              <a:chOff x="3132772" y="2637812"/>
              <a:chExt cx="3010826" cy="992772"/>
            </a:xfrm>
          </p:grpSpPr>
          <p:sp>
            <p:nvSpPr>
              <p:cNvPr id="30" name="円/楕円 26">
                <a:extLst>
                  <a:ext uri="{FF2B5EF4-FFF2-40B4-BE49-F238E27FC236}">
                    <a16:creationId xmlns:a16="http://schemas.microsoft.com/office/drawing/2014/main" id="{1E238A76-BAAB-4A19-8845-41B86A9ACE56}"/>
                  </a:ext>
                </a:extLst>
              </p:cNvPr>
              <p:cNvSpPr/>
              <p:nvPr/>
            </p:nvSpPr>
            <p:spPr>
              <a:xfrm>
                <a:off x="3132772" y="2707535"/>
                <a:ext cx="858462" cy="858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/>
              </a:p>
            </p:txBody>
          </p:sp>
          <p:pic>
            <p:nvPicPr>
              <p:cNvPr id="32" name="図 31" descr="人形, おもちゃ, 挿絵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93ECF61-D133-4A22-ADF6-6E98760C98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6000" b="55875" l="43375" r="81625">
                            <a14:foregroundMark x1="53375" y1="31500" x2="56125" y2="44750"/>
                            <a14:foregroundMark x1="72500" y1="32875" x2="70625" y2="44375"/>
                            <a14:foregroundMark x1="59250" y1="51250" x2="67500" y2="51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87" t="15210" r="17973" b="43453"/>
              <a:stretch/>
            </p:blipFill>
            <p:spPr>
              <a:xfrm>
                <a:off x="3195873" y="2759172"/>
                <a:ext cx="724567" cy="769181"/>
              </a:xfrm>
              <a:prstGeom prst="rect">
                <a:avLst/>
              </a:prstGeom>
              <a:effectLst/>
            </p:spPr>
          </p:pic>
          <p:sp>
            <p:nvSpPr>
              <p:cNvPr id="35" name="吹き出し: 角を丸めた四角形 34">
                <a:extLst>
                  <a:ext uri="{FF2B5EF4-FFF2-40B4-BE49-F238E27FC236}">
                    <a16:creationId xmlns:a16="http://schemas.microsoft.com/office/drawing/2014/main" id="{30F36904-9E36-42EE-9AD6-D9E0F3363543}"/>
                  </a:ext>
                </a:extLst>
              </p:cNvPr>
              <p:cNvSpPr/>
              <p:nvPr/>
            </p:nvSpPr>
            <p:spPr>
              <a:xfrm>
                <a:off x="4115989" y="2637812"/>
                <a:ext cx="1915131" cy="992772"/>
              </a:xfrm>
              <a:prstGeom prst="wedgeRoundRectCallout">
                <a:avLst>
                  <a:gd name="adj1" fmla="val -62243"/>
                  <a:gd name="adj2" fmla="val 2033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テキスト ボックス 41">
                <a:extLst>
                  <a:ext uri="{FF2B5EF4-FFF2-40B4-BE49-F238E27FC236}">
                    <a16:creationId xmlns:a16="http://schemas.microsoft.com/office/drawing/2014/main" id="{FB51E2F4-2773-4A44-BB21-B6B956679F20}"/>
                  </a:ext>
                </a:extLst>
              </p:cNvPr>
              <p:cNvSpPr txBox="1"/>
              <p:nvPr/>
            </p:nvSpPr>
            <p:spPr>
              <a:xfrm>
                <a:off x="4106697" y="2659629"/>
                <a:ext cx="2036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ごめん。　夜はもうゲームしたらだめって言われちゃった。</a:t>
                </a:r>
              </a:p>
            </p:txBody>
          </p:sp>
        </p:grpSp>
      </p:grpSp>
      <p:pic>
        <p:nvPicPr>
          <p:cNvPr id="48" name="図 47">
            <a:extLst>
              <a:ext uri="{FF2B5EF4-FFF2-40B4-BE49-F238E27FC236}">
                <a16:creationId xmlns:a16="http://schemas.microsoft.com/office/drawing/2014/main" id="{17843EB8-577E-4B15-8710-9D7E0F5922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22838" r="25396" b="25354"/>
          <a:stretch/>
        </p:blipFill>
        <p:spPr>
          <a:xfrm>
            <a:off x="18319" y="4167447"/>
            <a:ext cx="2631385" cy="273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F8E181D-AF7C-4E06-BF1B-8889732D27CE}"/>
              </a:ext>
            </a:extLst>
          </p:cNvPr>
          <p:cNvSpPr txBox="1"/>
          <p:nvPr/>
        </p:nvSpPr>
        <p:spPr>
          <a:xfrm>
            <a:off x="68349" y="869489"/>
            <a:ext cx="8974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友だちは親に怒られて、夜はゲームができないというルールになったと断られてしまいました。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257E76A-2F9C-4F59-8E83-F1D1420B68AD}"/>
              </a:ext>
            </a:extLst>
          </p:cNvPr>
          <p:cNvGrpSpPr/>
          <p:nvPr/>
        </p:nvGrpSpPr>
        <p:grpSpPr>
          <a:xfrm>
            <a:off x="2284011" y="5302076"/>
            <a:ext cx="3708562" cy="988017"/>
            <a:chOff x="2284011" y="5302076"/>
            <a:chExt cx="3708562" cy="988017"/>
          </a:xfrm>
        </p:grpSpPr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320E9A7A-3A1C-4720-BCF7-A04BCB1B35B9}"/>
                </a:ext>
              </a:extLst>
            </p:cNvPr>
            <p:cNvSpPr/>
            <p:nvPr/>
          </p:nvSpPr>
          <p:spPr>
            <a:xfrm rot="15769664">
              <a:off x="2509893" y="5624173"/>
              <a:ext cx="253200" cy="704964"/>
            </a:xfrm>
            <a:prstGeom prst="triangle">
              <a:avLst>
                <a:gd name="adj" fmla="val 19771"/>
              </a:avLst>
            </a:prstGeom>
            <a:solidFill>
              <a:srgbClr val="706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89E3099-1DAB-4935-9216-45B57A33B141}"/>
                </a:ext>
              </a:extLst>
            </p:cNvPr>
            <p:cNvGrpSpPr/>
            <p:nvPr/>
          </p:nvGrpSpPr>
          <p:grpSpPr>
            <a:xfrm>
              <a:off x="3132675" y="5302076"/>
              <a:ext cx="2859898" cy="988017"/>
              <a:chOff x="3132675" y="5302076"/>
              <a:chExt cx="2859898" cy="988017"/>
            </a:xfrm>
          </p:grpSpPr>
          <p:sp>
            <p:nvSpPr>
              <p:cNvPr id="31" name="円/楕円 26">
                <a:extLst>
                  <a:ext uri="{FF2B5EF4-FFF2-40B4-BE49-F238E27FC236}">
                    <a16:creationId xmlns:a16="http://schemas.microsoft.com/office/drawing/2014/main" id="{F6A0B696-7873-4D4B-A1BB-B39055DE2282}"/>
                  </a:ext>
                </a:extLst>
              </p:cNvPr>
              <p:cNvSpPr/>
              <p:nvPr/>
            </p:nvSpPr>
            <p:spPr>
              <a:xfrm>
                <a:off x="5134111" y="5383291"/>
                <a:ext cx="858462" cy="858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/>
              </a:p>
            </p:txBody>
          </p:sp>
          <p:sp>
            <p:nvSpPr>
              <p:cNvPr id="39" name="吹き出し: 角を丸めた四角形 38">
                <a:extLst>
                  <a:ext uri="{FF2B5EF4-FFF2-40B4-BE49-F238E27FC236}">
                    <a16:creationId xmlns:a16="http://schemas.microsoft.com/office/drawing/2014/main" id="{F219711D-F52A-4961-ABBA-F580A82847E8}"/>
                  </a:ext>
                </a:extLst>
              </p:cNvPr>
              <p:cNvSpPr/>
              <p:nvPr/>
            </p:nvSpPr>
            <p:spPr>
              <a:xfrm flipH="1">
                <a:off x="3137120" y="5302076"/>
                <a:ext cx="1915132" cy="988017"/>
              </a:xfrm>
              <a:prstGeom prst="wedgeRoundRectCallout">
                <a:avLst>
                  <a:gd name="adj1" fmla="val -62243"/>
                  <a:gd name="adj2" fmla="val 2033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テキスト ボックス 41">
                <a:extLst>
                  <a:ext uri="{FF2B5EF4-FFF2-40B4-BE49-F238E27FC236}">
                    <a16:creationId xmlns:a16="http://schemas.microsoft.com/office/drawing/2014/main" id="{3AD397B1-5557-4250-9EC1-5E624C0C3F2B}"/>
                  </a:ext>
                </a:extLst>
              </p:cNvPr>
              <p:cNvSpPr txBox="1"/>
              <p:nvPr/>
            </p:nvSpPr>
            <p:spPr>
              <a:xfrm>
                <a:off x="3132675" y="5345188"/>
                <a:ext cx="19451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えー！なんだよ！</a:t>
                </a:r>
                <a:endPara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ぼく一人でやっても意味ないじゃん！</a:t>
                </a:r>
              </a:p>
            </p:txBody>
          </p:sp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CC857A2C-CA95-450F-97E3-BDAAFCC794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1600" b="84400" l="25400" r="48600">
                            <a14:foregroundMark x1="30600" y1="80800" x2="34000" y2="83400"/>
                            <a14:backgroundMark x1="29200" y1="83000" x2="31800" y2="86400"/>
                            <a14:backgroundMark x1="30600" y1="82800" x2="33000" y2="846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20" t="61695" r="50117" b="15854"/>
              <a:stretch/>
            </p:blipFill>
            <p:spPr>
              <a:xfrm rot="20153822">
                <a:off x="5179248" y="5428419"/>
                <a:ext cx="792863" cy="7276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pic>
        <p:nvPicPr>
          <p:cNvPr id="55" name="図 54">
            <a:extLst>
              <a:ext uri="{FF2B5EF4-FFF2-40B4-BE49-F238E27FC236}">
                <a16:creationId xmlns:a16="http://schemas.microsoft.com/office/drawing/2014/main" id="{9B80FB56-8A9F-45E0-A2C5-80D009FC65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21617" r="28185" b="5330"/>
          <a:stretch/>
        </p:blipFill>
        <p:spPr>
          <a:xfrm>
            <a:off x="6720669" y="1789118"/>
            <a:ext cx="1777834" cy="2878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B78B76B-7F2F-4722-948D-1A6FF8201DD6}"/>
              </a:ext>
            </a:extLst>
          </p:cNvPr>
          <p:cNvGrpSpPr/>
          <p:nvPr/>
        </p:nvGrpSpPr>
        <p:grpSpPr>
          <a:xfrm>
            <a:off x="6565226" y="4008232"/>
            <a:ext cx="2567294" cy="2849767"/>
            <a:chOff x="6565226" y="4008232"/>
            <a:chExt cx="2567294" cy="2849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2A5C1568-0628-4C88-8DC2-8B31A5059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6" t="21063" r="31838" b="35579"/>
            <a:stretch/>
          </p:blipFill>
          <p:spPr>
            <a:xfrm flipH="1">
              <a:off x="6565226" y="4008232"/>
              <a:ext cx="2567294" cy="2849767"/>
            </a:xfrm>
            <a:prstGeom prst="rect">
              <a:avLst/>
            </a:prstGeom>
            <a:effectLst/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C965D93F-038C-42CD-8FB1-0A48E1815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4" t="42337" r="49939" b="55084"/>
            <a:stretch/>
          </p:blipFill>
          <p:spPr>
            <a:xfrm rot="1051859" flipH="1">
              <a:off x="7446168" y="5496639"/>
              <a:ext cx="316164" cy="141363"/>
            </a:xfrm>
            <a:prstGeom prst="rect">
              <a:avLst/>
            </a:prstGeom>
            <a:effectLst/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A7A319EC-ED05-49EF-94D5-A788A04C5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4" t="42337" r="49939" b="55084"/>
            <a:stretch/>
          </p:blipFill>
          <p:spPr>
            <a:xfrm rot="1051859" flipH="1">
              <a:off x="7607137" y="5400528"/>
              <a:ext cx="169765" cy="141363"/>
            </a:xfrm>
            <a:prstGeom prst="rect">
              <a:avLst/>
            </a:prstGeom>
            <a:effectLst/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1D58DF1F-627D-43BC-8055-BBDE44F8F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1" t="56677" r="44295" b="38972"/>
            <a:stretch/>
          </p:blipFill>
          <p:spPr>
            <a:xfrm rot="21060588">
              <a:off x="7541203" y="5528490"/>
              <a:ext cx="203968" cy="63704"/>
            </a:xfrm>
            <a:prstGeom prst="rect">
              <a:avLst/>
            </a:prstGeom>
            <a:effectLst/>
          </p:spPr>
        </p:pic>
      </p:grpSp>
      <p:sp>
        <p:nvSpPr>
          <p:cNvPr id="62" name="吹き出し: 円形 61">
            <a:extLst>
              <a:ext uri="{FF2B5EF4-FFF2-40B4-BE49-F238E27FC236}">
                <a16:creationId xmlns:a16="http://schemas.microsoft.com/office/drawing/2014/main" id="{E32F9B90-A41D-4777-A9C0-E1A62030D1F9}"/>
              </a:ext>
            </a:extLst>
          </p:cNvPr>
          <p:cNvSpPr/>
          <p:nvPr/>
        </p:nvSpPr>
        <p:spPr>
          <a:xfrm rot="1290737">
            <a:off x="2134017" y="4187930"/>
            <a:ext cx="347156" cy="309886"/>
          </a:xfrm>
          <a:prstGeom prst="wedgeEllipseCallout">
            <a:avLst>
              <a:gd name="adj1" fmla="val -54985"/>
              <a:gd name="adj2" fmla="val 10989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C01C8C5-9BFB-4B39-9B38-5D5BCECFE400}"/>
              </a:ext>
            </a:extLst>
          </p:cNvPr>
          <p:cNvGrpSpPr/>
          <p:nvPr/>
        </p:nvGrpSpPr>
        <p:grpSpPr>
          <a:xfrm>
            <a:off x="3132772" y="3767747"/>
            <a:ext cx="3797547" cy="1716244"/>
            <a:chOff x="3132772" y="3767747"/>
            <a:chExt cx="3797547" cy="1716244"/>
          </a:xfrm>
        </p:grpSpPr>
        <p:sp>
          <p:nvSpPr>
            <p:cNvPr id="60" name="二等辺三角形 59">
              <a:extLst>
                <a:ext uri="{FF2B5EF4-FFF2-40B4-BE49-F238E27FC236}">
                  <a16:creationId xmlns:a16="http://schemas.microsoft.com/office/drawing/2014/main" id="{F17A2558-DDC1-4AE8-BB3A-B5A70895FF6C}"/>
                </a:ext>
              </a:extLst>
            </p:cNvPr>
            <p:cNvSpPr/>
            <p:nvPr/>
          </p:nvSpPr>
          <p:spPr>
            <a:xfrm rot="5864554">
              <a:off x="6423887" y="4977558"/>
              <a:ext cx="253200" cy="759665"/>
            </a:xfrm>
            <a:prstGeom prst="triangle">
              <a:avLst>
                <a:gd name="adj" fmla="val 100000"/>
              </a:avLst>
            </a:prstGeom>
            <a:solidFill>
              <a:srgbClr val="706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4AB12FB2-2028-4AFA-97EF-DA590BADC500}"/>
                </a:ext>
              </a:extLst>
            </p:cNvPr>
            <p:cNvGrpSpPr/>
            <p:nvPr/>
          </p:nvGrpSpPr>
          <p:grpSpPr>
            <a:xfrm>
              <a:off x="3132772" y="3767747"/>
              <a:ext cx="3010826" cy="1200329"/>
              <a:chOff x="3132772" y="3767747"/>
              <a:chExt cx="3010826" cy="1200329"/>
            </a:xfrm>
          </p:grpSpPr>
          <p:sp>
            <p:nvSpPr>
              <p:cNvPr id="51" name="円/楕円 26">
                <a:extLst>
                  <a:ext uri="{FF2B5EF4-FFF2-40B4-BE49-F238E27FC236}">
                    <a16:creationId xmlns:a16="http://schemas.microsoft.com/office/drawing/2014/main" id="{DDA9254A-9761-4236-9C73-49A764F161C7}"/>
                  </a:ext>
                </a:extLst>
              </p:cNvPr>
              <p:cNvSpPr/>
              <p:nvPr/>
            </p:nvSpPr>
            <p:spPr>
              <a:xfrm>
                <a:off x="3132772" y="4045027"/>
                <a:ext cx="858462" cy="858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/>
              </a:p>
            </p:txBody>
          </p:sp>
          <p:sp>
            <p:nvSpPr>
              <p:cNvPr id="52" name="吹き出し: 角を丸めた四角形 51">
                <a:extLst>
                  <a:ext uri="{FF2B5EF4-FFF2-40B4-BE49-F238E27FC236}">
                    <a16:creationId xmlns:a16="http://schemas.microsoft.com/office/drawing/2014/main" id="{A534D310-B3B8-4ED7-B27F-EE96A5A653D4}"/>
                  </a:ext>
                </a:extLst>
              </p:cNvPr>
              <p:cNvSpPr/>
              <p:nvPr/>
            </p:nvSpPr>
            <p:spPr>
              <a:xfrm>
                <a:off x="4115989" y="3975304"/>
                <a:ext cx="1915131" cy="992772"/>
              </a:xfrm>
              <a:prstGeom prst="wedgeRoundRectCallout">
                <a:avLst>
                  <a:gd name="adj1" fmla="val -62243"/>
                  <a:gd name="adj2" fmla="val 2033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テキスト ボックス 41">
                <a:extLst>
                  <a:ext uri="{FF2B5EF4-FFF2-40B4-BE49-F238E27FC236}">
                    <a16:creationId xmlns:a16="http://schemas.microsoft.com/office/drawing/2014/main" id="{F9D9C21E-6DFF-431C-B166-88FBB4CFB167}"/>
                  </a:ext>
                </a:extLst>
              </p:cNvPr>
              <p:cNvSpPr txBox="1"/>
              <p:nvPr/>
            </p:nvSpPr>
            <p:spPr>
              <a:xfrm>
                <a:off x="4106697" y="3767747"/>
                <a:ext cx="20369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うちも。</a:t>
                </a:r>
                <a:endPara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夜は騒ぐなだって。</a:t>
                </a:r>
                <a:endPara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今後は無理だね。</a:t>
                </a:r>
              </a:p>
            </p:txBody>
          </p:sp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723F3437-9DEF-244E-A4C8-BBECE0989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3320" y="4107381"/>
                <a:ext cx="711200" cy="774700"/>
              </a:xfrm>
              <a:prstGeom prst="rect">
                <a:avLst/>
              </a:prstGeom>
            </p:spPr>
          </p:pic>
        </p:grpSp>
      </p:grpSp>
      <p:sp>
        <p:nvSpPr>
          <p:cNvPr id="63" name="吹き出し: 円形 62">
            <a:extLst>
              <a:ext uri="{FF2B5EF4-FFF2-40B4-BE49-F238E27FC236}">
                <a16:creationId xmlns:a16="http://schemas.microsoft.com/office/drawing/2014/main" id="{252DD1B5-DB96-4AF4-8D09-DDF855C180DD}"/>
              </a:ext>
            </a:extLst>
          </p:cNvPr>
          <p:cNvSpPr/>
          <p:nvPr/>
        </p:nvSpPr>
        <p:spPr>
          <a:xfrm rot="17955326">
            <a:off x="500087" y="3666286"/>
            <a:ext cx="480148" cy="370148"/>
          </a:xfrm>
          <a:prstGeom prst="wedgeEllipseCallout">
            <a:avLst>
              <a:gd name="adj1" fmla="val -54985"/>
              <a:gd name="adj2" fmla="val 10989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D990980-7D2C-495B-A49D-797B17C3901F}"/>
              </a:ext>
            </a:extLst>
          </p:cNvPr>
          <p:cNvGrpSpPr/>
          <p:nvPr/>
        </p:nvGrpSpPr>
        <p:grpSpPr>
          <a:xfrm>
            <a:off x="293917" y="2333940"/>
            <a:ext cx="2464408" cy="1886606"/>
            <a:chOff x="8376143" y="4964306"/>
            <a:chExt cx="2990999" cy="1886606"/>
          </a:xfrm>
        </p:grpSpPr>
        <p:sp>
          <p:nvSpPr>
            <p:cNvPr id="65" name="円/楕円 55">
              <a:extLst>
                <a:ext uri="{FF2B5EF4-FFF2-40B4-BE49-F238E27FC236}">
                  <a16:creationId xmlns:a16="http://schemas.microsoft.com/office/drawing/2014/main" id="{6636B62D-4A1C-461B-A01C-03379DBB3A53}"/>
                </a:ext>
              </a:extLst>
            </p:cNvPr>
            <p:cNvSpPr/>
            <p:nvPr/>
          </p:nvSpPr>
          <p:spPr>
            <a:xfrm rot="21313003" flipH="1">
              <a:off x="9905344" y="6457270"/>
              <a:ext cx="172496" cy="137872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6" name="雲 31">
              <a:extLst>
                <a:ext uri="{FF2B5EF4-FFF2-40B4-BE49-F238E27FC236}">
                  <a16:creationId xmlns:a16="http://schemas.microsoft.com/office/drawing/2014/main" id="{C9BA338A-9D1C-4534-83B7-B832FFB2741A}"/>
                </a:ext>
              </a:extLst>
            </p:cNvPr>
            <p:cNvSpPr/>
            <p:nvPr/>
          </p:nvSpPr>
          <p:spPr>
            <a:xfrm flipH="1">
              <a:off x="8376143" y="4964306"/>
              <a:ext cx="2990999" cy="131383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7" name="円/楕円 57">
              <a:extLst>
                <a:ext uri="{FF2B5EF4-FFF2-40B4-BE49-F238E27FC236}">
                  <a16:creationId xmlns:a16="http://schemas.microsoft.com/office/drawing/2014/main" id="{078E5B05-0508-47E1-A89B-2A32BD56F529}"/>
                </a:ext>
              </a:extLst>
            </p:cNvPr>
            <p:cNvSpPr/>
            <p:nvPr/>
          </p:nvSpPr>
          <p:spPr>
            <a:xfrm rot="21313003" flipH="1">
              <a:off x="9816155" y="6762213"/>
              <a:ext cx="110973" cy="88699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23BDD3D-3ADC-4824-8E13-225C6B411EBD}"/>
                </a:ext>
              </a:extLst>
            </p:cNvPr>
            <p:cNvSpPr txBox="1"/>
            <p:nvPr/>
          </p:nvSpPr>
          <p:spPr>
            <a:xfrm rot="292457">
              <a:off x="8546046" y="5058752"/>
              <a:ext cx="27505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そんなの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気にしなくて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いいじゃないか！</a:t>
              </a: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EC927D6-3DA9-40F7-BEA3-4AF337B2CBBC}"/>
              </a:ext>
            </a:extLst>
          </p:cNvPr>
          <p:cNvSpPr txBox="1"/>
          <p:nvPr/>
        </p:nvSpPr>
        <p:spPr>
          <a:xfrm>
            <a:off x="4523662" y="4183805"/>
            <a:ext cx="440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3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ネットゲームのやり過ぎはダメ！③（ルール・マナー）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989078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近所からも夜騒がしいというクレームが来てしまい、鳴門くんは親と一緒にあやまりにいきました。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" name="図 24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BB73D84C-7D1E-4F15-AAFB-BD39FA2EF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9" r="55216" b="-824"/>
          <a:stretch/>
        </p:blipFill>
        <p:spPr>
          <a:xfrm flipH="1">
            <a:off x="6014863" y="2671988"/>
            <a:ext cx="2518080" cy="4250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E27601C-D2D5-4582-BDF6-1BADD6C945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534" r="45208" b="15885"/>
          <a:stretch/>
        </p:blipFill>
        <p:spPr>
          <a:xfrm>
            <a:off x="-14341" y="2671988"/>
            <a:ext cx="2652766" cy="4186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C8D407C-DE86-42A4-B260-357D2B70904D}"/>
              </a:ext>
            </a:extLst>
          </p:cNvPr>
          <p:cNvGrpSpPr/>
          <p:nvPr/>
        </p:nvGrpSpPr>
        <p:grpSpPr>
          <a:xfrm rot="20447396" flipH="1">
            <a:off x="1882136" y="1790062"/>
            <a:ext cx="2876311" cy="1983068"/>
            <a:chOff x="288172" y="2069429"/>
            <a:chExt cx="4103232" cy="1895018"/>
          </a:xfrm>
        </p:grpSpPr>
        <p:sp>
          <p:nvSpPr>
            <p:cNvPr id="40" name="爆発 2 6">
              <a:extLst>
                <a:ext uri="{FF2B5EF4-FFF2-40B4-BE49-F238E27FC236}">
                  <a16:creationId xmlns:a16="http://schemas.microsoft.com/office/drawing/2014/main" id="{6C4B2DB2-FEDB-482B-B0AB-60F54231CA9F}"/>
                </a:ext>
              </a:extLst>
            </p:cNvPr>
            <p:cNvSpPr/>
            <p:nvPr/>
          </p:nvSpPr>
          <p:spPr>
            <a:xfrm rot="10800000">
              <a:off x="429549" y="2069429"/>
              <a:ext cx="3961855" cy="1895018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9" h="19770">
                  <a:moveTo>
                    <a:pt x="10482" y="3347"/>
                  </a:moveTo>
                  <a:cubicBezTo>
                    <a:pt x="11423" y="3281"/>
                    <a:pt x="12197" y="1929"/>
                    <a:pt x="12986" y="0"/>
                  </a:cubicBezTo>
                  <a:cubicBezTo>
                    <a:pt x="12898" y="1926"/>
                    <a:pt x="12702" y="3370"/>
                    <a:pt x="13453" y="3979"/>
                  </a:cubicBezTo>
                  <a:cubicBezTo>
                    <a:pt x="14049" y="4470"/>
                    <a:pt x="15486" y="3131"/>
                    <a:pt x="16402" y="2241"/>
                  </a:cubicBezTo>
                  <a:cubicBezTo>
                    <a:pt x="15931" y="3372"/>
                    <a:pt x="15154" y="4920"/>
                    <a:pt x="15400" y="5537"/>
                  </a:cubicBezTo>
                  <a:cubicBezTo>
                    <a:pt x="15798" y="6378"/>
                    <a:pt x="15799" y="6415"/>
                    <a:pt x="17539" y="6453"/>
                  </a:cubicBezTo>
                  <a:cubicBezTo>
                    <a:pt x="16799" y="7104"/>
                    <a:pt x="16074" y="7628"/>
                    <a:pt x="16005" y="8407"/>
                  </a:cubicBezTo>
                  <a:cubicBezTo>
                    <a:pt x="16021" y="9454"/>
                    <a:pt x="16588" y="9987"/>
                    <a:pt x="17336" y="10295"/>
                  </a:cubicBezTo>
                  <a:cubicBezTo>
                    <a:pt x="16615" y="10474"/>
                    <a:pt x="15435" y="10493"/>
                    <a:pt x="15400" y="11315"/>
                  </a:cubicBezTo>
                  <a:cubicBezTo>
                    <a:pt x="15240" y="12358"/>
                    <a:pt x="15768" y="13209"/>
                    <a:pt x="16600" y="14316"/>
                  </a:cubicBezTo>
                  <a:cubicBezTo>
                    <a:pt x="15655" y="13685"/>
                    <a:pt x="14452" y="12605"/>
                    <a:pt x="13660" y="13355"/>
                  </a:cubicBezTo>
                  <a:cubicBezTo>
                    <a:pt x="13456" y="13816"/>
                    <a:pt x="13708" y="15368"/>
                    <a:pt x="13962" y="16375"/>
                  </a:cubicBezTo>
                  <a:cubicBezTo>
                    <a:pt x="13164" y="15479"/>
                    <a:pt x="12304" y="14422"/>
                    <a:pt x="11200" y="14940"/>
                  </a:cubicBezTo>
                  <a:cubicBezTo>
                    <a:pt x="10630" y="15556"/>
                    <a:pt x="10409" y="16589"/>
                    <a:pt x="10632" y="17847"/>
                  </a:cubicBezTo>
                  <a:cubicBezTo>
                    <a:pt x="10159" y="17067"/>
                    <a:pt x="9487" y="16256"/>
                    <a:pt x="8892" y="16375"/>
                  </a:cubicBezTo>
                  <a:cubicBezTo>
                    <a:pt x="8257" y="16610"/>
                    <a:pt x="7897" y="17486"/>
                    <a:pt x="7720" y="18717"/>
                  </a:cubicBezTo>
                  <a:cubicBezTo>
                    <a:pt x="7482" y="17931"/>
                    <a:pt x="7136" y="17113"/>
                    <a:pt x="6547" y="17130"/>
                  </a:cubicBezTo>
                  <a:cubicBezTo>
                    <a:pt x="5936" y="17228"/>
                    <a:pt x="4594" y="18516"/>
                    <a:pt x="4227" y="19770"/>
                  </a:cubicBezTo>
                  <a:cubicBezTo>
                    <a:pt x="4251" y="18457"/>
                    <a:pt x="4213" y="17499"/>
                    <a:pt x="3687" y="16828"/>
                  </a:cubicBezTo>
                  <a:cubicBezTo>
                    <a:pt x="3241" y="16283"/>
                    <a:pt x="2307" y="16316"/>
                    <a:pt x="1022" y="16766"/>
                  </a:cubicBezTo>
                  <a:cubicBezTo>
                    <a:pt x="1694" y="16033"/>
                    <a:pt x="2395" y="15397"/>
                    <a:pt x="2350" y="14375"/>
                  </a:cubicBezTo>
                  <a:cubicBezTo>
                    <a:pt x="2247" y="12837"/>
                    <a:pt x="1381" y="12199"/>
                    <a:pt x="164" y="11946"/>
                  </a:cubicBezTo>
                  <a:cubicBezTo>
                    <a:pt x="1247" y="11753"/>
                    <a:pt x="2925" y="11432"/>
                    <a:pt x="2955" y="10597"/>
                  </a:cubicBezTo>
                  <a:cubicBezTo>
                    <a:pt x="2995" y="9651"/>
                    <a:pt x="1708" y="8029"/>
                    <a:pt x="787" y="6922"/>
                  </a:cubicBezTo>
                  <a:cubicBezTo>
                    <a:pt x="2035" y="7499"/>
                    <a:pt x="4090" y="8044"/>
                    <a:pt x="4392" y="6822"/>
                  </a:cubicBezTo>
                  <a:cubicBezTo>
                    <a:pt x="4259" y="5846"/>
                    <a:pt x="4156" y="3982"/>
                    <a:pt x="0" y="1611"/>
                  </a:cubicBezTo>
                  <a:cubicBezTo>
                    <a:pt x="4185" y="1874"/>
                    <a:pt x="5176" y="3215"/>
                    <a:pt x="6281" y="4940"/>
                  </a:cubicBezTo>
                  <a:cubicBezTo>
                    <a:pt x="6884" y="4233"/>
                    <a:pt x="6887" y="3164"/>
                    <a:pt x="6845" y="1503"/>
                  </a:cubicBezTo>
                  <a:cubicBezTo>
                    <a:pt x="7260" y="2959"/>
                    <a:pt x="7684" y="4103"/>
                    <a:pt x="8317" y="3845"/>
                  </a:cubicBezTo>
                  <a:cubicBezTo>
                    <a:pt x="8860" y="3643"/>
                    <a:pt x="8948" y="1802"/>
                    <a:pt x="8895" y="796"/>
                  </a:cubicBezTo>
                  <a:cubicBezTo>
                    <a:pt x="9124" y="1903"/>
                    <a:pt x="9399" y="3139"/>
                    <a:pt x="10482" y="334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9B35C13-71FB-484F-A201-F289AF173824}"/>
                </a:ext>
              </a:extLst>
            </p:cNvPr>
            <p:cNvSpPr txBox="1"/>
            <p:nvPr/>
          </p:nvSpPr>
          <p:spPr>
            <a:xfrm rot="20185654">
              <a:off x="288172" y="2628735"/>
              <a:ext cx="4101045" cy="69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ちゃんと</a:t>
              </a:r>
            </a:p>
            <a:p>
              <a:pPr algn="ctr"/>
              <a:r>
                <a:rPr lang="ja-JP" altLang="en-US" sz="20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あやまりなさい！</a:t>
              </a:r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5D832B57-B3B6-1C4C-A005-BF1CB5B167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8"/>
          <a:stretch/>
        </p:blipFill>
        <p:spPr>
          <a:xfrm>
            <a:off x="2363835" y="4063483"/>
            <a:ext cx="1879600" cy="279451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187657-8545-44C1-AB5F-D43154F01C4A}"/>
              </a:ext>
            </a:extLst>
          </p:cNvPr>
          <p:cNvSpPr txBox="1"/>
          <p:nvPr/>
        </p:nvSpPr>
        <p:spPr>
          <a:xfrm>
            <a:off x="2275895" y="809237"/>
            <a:ext cx="456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さわ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E7FFD86-2725-4560-90FB-CDEF456968EE}"/>
              </a:ext>
            </a:extLst>
          </p:cNvPr>
          <p:cNvGrpSpPr/>
          <p:nvPr/>
        </p:nvGrpSpPr>
        <p:grpSpPr>
          <a:xfrm rot="21160695">
            <a:off x="3908138" y="3484316"/>
            <a:ext cx="2471970" cy="1704623"/>
            <a:chOff x="3148541" y="3349061"/>
            <a:chExt cx="2424624" cy="1818419"/>
          </a:xfrm>
        </p:grpSpPr>
        <p:sp>
          <p:nvSpPr>
            <p:cNvPr id="32" name="雲 31">
              <a:extLst>
                <a:ext uri="{FF2B5EF4-FFF2-40B4-BE49-F238E27FC236}">
                  <a16:creationId xmlns:a16="http://schemas.microsoft.com/office/drawing/2014/main" id="{499D2D8C-FB18-4130-A391-4F646E76C81D}"/>
                </a:ext>
              </a:extLst>
            </p:cNvPr>
            <p:cNvSpPr/>
            <p:nvPr/>
          </p:nvSpPr>
          <p:spPr>
            <a:xfrm rot="244579" flipH="1">
              <a:off x="3148541" y="3349061"/>
              <a:ext cx="2424624" cy="18184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4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968" y="33003"/>
                    <a:pt x="39415" y="36557"/>
                    <a:pt x="43446" y="40687"/>
                  </a:cubicBezTo>
                  <a:cubicBezTo>
                    <a:pt x="38529" y="38725"/>
                    <a:pt x="37564" y="38237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44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C198904-E280-4CC0-84A1-CC53FC15800F}"/>
                </a:ext>
              </a:extLst>
            </p:cNvPr>
            <p:cNvSpPr txBox="1"/>
            <p:nvPr/>
          </p:nvSpPr>
          <p:spPr>
            <a:xfrm rot="439305">
              <a:off x="3243901" y="3801765"/>
              <a:ext cx="2245249" cy="75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うるさくして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ごめんなさい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84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ネットゲームのやり過ぎはダメ！③（ルール・マナー）</a:t>
            </a:r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85725" y="767538"/>
            <a:ext cx="8924925" cy="279062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3945" y="1231426"/>
            <a:ext cx="823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ゲームについてのルールを相談して決める。</a:t>
            </a:r>
          </a:p>
        </p:txBody>
      </p:sp>
      <p:grpSp>
        <p:nvGrpSpPr>
          <p:cNvPr id="4" name="グループ化 3"/>
          <p:cNvGrpSpPr/>
          <p:nvPr/>
        </p:nvGrpSpPr>
        <p:grpSpPr>
          <a:xfrm rot="21120000">
            <a:off x="363539" y="3224409"/>
            <a:ext cx="5519468" cy="2240620"/>
            <a:chOff x="624314" y="4488805"/>
            <a:chExt cx="4572000" cy="2240620"/>
          </a:xfrm>
        </p:grpSpPr>
        <p:sp>
          <p:nvSpPr>
            <p:cNvPr id="18" name="雲 31"/>
            <p:cNvSpPr/>
            <p:nvPr/>
          </p:nvSpPr>
          <p:spPr>
            <a:xfrm rot="197991">
              <a:off x="929771" y="4488805"/>
              <a:ext cx="3972106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21386266">
              <a:off x="624314" y="4871609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まわりに迷惑を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かけず、ルールの中で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楽しもう！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B86D84-EC11-4755-8597-D81CEFB65E92}"/>
              </a:ext>
            </a:extLst>
          </p:cNvPr>
          <p:cNvSpPr txBox="1"/>
          <p:nvPr/>
        </p:nvSpPr>
        <p:spPr>
          <a:xfrm>
            <a:off x="453945" y="1794270"/>
            <a:ext cx="823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各家庭でのルールを尊重してゲームを楽しむようにする。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B820B9-3BB7-4B01-8E17-2F3535F69633}"/>
              </a:ext>
            </a:extLst>
          </p:cNvPr>
          <p:cNvSpPr txBox="1"/>
          <p:nvPr/>
        </p:nvSpPr>
        <p:spPr>
          <a:xfrm>
            <a:off x="453945" y="2341146"/>
            <a:ext cx="8236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ゲーム内容によっては過激な発言が出たり、興奮して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大声になったりする可能性がある。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B298072-D3C3-42E1-A8DB-FA9A98C67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5" t="57999"/>
          <a:stretch/>
        </p:blipFill>
        <p:spPr>
          <a:xfrm>
            <a:off x="4638885" y="3547979"/>
            <a:ext cx="3749465" cy="3310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288A2E1-36AC-4CDC-8AAA-EBB83C976369}"/>
              </a:ext>
            </a:extLst>
          </p:cNvPr>
          <p:cNvGrpSpPr/>
          <p:nvPr/>
        </p:nvGrpSpPr>
        <p:grpSpPr>
          <a:xfrm>
            <a:off x="6659057" y="3103038"/>
            <a:ext cx="1311114" cy="1311114"/>
            <a:chOff x="-945390" y="2903530"/>
            <a:chExt cx="1311114" cy="1311114"/>
          </a:xfrm>
        </p:grpSpPr>
        <p:sp>
          <p:nvSpPr>
            <p:cNvPr id="17" name="円/楕円 42">
              <a:extLst>
                <a:ext uri="{FF2B5EF4-FFF2-40B4-BE49-F238E27FC236}">
                  <a16:creationId xmlns:a16="http://schemas.microsoft.com/office/drawing/2014/main" id="{342BFADE-2983-4483-B7AD-9812F7B18CAE}"/>
                </a:ext>
              </a:extLst>
            </p:cNvPr>
            <p:cNvSpPr/>
            <p:nvPr/>
          </p:nvSpPr>
          <p:spPr>
            <a:xfrm>
              <a:off x="-945390" y="2903530"/>
              <a:ext cx="1311114" cy="13111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0">
              <a:extLst>
                <a:ext uri="{FF2B5EF4-FFF2-40B4-BE49-F238E27FC236}">
                  <a16:creationId xmlns:a16="http://schemas.microsoft.com/office/drawing/2014/main" id="{0BDAF601-9A12-4113-AAD1-B862B938D59D}"/>
                </a:ext>
              </a:extLst>
            </p:cNvPr>
            <p:cNvSpPr/>
            <p:nvPr/>
          </p:nvSpPr>
          <p:spPr>
            <a:xfrm rot="1761164">
              <a:off x="-547843" y="3486637"/>
              <a:ext cx="358319" cy="357632"/>
            </a:xfrm>
            <a:custGeom>
              <a:avLst/>
              <a:gdLst>
                <a:gd name="connsiteX0" fmla="*/ 0 w 211536"/>
                <a:gd name="connsiteY0" fmla="*/ 330505 h 330505"/>
                <a:gd name="connsiteX1" fmla="*/ 105768 w 211536"/>
                <a:gd name="connsiteY1" fmla="*/ 0 h 330505"/>
                <a:gd name="connsiteX2" fmla="*/ 211536 w 211536"/>
                <a:gd name="connsiteY2" fmla="*/ 330505 h 330505"/>
                <a:gd name="connsiteX3" fmla="*/ 0 w 211536"/>
                <a:gd name="connsiteY3" fmla="*/ 330505 h 330505"/>
                <a:gd name="connsiteX0" fmla="*/ 0 w 211536"/>
                <a:gd name="connsiteY0" fmla="*/ 330505 h 346711"/>
                <a:gd name="connsiteX1" fmla="*/ 105768 w 211536"/>
                <a:gd name="connsiteY1" fmla="*/ 0 h 346711"/>
                <a:gd name="connsiteX2" fmla="*/ 211536 w 211536"/>
                <a:gd name="connsiteY2" fmla="*/ 330505 h 346711"/>
                <a:gd name="connsiteX3" fmla="*/ 0 w 211536"/>
                <a:gd name="connsiteY3" fmla="*/ 330505 h 346711"/>
                <a:gd name="connsiteX0" fmla="*/ 0 w 211536"/>
                <a:gd name="connsiteY0" fmla="*/ 330505 h 347957"/>
                <a:gd name="connsiteX1" fmla="*/ 105768 w 211536"/>
                <a:gd name="connsiteY1" fmla="*/ 0 h 347957"/>
                <a:gd name="connsiteX2" fmla="*/ 211536 w 211536"/>
                <a:gd name="connsiteY2" fmla="*/ 330505 h 347957"/>
                <a:gd name="connsiteX3" fmla="*/ 0 w 211536"/>
                <a:gd name="connsiteY3" fmla="*/ 330505 h 347957"/>
                <a:gd name="connsiteX0" fmla="*/ 0 w 211536"/>
                <a:gd name="connsiteY0" fmla="*/ 330505 h 357893"/>
                <a:gd name="connsiteX1" fmla="*/ 105768 w 211536"/>
                <a:gd name="connsiteY1" fmla="*/ 0 h 357893"/>
                <a:gd name="connsiteX2" fmla="*/ 211536 w 211536"/>
                <a:gd name="connsiteY2" fmla="*/ 330505 h 357893"/>
                <a:gd name="connsiteX3" fmla="*/ 0 w 211536"/>
                <a:gd name="connsiteY3" fmla="*/ 330505 h 357893"/>
                <a:gd name="connsiteX0" fmla="*/ 0 w 211536"/>
                <a:gd name="connsiteY0" fmla="*/ 330505 h 359956"/>
                <a:gd name="connsiteX1" fmla="*/ 105768 w 211536"/>
                <a:gd name="connsiteY1" fmla="*/ 0 h 359956"/>
                <a:gd name="connsiteX2" fmla="*/ 211536 w 211536"/>
                <a:gd name="connsiteY2" fmla="*/ 330505 h 359956"/>
                <a:gd name="connsiteX3" fmla="*/ 0 w 211536"/>
                <a:gd name="connsiteY3" fmla="*/ 330505 h 359956"/>
                <a:gd name="connsiteX0" fmla="*/ 0 w 211536"/>
                <a:gd name="connsiteY0" fmla="*/ 330505 h 359956"/>
                <a:gd name="connsiteX1" fmla="*/ 105768 w 211536"/>
                <a:gd name="connsiteY1" fmla="*/ 0 h 359956"/>
                <a:gd name="connsiteX2" fmla="*/ 211536 w 211536"/>
                <a:gd name="connsiteY2" fmla="*/ 330505 h 359956"/>
                <a:gd name="connsiteX3" fmla="*/ 0 w 211536"/>
                <a:gd name="connsiteY3" fmla="*/ 330505 h 35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36" h="359956">
                  <a:moveTo>
                    <a:pt x="0" y="330505"/>
                  </a:moveTo>
                  <a:lnTo>
                    <a:pt x="105768" y="0"/>
                  </a:lnTo>
                  <a:lnTo>
                    <a:pt x="211536" y="330505"/>
                  </a:lnTo>
                  <a:cubicBezTo>
                    <a:pt x="138219" y="369774"/>
                    <a:pt x="53683" y="369774"/>
                    <a:pt x="0" y="330505"/>
                  </a:cubicBez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D96DAA4-0143-4D7E-BB4D-2254BC87BA8C}"/>
                </a:ext>
              </a:extLst>
            </p:cNvPr>
            <p:cNvSpPr txBox="1"/>
            <p:nvPr/>
          </p:nvSpPr>
          <p:spPr>
            <a:xfrm>
              <a:off x="-454795" y="2929036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4EFB6C5-C6DC-4D51-BC23-40AF0FDC5AAE}"/>
                </a:ext>
              </a:extLst>
            </p:cNvPr>
            <p:cNvSpPr txBox="1"/>
            <p:nvPr/>
          </p:nvSpPr>
          <p:spPr>
            <a:xfrm>
              <a:off x="-412713" y="3972250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FF1296E-AD59-4765-B6E9-72F139EB728E}"/>
                </a:ext>
              </a:extLst>
            </p:cNvPr>
            <p:cNvSpPr txBox="1"/>
            <p:nvPr/>
          </p:nvSpPr>
          <p:spPr>
            <a:xfrm>
              <a:off x="99206" y="3437889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F223790-B849-485C-BA63-06813E7368CE}"/>
                </a:ext>
              </a:extLst>
            </p:cNvPr>
            <p:cNvSpPr txBox="1"/>
            <p:nvPr/>
          </p:nvSpPr>
          <p:spPr>
            <a:xfrm>
              <a:off x="-945390" y="3437889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B676893-194A-4094-845E-8A3D9DAE94B6}"/>
                </a:ext>
              </a:extLst>
            </p:cNvPr>
            <p:cNvSpPr txBox="1"/>
            <p:nvPr/>
          </p:nvSpPr>
          <p:spPr>
            <a:xfrm>
              <a:off x="40136" y="3685614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3C9CE4F-6099-42D7-8012-02103DC827BA}"/>
                </a:ext>
              </a:extLst>
            </p:cNvPr>
            <p:cNvSpPr txBox="1"/>
            <p:nvPr/>
          </p:nvSpPr>
          <p:spPr>
            <a:xfrm>
              <a:off x="-124871" y="3901891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C98DBFE-B674-4058-91E0-43DC5AE5A28B}"/>
                </a:ext>
              </a:extLst>
            </p:cNvPr>
            <p:cNvSpPr txBox="1"/>
            <p:nvPr/>
          </p:nvSpPr>
          <p:spPr>
            <a:xfrm>
              <a:off x="40136" y="3204848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9E211A8-1D9A-4322-A809-5299452F5A5B}"/>
                </a:ext>
              </a:extLst>
            </p:cNvPr>
            <p:cNvSpPr txBox="1"/>
            <p:nvPr/>
          </p:nvSpPr>
          <p:spPr>
            <a:xfrm>
              <a:off x="-146554" y="2997202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040C4FA-D220-4E8B-8871-DCD8ABF0FE71}"/>
                </a:ext>
              </a:extLst>
            </p:cNvPr>
            <p:cNvSpPr txBox="1"/>
            <p:nvPr/>
          </p:nvSpPr>
          <p:spPr>
            <a:xfrm>
              <a:off x="-684887" y="3874288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B8FFE3B-B513-4E43-9AF6-7C1D470BC066}"/>
                </a:ext>
              </a:extLst>
            </p:cNvPr>
            <p:cNvSpPr txBox="1"/>
            <p:nvPr/>
          </p:nvSpPr>
          <p:spPr>
            <a:xfrm>
              <a:off x="-891932" y="3203294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A42B1F8-AC41-459A-8432-6E1C5A9EC4EF}"/>
                </a:ext>
              </a:extLst>
            </p:cNvPr>
            <p:cNvSpPr txBox="1"/>
            <p:nvPr/>
          </p:nvSpPr>
          <p:spPr>
            <a:xfrm>
              <a:off x="-725547" y="3011140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035E798-EFB1-4A34-9740-366167FECBA1}"/>
                </a:ext>
              </a:extLst>
            </p:cNvPr>
            <p:cNvSpPr txBox="1"/>
            <p:nvPr/>
          </p:nvSpPr>
          <p:spPr>
            <a:xfrm>
              <a:off x="-886141" y="3685614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3" name="フリーフォーム 102">
              <a:extLst>
                <a:ext uri="{FF2B5EF4-FFF2-40B4-BE49-F238E27FC236}">
                  <a16:creationId xmlns:a16="http://schemas.microsoft.com/office/drawing/2014/main" id="{E76AF12F-42A2-4C19-858A-26A4AA1F9772}"/>
                </a:ext>
              </a:extLst>
            </p:cNvPr>
            <p:cNvSpPr/>
            <p:nvPr/>
          </p:nvSpPr>
          <p:spPr>
            <a:xfrm>
              <a:off x="-302371" y="3111212"/>
              <a:ext cx="40007" cy="4120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フリーフォーム 103">
              <a:extLst>
                <a:ext uri="{FF2B5EF4-FFF2-40B4-BE49-F238E27FC236}">
                  <a16:creationId xmlns:a16="http://schemas.microsoft.com/office/drawing/2014/main" id="{29B5EA05-70CB-4ED5-95C9-EF18404AA83D}"/>
                </a:ext>
              </a:extLst>
            </p:cNvPr>
            <p:cNvSpPr/>
            <p:nvPr/>
          </p:nvSpPr>
          <p:spPr>
            <a:xfrm rot="10800000">
              <a:off x="-312091" y="3597789"/>
              <a:ext cx="45719" cy="280025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105">
              <a:extLst>
                <a:ext uri="{FF2B5EF4-FFF2-40B4-BE49-F238E27FC236}">
                  <a16:creationId xmlns:a16="http://schemas.microsoft.com/office/drawing/2014/main" id="{0889C293-89F7-4D0F-9134-F20C0A3F49AA}"/>
                </a:ext>
              </a:extLst>
            </p:cNvPr>
            <p:cNvSpPr/>
            <p:nvPr/>
          </p:nvSpPr>
          <p:spPr>
            <a:xfrm rot="14387011">
              <a:off x="-485108" y="3489725"/>
              <a:ext cx="45719" cy="290745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61">
              <a:extLst>
                <a:ext uri="{FF2B5EF4-FFF2-40B4-BE49-F238E27FC236}">
                  <a16:creationId xmlns:a16="http://schemas.microsoft.com/office/drawing/2014/main" id="{D05CF56C-430F-4489-986B-B7FD293CF116}"/>
                </a:ext>
              </a:extLst>
            </p:cNvPr>
            <p:cNvSpPr/>
            <p:nvPr/>
          </p:nvSpPr>
          <p:spPr>
            <a:xfrm>
              <a:off x="-369855" y="3480930"/>
              <a:ext cx="134968" cy="1349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2" y="4907149"/>
            <a:ext cx="1996568" cy="194727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623D6AA-81DD-4F2D-BC80-82412EBCE3FC}"/>
              </a:ext>
            </a:extLst>
          </p:cNvPr>
          <p:cNvSpPr txBox="1"/>
          <p:nvPr/>
        </p:nvSpPr>
        <p:spPr>
          <a:xfrm>
            <a:off x="3943350" y="2156187"/>
            <a:ext cx="67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 げき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0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8話 ネットゲームのやり過ぎはダメ！（有料アイテム）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375</Words>
  <PresentationFormat>画面に合わせる (4:3)</PresentationFormat>
  <Paragraphs>85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第23話 ネットゲームの 　やり過ぎはダメ！③ 　（ルール・マナー）</vt:lpstr>
      <vt:lpstr>23. ネットゲームのやり過ぎはダメ！③（ルール・マナー）</vt:lpstr>
      <vt:lpstr>23. ネットゲームのやり過ぎはダメ！③（ルール・マナー）</vt:lpstr>
      <vt:lpstr>23. ネットゲームのやり過ぎはダメ！③（ルール・マナー）</vt:lpstr>
      <vt:lpstr>23. ネットゲームのやり過ぎはダメ！③（ルール・マナー）</vt:lpstr>
      <vt:lpstr>23. ネットゲームのやり過ぎはダメ！③（ルール・マナー）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