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509" r:id="rId2"/>
    <p:sldId id="510" r:id="rId3"/>
    <p:sldId id="511" r:id="rId4"/>
    <p:sldId id="512" r:id="rId5"/>
    <p:sldId id="513" r:id="rId6"/>
    <p:sldId id="514" r:id="rId7"/>
  </p:sldIdLst>
  <p:sldSz cx="9144000" cy="6858000" type="screen4x3"/>
  <p:notesSz cx="6735763" cy="9866313"/>
  <p:custDataLst>
    <p:tags r:id="rId10"/>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rning_dev01" initials="l" lastIdx="4" clrIdx="0"/>
  <p:cmAuthor id="2" name="Human Science" initials="H" lastIdx="2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9424"/>
    <a:srgbClr val="CBA163"/>
    <a:srgbClr val="C9A865"/>
    <a:srgbClr val="D09F58"/>
    <a:srgbClr val="D6A452"/>
    <a:srgbClr val="D8A85A"/>
    <a:srgbClr val="DBB068"/>
    <a:srgbClr val="BABABA"/>
    <a:srgbClr val="CC9900"/>
    <a:srgbClr val="EFC8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75" autoAdjust="0"/>
    <p:restoredTop sz="92287" autoAdjust="0"/>
  </p:normalViewPr>
  <p:slideViewPr>
    <p:cSldViewPr snapToGrid="0">
      <p:cViewPr varScale="1">
        <p:scale>
          <a:sx n="72" d="100"/>
          <a:sy n="72" d="100"/>
        </p:scale>
        <p:origin x="1925" y="58"/>
      </p:cViewPr>
      <p:guideLst>
        <p:guide orient="horz" pos="2160"/>
        <p:guide pos="2880"/>
      </p:guideLst>
    </p:cSldViewPr>
  </p:slideViewPr>
  <p:outlineViewPr>
    <p:cViewPr>
      <p:scale>
        <a:sx n="33" d="100"/>
        <a:sy n="33" d="100"/>
      </p:scale>
      <p:origin x="0" y="-31098"/>
    </p:cViewPr>
  </p:outlineViewPr>
  <p:notesTextViewPr>
    <p:cViewPr>
      <p:scale>
        <a:sx n="1" d="1"/>
        <a:sy n="1" d="1"/>
      </p:scale>
      <p:origin x="0" y="0"/>
    </p:cViewPr>
  </p:notesTextViewPr>
  <p:sorterViewPr>
    <p:cViewPr>
      <p:scale>
        <a:sx n="120" d="100"/>
        <a:sy n="120" d="100"/>
      </p:scale>
      <p:origin x="0" y="-1614"/>
    </p:cViewPr>
  </p:sorterViewPr>
  <p:notesViewPr>
    <p:cSldViewPr snapToGrid="0">
      <p:cViewPr varScale="1">
        <p:scale>
          <a:sx n="76" d="100"/>
          <a:sy n="76" d="100"/>
        </p:scale>
        <p:origin x="-3930" y="-90"/>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249" cy="494981"/>
          </a:xfrm>
          <a:prstGeom prst="rect">
            <a:avLst/>
          </a:prstGeom>
        </p:spPr>
        <p:txBody>
          <a:bodyPr vert="horz" lIns="91358" tIns="45679" rIns="91358" bIns="4567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928" y="1"/>
            <a:ext cx="2918249" cy="494981"/>
          </a:xfrm>
          <a:prstGeom prst="rect">
            <a:avLst/>
          </a:prstGeom>
        </p:spPr>
        <p:txBody>
          <a:bodyPr vert="horz" lIns="91358" tIns="45679" rIns="91358" bIns="45679" rtlCol="0"/>
          <a:lstStyle>
            <a:lvl1pPr algn="r">
              <a:defRPr sz="1200"/>
            </a:lvl1pPr>
          </a:lstStyle>
          <a:p>
            <a:fld id="{04841BC4-3255-4701-84DC-7BA76BD3BC38}" type="datetimeFigureOut">
              <a:rPr kumimoji="1" lang="ja-JP" altLang="en-US" smtClean="0"/>
              <a:t>2022/8/15</a:t>
            </a:fld>
            <a:endParaRPr kumimoji="1" lang="ja-JP" altLang="en-US"/>
          </a:p>
        </p:txBody>
      </p:sp>
      <p:sp>
        <p:nvSpPr>
          <p:cNvPr id="4" name="フッター プレースホルダー 3"/>
          <p:cNvSpPr>
            <a:spLocks noGrp="1"/>
          </p:cNvSpPr>
          <p:nvPr>
            <p:ph type="ftr" sz="quarter" idx="2"/>
          </p:nvPr>
        </p:nvSpPr>
        <p:spPr>
          <a:xfrm>
            <a:off x="0" y="9371332"/>
            <a:ext cx="2918249" cy="494981"/>
          </a:xfrm>
          <a:prstGeom prst="rect">
            <a:avLst/>
          </a:prstGeom>
        </p:spPr>
        <p:txBody>
          <a:bodyPr vert="horz" lIns="91358" tIns="45679" rIns="91358" bIns="4567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928" y="9371332"/>
            <a:ext cx="2918249" cy="494981"/>
          </a:xfrm>
          <a:prstGeom prst="rect">
            <a:avLst/>
          </a:prstGeom>
        </p:spPr>
        <p:txBody>
          <a:bodyPr vert="horz" lIns="91358" tIns="45679" rIns="91358" bIns="45679" rtlCol="0" anchor="b"/>
          <a:lstStyle>
            <a:lvl1pPr algn="r">
              <a:defRPr sz="1200"/>
            </a:lvl1pPr>
          </a:lstStyle>
          <a:p>
            <a:fld id="{8811A537-B1DC-4DC8-8C68-2B4954D54BC9}" type="slidenum">
              <a:rPr kumimoji="1" lang="ja-JP" altLang="en-US" smtClean="0"/>
              <a:t>‹#›</a:t>
            </a:fld>
            <a:endParaRPr kumimoji="1" lang="ja-JP" altLang="en-US"/>
          </a:p>
        </p:txBody>
      </p:sp>
    </p:spTree>
    <p:extLst>
      <p:ext uri="{BB962C8B-B14F-4D97-AF65-F5344CB8AC3E}">
        <p14:creationId xmlns:p14="http://schemas.microsoft.com/office/powerpoint/2010/main" val="4237675602"/>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4T07:52:07.388"/>
    </inkml:context>
    <inkml:brush xml:id="br0">
      <inkml:brushProperty name="width" value="0.04286" units="cm"/>
      <inkml:brushProperty name="height" value="0.04286" units="cm"/>
      <inkml:brushProperty name="color" value="#FFFFFF"/>
    </inkml:brush>
  </inkml:definitions>
  <inkml:trace contextRef="#ctx0" brushRef="#br0">1 68 16131,'37'-1'1075,"-8"-2"-840,3-3-165,-12 2 8,6-1-16,-8 2-54,0-1 46,-1 1-12,-1 0-37,-1-1 6,0-1-8,7-3-6,-9 3-11,5-2-36,-13 5-230,-1 0-34,-2 1-747,-2 0-1324,1 1 0,-1 0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4T07:54:28.146"/>
    </inkml:context>
    <inkml:brush xml:id="br0">
      <inkml:brushProperty name="width" value="0.08571" units="cm"/>
      <inkml:brushProperty name="height" value="0.08571" units="cm"/>
      <inkml:brushProperty name="color" value="#33CCFF"/>
    </inkml:brush>
  </inkml:definitions>
  <inkml:trace contextRef="#ctx0" brushRef="#br0">570 243 17074,'-3'-12'501,"-1"2"-344,-1 7-34,-1-1-2,0 1-26,0 0 45,-1-1-45,0 0-8,-1 0 17,1-2 170,-10-6-179,5 4 129,-10-10-129,11 9 43,-8-7-130,8 7 62,-7-7-64,8 7 36,-7-5-9,7 6 20,-7-3-11,7 4 79,-12-2-46,11 4 21,-13-2-46,13 5 54,-10 0-96,9 1 59,-8-3-61,9 1 8,-6-3-9,8 3 1,-6-2 2,7 3-10,-7 0-1,6 1 6,-11 2-3,8 0 16,-10 3-16,12-1 9,-5 4-9,6-3 0,-4 4 0,7-3-70,-4 3 70,6-2-9,-1 6 1,3-4-3,-1 7-23,3-6 31,-1 5 1,1-5-4,2 5 6,-1-6 6,5 9-6,-2-8-3,4 7 11,-3-10-5,2 2-3,-1-4 6,9 1-4,-5-2 43,12 1-42,-11-3 31,8 1-32,-7 0 15,9-1-8,-8-1 7,9 1 35,-9-2-32,15-4 15,-14 2-31,12-4 0,-14 5 33,8-3-33,-9 3 8,10-2-11,-10 2 6,9-1-6,-9 2 2,7-1 7,-9 2 2,6 0-8,-8 0 50,5 2-19,-6-1 8,5 1-40,-6-1 15,4 0-11,-3-1 30,4 1-30,-3-1-1,2 0 4,-4 1-4,3 1-2,-4-1 36,1 3-36,-2-3 56,4 3-23,-4-2 6,3 1-36,-3-2 39,4 1-45,-3-1 0,3 1 3,-4-1-1,0 0 7,-2 0-4,2 1-2,-2-1 0,0 1-9,1-1-2,0 1 5,-1 0 3,2-1 3,-3 0 3,1 0 52,0 0 114,-1 1-172,-3-2 0,1 0-3,-4-2-5,2 1 8,-1 0-14,-3-2-21,2 2-4,-7-6 36,6 3 3,-7-5-2,6 3 2,-7-4 0,5 3 2,-8-3 4,7 5-6,-11-2 3,9 3-6,-11-3 3,9 3-6,-9-2 1,10 2-15,-13-5 17,13 4 1,-7-3 2,11 4-12,-11-1 7,7 1 2,-15 1 0,15 2 0,-10 0 3,11 1 0,-10 0 0,13 0 0,-7 0-2,10 0 2,-2 0-48,6 0-204,1 0 246,8 0 6,-1 0 3,8 0-3,6 2 6,-2-1 2,17 2-8,-13 1 0,18 2-3,-16-1 3,13 3 0,-16-4 0,6 3 9,-15-4 111,-1 3-36,-8-2-45,-6 2-39,-2-1 34,-21 4-31,10-4 11,-22 2-9,18-6 4,-17-1-9,16-3-6,-16-5 3,17 0-2,-4-3 2,11 1 3,3 1-6,2-1-36,3 1 0,3 0 0,1 2 0,4 0-2,1 2 44,11 0 0,-1 3 8,15 0-5,-9 2 44,24 7-44,-22-2 0,19 8 31,-25-6-34,4 3 0,-10-4 168,-2 2-160,-4-2 54,-8 3-60,-4-5 10,-13 2-6,5-3-1,-15 1 1,13-3-3,-15 0 0,16-3-6,-16-2 3,19 1-51,-6-4-78,17 5 121,2 0 2,5 1 48,13 0-42,-2 0 3,19 1 2,-15 2-10,17 2 5,-15 0-1330,27 2-31,-22-4-8470,20 2 9279,-30-2 0,0 0 1,-12-1-1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4T07:54:30.479"/>
    </inkml:context>
    <inkml:brush xml:id="br0">
      <inkml:brushProperty name="width" value="0.08571" units="cm"/>
      <inkml:brushProperty name="height" value="0.08571" units="cm"/>
      <inkml:brushProperty name="color" value="#33CCFF"/>
    </inkml:brush>
  </inkml:definitions>
  <inkml:trace contextRef="#ctx0" brushRef="#br0">169 19 15881,'-23'17'594,"4"-2"-376,17-6 4,0-1 16,0 1 0,-1 1 5,-1 0-36,0 2-13,-2 1-40,0 1 98,-5 11 75,-6 11-274,3-5 59,-5 13-78,11-24 0,0 6-34,3-8-3,1 0-3,1 0 6,-1-1 0,2 1-3,0 5 6,2-6-3,-1 10-3,2-11-8,4 11 3,0-13-37,4 5 37,-3-12-6,5-1 8,-4-4 6,4-1 6,-4-3-4,5-2 7,-5-3-12,5-5 3,-4 3-3,4-7 3,-5 6 3,4-8-3,-6 8 8,3-8-2,-4 7 47,2-13-50,-3 11 0,0-13 5,-2 13-8,0-9 0,-1 10-14,0-11-22,0 10 39,-1-8-3,1 10 2,-2-8-2,1 8 6,0-5 2,0 7-8,0-6 0,1 6 3,0-9 0,0 8-3,0-8 0,0 9 3,0-5-3,0 6 5,2-5 1,0 5 72,1-5-44,-1 5 11,2-5-3,-2 5-42,1-3 0,-1 4-3,3-4-3,-3 6-5,3-3 3,-2 5-29,0 0 37,-2 1 0,1 2 230,-1-1-185,0 3-12,-1 0-24,0 3-1,0-1 1,-1 0 33,-1 4-6,-1-2 12,-3 8-46,2-4 77,-10 18-74,6-10 35,-8 22 2,7-18 0,-3 17-6,5-16 6,-2 16-42,5-17-3,1 14-39,2-17-3,0 11 45,2-15-5,1 9 5,-1-13 0,1 8 0,-1-11 11,0 5-8,-1-7 30,-1 5-33,-1-6 51,0 3-1,0-6-47,1 0-62,0-3 9,-1-4 39,1 0-31,0-12 36,1 4-2,0-17-1,1 9-78,6-34 20,-2 24-20,7-29 87,-6 35 87,1-5 17,-5 20-104,0 4-37,-3 9 43,-2 10 56,0 2 5,-6 15-59,4-10 54,-4 15-59,5-14 47,-3 10-42,3-13 37,-3 6-42,4-14-6,-1 1-50,3-9-84,0-4 103,1-1-69,0-10 69,1 2 23,3-13-23,-2 9 29,3-6 2,-3 11 95,0 0-5,-1 7-51,-1 5 18,0 2-15,-3 9-31,1-2 26,-4 12-29,4-11-2,-2 7-6,3-12-151,-1 0-324,2-4-1905,-2-1-1132,1-1 3515,-3-6 0,2 4 0,-2-4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4T07:52:07.915"/>
    </inkml:context>
    <inkml:brush xml:id="br0">
      <inkml:brushProperty name="width" value="0.04286" units="cm"/>
      <inkml:brushProperty name="height" value="0.04286" units="cm"/>
      <inkml:brushProperty name="color" value="#FFFFFF"/>
    </inkml:brush>
  </inkml:definitions>
  <inkml:trace contextRef="#ctx0" brushRef="#br0">1 126 15543,'31'-19'646,"-1"3"-452,-12 10-35,2 0-10,0 0-60,0-1-30,0 1-23,-2-1-30,-1 0 30,0 1-36,-1-1-8,-2 0-31,3-1-76,-3 0-25,-3 2-512,-4 3-88,-6 2-6994,-1 2 7734,-3 0 0,1-1 0,-1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4T07:52:12.977"/>
    </inkml:context>
    <inkml:brush xml:id="br0">
      <inkml:brushProperty name="width" value="0.04286" units="cm"/>
      <inkml:brushProperty name="height" value="0.04286" units="cm"/>
      <inkml:brushProperty name="color" value="#FFFFFF"/>
    </inkml:brush>
  </inkml:definitions>
  <inkml:trace contextRef="#ctx0" brushRef="#br0">35 56 13849,'15'-13'476,"-2"1"-334,-9 9 1,1 0-17,0-1 17,0 1 0,0 0-26,1 1-38,-1-1 145,8-1-154,-5 3 19,7-2-83,-7 2 84,4 1-90,-4 0-3,8 1-3,-8 0 57,4 3-15,-7-2 62,2 4-62,-4-3 18,3 3-12,-4-2-23,1 5 15,-1-4 5,-1 5-3,0-4 99,0 6-46,-1-6 149,1 6-106,-1-7 86,-1 4-164,1-4-40,-3 3-6,0-3-2,-3 4-4,3-4 54,-4 4-47,3-5 36,-3 3-43,3-4-4,-3 2-4,2-3-50,-3 1 22,2-1-47,-5 2 78,6-2-11,-5 3 9,6-4-6,-2 2-34,3-1 34,-1 0-26,3 0-83,-1-1 13,2 0 180,0-1-20,1 1-47,-1-1 0,2 1 38,-2-1-10,2 0 11,-1 0 50,3 0-84,-2 0 0,4 0 31,-2 0-28,4 0-5,-4 0 33,4 1-39,-3 0 22,5 2-22,-4-1 5,3 2-5,-4-1 2,4 1-2,-4-1-3,4 1 6,-4-2-9,3 3 3,-4-3 6,1 2-1,-2-2 74,0 3-68,-1-2 36,-1 3-41,0-2-3,-1 5 5,0-3 3,-1 3-8,1-3 39,-2 4-42,1-5 11,-2 4 1,1-6 27,0 2-34,0-2 35,-1 2-40,1-1-3,-2 1 11,2-1 6,-2 0 20,2-1-26,-3 0-13,2-1-99,-3 1 70,2-1-5,-4 1-22,2-2-9,-6 2 64,6-3-33,-6 2-14,6-2-1,-3 0 52,5 0-12,-3 1-40,4-1 18,-3 1-6,4 0-8,-2 0 13,2 0 32,-1 0-37,1 0 5,0-1-16,1 1 47,0 0 1,0-1 5,-1 0 0,1 0 8,0 1-8,0-1-42,1 0-179,-1 0 266,3 1 33,-1 0-41,2 0-29,-1 0 34,2 1-6,-1-1-27,0 0 52,1 0-52,-1 1 80,2 1-38,-1-1-6,2 3-43,-3-3 10,2 1-7,-3-1 46,2 2-43,-2-2 84,1 3-22,-2-3 0,0 3-36,0-1 19,-1 5-47,-1-4 8,-1 4-14,1-3 0,-2 2 0,1-3-3,-1 5-3,1-5 1,-1 4 10,2-6 9,-1 2 40,1-2-15,-2 1-31,1-2 40,0 1-45,0-2 2,-3 3-13,2-2 2,-3 3 9,3-3 3,-3 1 2,3-1 12,-2-1 22,2 0-42,-4 0 0,4-1-3,-5 0-6,4 0-2,-4 0 6,4 0-7,-5-1 12,4 0 0,-3 0 9,4-1 2,-4 0-5,4 1 8,-3-2-9,4 2 1,-3-1-6,4 0 39,-1 0-39,1 1-14,0 0-76,1 1-2309,1 0 0,0 0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4T07:53:35.433"/>
    </inkml:context>
    <inkml:brush xml:id="br0">
      <inkml:brushProperty name="width" value="0.08571" units="cm"/>
      <inkml:brushProperty name="height" value="0.08571" units="cm"/>
      <inkml:brushProperty name="color" value="#FFFFFF"/>
    </inkml:brush>
  </inkml:definitions>
  <inkml:trace contextRef="#ctx0" brushRef="#br0">24 573 14728,'-14'8'411,"4"-2"-108,13-10-20,1-2-17,2-4-37,1-4-24,4-5-49,2-6-49,4-4-54,4-6-8,2-3-3,3-3 56,3 0 115,28-32-177,-21 28-36,-2 6 0,-1 1 8,-4 9 1,15-11 24,-22 22 82,14-6-81,-22 17 64,7-3-20,-16 9 174,0 0-103,-4 1 248,0 0-327,-1 2 9,1 0-21,0 3 4,-1-2-12,1 1-5,-1 1 42,0 3-45,0-1 87,0 15-84,0-9 22,0 20-62,0-11-10,0 24-4,-1-8-24,-3 51 36,-1-23 22,0-7 0,1-1 20,-1 3-6,0 18-33,3-47 2,2 16-2,-1-19 2,1 17-2,0-22-6,-1 4 0,1-13-3,0-4-48,0-2-35,0-3-10,0-3 54,1-2 42,2-2 9,0-4 30,7-13-45,-1-1-44,15-28 44,-6 12 6,23-31 0,-14 25 6,27-32 2,-20 29 9,30-32-11,-25 31 2,14-13 26,-14 19-31,0 1-3,0 1 2,-2 2-2,-1 3-42,-2 3 37,-3 4-37,-2 5 36,10-3 6,-17 12 65,9 0 55,-24 11 96,-1 8-158,-5 1 21,-3 18-46,-2-5 7,-9 24-40,2-15 92,-15 46-50,11-31 1,-2 6 1,1 1-36,-1 11 11,3-10 1,0 0 25,0 3-8,-1 19-32,9-44-2,0 17-6,4-21-36,0 14-6,3-23 3,2 5 9,1-13-9,2 3 5,-3-8-64,1 0 101,-2-5 93,9-17-65,-2 0-154,17-35 56,-7 12-34,21-35 54,-13 29 19,18-27 31,-19 34 3,12-16-3,-18 28-6,10-9 6,-14 20 6,10-8 2,-12 12 26,10-5-37,-11 8-3,7-1 6,-10 7 160,3 11-154,-9 3 38,-2 23-38,-6-11 36,-5 25-36,1-20 5,-6 24-6,6-24 4,-5 22-4,6-23 1,-1 10 0,4-12-4,0 1 1,0-2-3,0 0-3,1-1-47,1-2 8,1 5-3,0-9-75,2 5 78,2-15 31,4-2 11,0-10 42,12-10-42,-4-3-213,16-19 39,-9 11-25,17-18 141,-15 18-38,15-11 60,-18 19 33,14-8 3,-18 12 3,17-5 0,-20 11 112,10 1-31,-16 10 56,-1 12-90,-5-1 54,-4 19-99,-1-11 34,-3 17-39,1-17-33,0 12-9,4-18-79,0 5 68,2-13 14,4-1 45,0-7 33,10-8-39,-4-2-157,21-23 62,-14 13 25,17-13 36,-22 21 1,5 1 35,-12 8 136,0 2-88,-4 3 0,-2 7-16,-1 0-17,-1 11-17,0-9-81,0 12 75,1-14-8,3 7-36,1-11-1,5 2 48,-1-6-81,9-3-221,-4-3-608,11-6 6,-7 3-560,4-2-1891,-7 3 3358,1 1 0,-8 2 0,0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4T07:53:37.369"/>
    </inkml:context>
    <inkml:brush xml:id="br0">
      <inkml:brushProperty name="width" value="0.08571" units="cm"/>
      <inkml:brushProperty name="height" value="0.08571" units="cm"/>
      <inkml:brushProperty name="color" value="#FFFFFF"/>
    </inkml:brush>
  </inkml:definitions>
  <inkml:trace contextRef="#ctx0" brushRef="#br0">0 942 15405,'7'-35'1213,"-1"1"-1037,2 4 34,4-9-22,6-15-57,5-11-19,6-9-532,3-2 552,0 4-28,2 2-9,-1 7-36,0 4-138,16-16 37,-17 30 84,24-24-51,-28 43-8,16-11 17,-22 25 152,7 5 30,-17 13 910,1 33-913,-9-9 149,0 55-166,-3-26-29,1 1 0,-1 1-127,2 15 41,-1-19 1,1-3-40,1-4 31,3 14-33,-1-34 78,1 8-84,0-12-2,0-1-1,0-4-6,-1-5-41,-1-2 5,1-5-56,1-2 57,-2-4 46,6-7 43,-4-5-45,14-27-5,-3-3-35,4-10 1,2-5-28,10-22 36,-2 10 0,1 1-19,2-2-79,16-18 42,-28 51-25,13-9 110,-15 23-12,14-11-20,-15 18 42,9 0 60,-17 12 44,5 12-59,-12 1 42,0 22-45,-3-9 88,0 26-80,-1-16-74,0 24 16,0-25-6,4 17-28,-1-27-2,5 7 28,-3-18-54,4 3 28,-4-9-16,4-2 14,-4-3 89,11-13-50,-6-1-48,20-30-39,-9 6-45,23-36 51,-13 23-34,23-25 109,-21 34 6,18-12 2,-24 29 37,14-5-42,-21 18 95,16 4-41,-20 8 125,11 10-126,-18 1 56,5 16-30,-8-7 33,4 19-70,-6-14-37,2 14-8,-3-19-5,0 3-51,-1-13-11,1-3 11,-1-4 6,0-2 53,1-1 9,0-3 27,1-2-36,2-4-39,5-11 33,0 1-86,19-26 89,-12 18-50,20-23 50,-19 27 3,13-11 3,-13 18 0,11-4-1,-16 12 49,9 0-1,-12 8-8,4 6-5,-7 0-26,4 8-11,-6-7-6,4 4 1,-4-7-7,5 0 12,-5-4 17,7-3-14,-5-2 3,9-9-9,-7 1-42,11-11 3,-7 8 42,10-8-6,-11 11-44,8-3-3,-11 8-126,6 0 5,-8 4-1089,14 2 68,-9 2 1195,18 14 0,-22-10 0,6 8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4T07:53:43.615"/>
    </inkml:context>
    <inkml:brush xml:id="br0">
      <inkml:brushProperty name="width" value="0.08571" units="cm"/>
      <inkml:brushProperty name="height" value="0.08571" units="cm"/>
      <inkml:brushProperty name="color" value="#FFFFFF"/>
    </inkml:brush>
  </inkml:definitions>
  <inkml:trace contextRef="#ctx0" brushRef="#br0">1530 1503 16489,'11'-45'1229,"-1"2"-915,-7 17-82,1-3-41,1-5-1,1-5-70,1-7-16,2-9-26,1-1 18,0-1-29,-2 4-6,1 5-10,-2-3 27,5-25-81,-3-2-2,1 6-32,-3 1 37,-4 39 9,-1-9 50,-1 17 11,0 5 22,-3 3 12,0 5-1,-2 3 51,-3 4-151,1 4 33,-8 8 15,2 3 103,-12 15-93,8-6 49,-17 20-49,12-14 48,-20 26-39,13-13-74,-9 17 0,-3 3-32,-1 6 33,2-4 0,2-2 3,11-17 8,-3 4 1,11-20 27,-1 2-33,-1 0 31,0-3-26,2-4 3,-3 0-5,5-8 33,-4 0-39,10-9-70,-1-5-8,6-6 38,0-19 32,4 2 0,3-36 2,2 10 4,5-21 1,2-6-2,1-9-91,2-2 1,-2 2-78,-1 9 94,-6 22 0,0 2 74,-1 3 6,-4-15-3,-2 35 14,-6-17 36,1 22-2,-13-9-48,8 24-8,-12 0-29,11 15 23,-10 12 6,7 0 5,-13 24 6,10-10 42,-15 28-37,14-22 31,-15 23-30,16-28 30,-12 17-31,14-24-8,-9 12 0,12-18 0,-8 8 3,10-13 47,-7 2-50,11-10-126,-3-9 73,8-6-14,2-24 25,4 5 3,6-32 30,0 16-7,12-50 7,-8 34-103,7-37 70,-11 50-17,3-20 59,-8 33 3,1-22 31,-3 25-6,-5-6-31,-1 25-73,-15 7 74,6 11-60,-16 19 28,11-3 37,-13 21 6,9-15 7,-14 22-7,12-19 33,-16 24-39,15-21 8,-13 22-6,15-24 7,-16 24-12,20-31 2,-7 9 7,16-22 50,-3-1-59,6-6-107,-2-3 32,7-7-29,0-13 54,3 1-79,3-21 25,0 12-69,5-23 105,-4 20-52,2-20 84,-4 22 22,-1-12 5,-1 21-5,-3-10 14,0 18-148,-5-2-15,2 12 23,-7 11 132,2 3-9,-8 20-19,5-10 2,-10 18 34,9-17 0,-10 12-31,9-18-16,-9 8 55,11-14-78,-10 2-84,11-11 28,-9 0 126,10-5-95,-7-6-73,9 0-316,-8-15 106,10 9-782,-4-14 564,7 13-816,-3-7 236,2 10 1176,-14-3 0,13 10 0,-7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4T07:53:45.597"/>
    </inkml:context>
    <inkml:brush xml:id="br0">
      <inkml:brushProperty name="width" value="0.08571" units="cm"/>
      <inkml:brushProperty name="height" value="0.08571" units="cm"/>
      <inkml:brushProperty name="color" value="#FFFFFF"/>
    </inkml:brush>
  </inkml:definitions>
  <inkml:trace contextRef="#ctx0" brushRef="#br0">1051 1155 17010,'-7'-45'563,"7"1"-432,15 11-61,7-10-70,6-13-560,3-10 560,3-4 3,-4 3 92,-7 11 54,-5 9 445,-2 2 36,-1-12-502,-4 17 122,-1-11-63,-8 35 113,-6-1 167,-3 13-417,-5 1-41,-2 5-4,-3 3 29,-2 5 19,-3 4 14,-4 3-8,-1 4 11,-4 2-36,-1 4-23,-35 36-5,19-16-1,-2 6 1,-1 2 2,-3 5-3,12-10 1,2-1-6,0-3-75,-16 22 33,27-36 39,-18 21 0,22-26-84,-7 4-109,22-22 129,0-6 64,10-11-2,10-34 5,-1 6 0,6-12 0,2-4-6,8-20-81,-2 4 1,1-3 77,5-14 7,-7 18 1,-1 3 1,0 2-2,3-14 10,-14 46 96,-1-5-26,-7 18 3,-4-4-75,-4 14 27,-21 4-24,8 6 78,-24 11-54,20-1-24,-9 8-1,9-4-8,-23 22 6,16-13 44,-28 24-47,32-28-6,-13 7 3,20-17 6,-6-1-40,15-9-75,-4-10 64,10-3 31,1-22 6,5 6-29,9-30 37,-1 17-3,18-52 3,-12 43-95,11-38 90,-17 53 49,1-5 40,-7 25-75,-2 3-9,-4 8-59,-1 3 51,-4 4-26,-2 3 34,-2 4 45,-17 19-40,9-9 21,-21 20-32,21-24-2,-12 8 8,15-15-37,-5 1-75,14-10-25,0-9 129,6-3-51,3-16-28,1 8-42,4-16 121,-2 16-43,1-10 54,-3 16 3,0-5-12,-2 11-72,-6-2 19,1 6-28,-8 0 45,3 3 34,-5 2-3,4 1-34,-13 5 3,8-2-11,-11 4 44,15-6-128,-4 1-9,9-3-19,-1 0 95,4-4-112,0-2 79,1-1-141,1-6 90,0 3-521,-1-8 401,1 9-969,-4-4 125,1 9-3161,-8 0-63,4 1 4342,-9 1 0,12 0 0,-3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4T07:54:18.281"/>
    </inkml:context>
    <inkml:brush xml:id="br0">
      <inkml:brushProperty name="width" value="0.08571" units="cm"/>
      <inkml:brushProperty name="height" value="0.08571" units="cm"/>
      <inkml:brushProperty name="color" value="#33CCFF"/>
    </inkml:brush>
  </inkml:definitions>
  <inkml:trace contextRef="#ctx0" brushRef="#br0">1155 8 15767,'-55'5'1456,"11"0"-1350,14 0-2,10 0 27,3 0-10,-2 0-15,-1 1-2,-3 1 16,0 1 115,-14 5-165,8-3 59,-23 8-51,22-8 79,-22 9-106,21-8-9,-22 11 19,20-8 60,-34 22-79,31-16 61,-30 20-94,36-20 49,-18 13-49,22-15-4,-15 12-5,18-13 0,-13 12 0,15-10 3,-13 16 31,14-13-31,-12 19-3,14-16 14,-9 17 22,13-18 6,-5 15-34,10-18 15,-2 20-18,7-20 9,-1 18-11,6-20-3,3 11 0,2-13 6,7 9-3,-4-13 8,9 7 22,-6-11 18,12 3-43,-9-7 6,13 0-8,-9-4 8,18-2-11,-15-2-1,16-5 1,-20 1 8,12-9-2,-13 6-1,11-11-5,-12 8-6,11-9 0,-13 9 1,10-7-1,-9 9 0,7-6 0,-8 8 3,8-8 6,-9 8-1,9-9 4,-9 8 41,15-17-16,-12 12 11,13-17-12,-14 16 1,4-6-29,-7 7 1,0 1 28,-2-1-29,0 0 1,0 2 8,2-7-6,-4 6 9,5-11 33,-5 10 29,5-10-46,-5 9 51,7-10-47,-6 11 22,8-13-17,-9 15 0,7-10-34,-9 15 45,5-6-2,-5 7-43,7-7 26,-5 6-20,7-6 19,-6 7 4,5-6-35,-6 5 10,4-3-4,-5 5 65,4-4-65,-5 5 59,4-5-61,-5 5 5,6-4-2,-5 3-1,6-5-8,-5 5 6,3-4-4,-4 6 1,2-2-3,-4 3 39,2-2-33,-3 3 11,2-2 33,-1 1-36,3-3 20,-2 3-26,7-5-5,-4 3 0,5-5-3,-7 6 0,3-2 0,-5 3 3,2-1-3,-4 2 0,2-2 0,-2 3-3,2-2 0,-2 2-5,3-3 5,-2 2-6,2-2 7,-2 2-4,1 0-2,-2 1 2,0 0 0,0 0 1,0 1 2,0-1 0,1 0 3,0 0 0,0 1-3,2-1 1,-2 0 2,3 0-3,-3 1 0,5 0 0,-4 0 0,3 0 1,-3 0 10,3 0-5,-3 0 5,4-1-5,-4 0 8,4-1-5,-4 1-6,3-2-3,-4 1 3,0 1 0,-2 0 348,0 1-348,-3-2 3,0 1 2,-3-1-2,2 1 5,-1-1-2,-1 1-3,1 0 2,-5 0-5,4 1-5,-4-1 2,4 1-11,-3 0 8,3 1 1,-2 0 5,3 0 0,-2 2-3,3-2 6,-2 2-3,2-2-9,-1 1 4,3-1 103,1-1-98,-3 1 0,1 0-3,-2 0 3,3 0-3,-2 0 0,2 0 1,-1 0 2,-1 2-3,2-2-8,-4 3 8,3-2-8,-4 3 8,2-1-3,-6 5 3,6-4 3,-7 5 0,6-5 3,-3 2 0,5-3 3,-3 1-6,3-3 0,-3 2 0,3-2-3,-3 3 0,2-3 0,-2 4-2,2-2-4,-3 4 6,2-4 1,-6 5-1,5-5 0,-6 5 0,6-5-5,-4 5 8,4-4-6,-4 3 6,4-3-3,-3 4 3,4-4 0,-4 3 0,3-3 0,-4 4 0,4-3-5,-5 4 2,4-4 3,-7 7 0,7-6-6,-6 6 4,7-6-1,-4 3 3,4-4 0,-1 2 0,1-2 0,0 1 0,1-1 0,-2 0 0,1 0 0,-1 0 0,-1 1 0,0 0 3,-5 7-3,4-6-3,-5 5 3,8-7-3,-4 5 0,4-5-2,-5 7 2,6-8-3,-3 6 6,4-4 0,-6 6 6,4-4-3,-6 6-1,5-6 1,-3 6 0,3-6-9,-2 4-72,4-7 72,-3 5 6,4-6 12,-5 8-10,4-7 1,-4 7-3,4-7 0,-3 5 3,3-6 8,-3 4-8,4-3 8,-4 2-11,3-3 3,-3 3-3,4-3-6,-6 6 4,4-6 2,-3 6-3,5-6-3,-3 4 6,4-4-5,-2 2 2,2-4 0,-2 4 0,1-3 6,-1 5-3,1-4 3,-2 3-3,2-2 5,-4 2-2,5-3 3,-5 3-3,5-4-1,-4 2-2,4-2 0,-2 1 0,1-1 0,0 0 0,-1 1-2,0 0-1,1 0 3,-1-1 3,0 1-3,1-1 0,-1 1 0,2-1-3,-2 1 3,2-1-6,-3 1 3,2-2 1,-3 3 2,3-2 0,-5 3-3,4-3 3,-6 4-3,6-4-3,-5 3 1,6-4-6,-3 2 5,3-1 3,-4 2 3,4-1 0,-4 1 0,4-1 9,-3 1-7,2-3-7,-3 2-1,3-3 1,-5 3-1,4-3 0,-4 2 4,3-2-1,-5 2 3,5-2 0,-5 0 0,4-1-6,-3-1-2,5 0-35,-5-3 10,6 0 19,-5-5 11,5 2-3,-5-5 3,4 5-36,-6-9 36,6 7 1,-6-9-7,7 8-41,-2-8 16,4 5-8,1-14 34,2 9-31,4-16 36,0 12-11,9-18 11,-2 13 3,14-24 3,-5 17-6,20-27-47,-12 23 8,20-22 36,-20 27-14,29-21-22,-30 30 34,20-14-28,-29 26-40,7-3 48,-16 11 104,0 1-40,-6 5-19,-6 8-9,-2 0 34,-10 13-36,3-6 41,-22 28-41,14-18 36,-22 30-42,20-27-118,-18 25 116,17-24-1,-14 18 0,18-25-5,-9 9 5,17-19-3,-4 3-30,10-11-177,0-1 118,4-4 128,8-10-30,-1-2-3,8-10-5,0-2 38,28-40-33,-13 18-25,4-3 0,1 0 16,1 2-49,26-24 49,-30 38-8,14-8-41,-26 26 74,0 4 35,-14 11 2,-10 15-19,-4 0 50,-18 24-48,6-13 48,-20 28-17,14-21-2,-20 31-7,18-25 27,-1 1 1,-1 0-44,1 0-36,-20 26-40,35-47-221,0-2 143,11-14 101,8-9 8,3-5-167,17-21 41,-4 2-50,35-41 179,-17 21-230,17-21 233,-18 25-3,-4 5 0,-1 3 0,0 3 53,1-1-19,0 3-20,6-4-8,-13 13 44,6-3 104,-22 17 358,-2 5-504,-12 8 51,-12 16-17,0 0 53,-23 28-36,12-14 76,-25 32-135,19-25-14,-20 27 11,25-32-59,-16 19 12,28-35-62,-6 7-31,18-23-67,2-3 213,11-12-3,1-4-95,9-10-43,13-17 136,-4 7-32,29-37-8,-18 26 36,-5 6 1,1 0 5,8-6 8,23-21-2,-31 33 5,12-8-11,-27 25 227,-2 7-222,-19 14 37,-13 21-5,-4-2 80,-23 28-30,12-16 118,-26 31-113,19-25-16,-26 32-76,26-32 11,-19 19-11,29-33-291,-3 0 215,23-24-70,13-17 18,7-8-35,14-16 1,4-2-1,2-2 1,2-1 128,9-10 38,-1 3 1,-1 2 45,-6 10 96,24-25-76,-29 31-28,5-7 19,-16 19-19,-4 3-33,-5 5 187,-4 3 67,-5 5-185,-3 2-72,-3 2-3,-4 3-3,-24 16 8,8-5-2,-19 12-6,15-9-45,-26 14-42,18-12-67,-28 18 53,33-22-53,-17 10 96,21-11-38,-12 6 63,18-9 22,-7 1 8,15-7-162,1-2 100,10-6 74,13-11-4,3-2 113,48-34-31,-22 19 44,3-1 1,1 0-29,-1 4-35,27-15-68,-35 22-6,16-4 3,-27 14-2,4 0 5,-18 7 238,-3 2-236,-10 3-7,-16 11-1,3-4-39,-22 13 3,15-10-78,-20 9 70,16-8-79,-19 8 62,18-7-45,-18 7 103,20-9-41,-13 7 44,20-10-30,-3 1-146,14-6 123,8-5 65,8-4-6,19-11 0,-4 3 36,38-20 6,-28 16 62,33-16-51,-38 20 31,18-9-79,-22 11 1,5-2 0,-13 6-1,-3 2 1,-4 2 47,-3 2 56,-3 0 104,-2 1-126,-1 0-121,-6 3 26,0 0-29,-5 4 29,2 1-26,-4 0-16,0 3-6,-19 17 48,11-10 5,-26 24 6,23-19 8,-21 18-6,18-16 9,-23 22-11,19-17 8,-24 28 20,23-21-123,-18 26 47,25-28-39,-5 14 14,20-28-101,9 1 163,8-17-275,17-12 51,-5-5-76,18-21 277,-13 11 36,15-17 4,-18 18-6,6-9-1,-16 17 220,-1 1-222,-9 10 0,-9 9 2,-2 2 91,-16 15-93,5-5 190,-28 26-69,20-20 145,-26 24-166,28-25-32,-17 14-68,22-19-6,-11 10 0,18-16-44,-3 3-87,11-11-59,2 0 196,5-5 5,6-7-5,2-1-120,9-11 61,-6 6 14,6-6 45,-10 10 185,0 0-179,-6 6-1,-4 4 1,-2 2 44,-7 6-41,3-3 44,-9 6-47,8-5 8,-8 4-12,8-5 4,-7 6-6,6-6 0,-11 7 0,11-6 3,-9 4 2,11-7 9,-2 2 20,5-5-42,0 0-60,3-1-18,1-3 77,1 0 1,5-5 41,0 2 54,10-4-87,-4 3-5,11-4 2,-10 6 3,14-6 0,-15 6-3,6-1 3,-11 3 115,-1 1-14,-3 2-104,-7 5 3,-2 0 3,-6 7 2,1-3 4,-6 3 27,4-3-33,-9 3-3,11-8 5,-5 1-5,9-4-137,-1-6 92,7 0 3,2-10 40,2 5-7,7-11 1,-3 10 8,7-5 5,-7 11 37,3 1 3,-5 3 39,2 4-42,-3 0 3,-2 7-11,0-2-18,-3 7 26,-1-5-28,-6 6 20,2-7-26,-11 7-5,8-8 6,-10 4-7,11-8-4,-4 0-7,7-2-8,-2-2-33,4-1-68,0-1 57,2 0-15,4-2 71,0 2-7,6-3 10,-3 3-1,5 0 3,-4 2 5,1-1 7,-3 2 192,-1 1-162,-2 1-28,-2 4 28,-1-2-25,-4 4-12,3-5 9,-1 1-14,2-4-201,0 1-440,1-2-2241,3-5-2399,0 1 5281,3-7 0,-3 6 0,0-1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4T07:54:23.865"/>
    </inkml:context>
    <inkml:brush xml:id="br0">
      <inkml:brushProperty name="width" value="0.08571" units="cm"/>
      <inkml:brushProperty name="height" value="0.08571" units="cm"/>
      <inkml:brushProperty name="color" value="#33CCFF"/>
    </inkml:brush>
  </inkml:definitions>
  <inkml:trace contextRef="#ctx0" brushRef="#br0">1023 34 16542,'-24'10'801,"3"-1"-557,15-7-26,-1-1-19,-1 3 11,-1 0 5,-3 2 9,-1 1-50,-3 2-37,-1 1-8,-3 0-34,-1 1 9,-1 1 16,-1 1 1,-1 0-29,-2 1 3,1-1 0,0 1-44,-1 0 5,-11 8-48,8-4 79,-20 13-45,21-12 0,-19 16-39,20-14 33,-18 15-27,20-14 5,-15 13-12,18-14 91,-14 15-88,15-15 15,-19 24-20,19-23-3,-16 20 3,21-24 0,-8 12 3,11-13 8,-5 11-11,7-12 3,-4 11-3,6-10 6,-7 10-6,7-9 14,-6 11 19,8-13-24,-5 13-4,9-15 1,-2 10 27,5-14-27,0 8 2,1-6 32,2 11-4,1-9-25,2 10-11,-1-11 6,4 6-3,-3-10 5,6 4-5,-5-7 8,13 4-8,-9-5 5,13 3-5,-12-4-3,10 2 0,-8-3-6,8-1 1,-8-1-4,8-3 7,-9 0-1,9-5 3,-9 1-6,9-7 6,-9 5 3,9-9-3,-9 6 3,9-10 0,-9 9 16,15-17-13,-14 13 11,14-16-15,-14 16 10,8-11-4,-8 10 31,8-10-5,-9 11 11,6-11-3,-8 11-28,5-10-6,-8 12 31,6-12-36,-7 11 14,8-17 16,-8 16 9,8-13-33,-9 16 36,4-11-3,-4 11-34,4-12-2,-4 11-1,3-10-38,-5 11 30,3-9 3,-4 11 14,2-7 20,-3 8-17,2-6-9,-1 6 1,6-10-7,-4 9 1,5-7-3,-5 9-3,6-10 12,-4 7 2,5-9-11,-7 12 8,2-6-5,-3 7-6,4-6 1,-3 6-7,4-6 6,-2 6 1,5-7 2,-4 5-3,3-5 3,-4 6 0,4-5 3,-4 7-1,3-6 4,-4 5-6,6-9-3,-7 9-2,7-7 2,-7 9 3,6-4 5,-3 4 32,8-5-37,-6 5 3,8-5-3,-8 5 0,4-2 0,-6 2-3,1 1 0,-2 0 3,0 0-3,-1 1 0,-1 0-2,2-1 5,-2 2-3,2-3 0,-2 3-5,4-2 5,-3 2-5,3-1 2,-4 3 3,2-1 3,-5 1 6,1 0-6,-2 1-3,2-1 3,-2-1-3,2 1 0,-1-1-11,0 0 20,-1 2 148,0-1-157,-5 1 3,0 1-3,-3 1 3,0 1 0,0 0 3,-6 4-3,2-1 0,-10 6-5,7-3-4,-18 11 4,14-10-1,-18 12 6,18-11-6,-15 8 4,13-8-4,-14 8 0,12-6-5,-13 9 8,13-8-8,-14 11-22,15-7-12,-25 23 36,22-18-58,-24 24 25,24-25-70,-17 16 53,17-16-87,-19 15 87,17-15 1,-20 16 4,18-16 40,-18 15-16,19-15 30,-5 6 0,12-11 0,2-1 0,3-3-6,3-1-28,3-4-69,3-1-32,4-3 40,1-2-25,10-6 61,-1-1-207,20-14 70,-9 3-81,22-21 221,-13 13 56,22-25 0,-18 19-6,23-25 9,-22 23 92,23-23-36,-24 26 45,17-15-104,-24 23 5,8-4 1,-19 16 251,-1 2-136,-10 5-74,-12 13-44,0-2 59,-20 20-20,6-9 70,-20 22-37,11-13 71,-31 32-62,15-14-62,6-5 1,-1-1 10,-11 11-9,7-8 0,1-2-30,3-3-36,-25 22 9,45-40-326,-1 1 194,19-17 31,13-8 22,4-6-300,28-21 127,-9 5-138,32-29 364,-21 18 77,-4 2 0,0-1-9,8-8 7,-6 5 1,-1 1-17,6-6 236,24-20-141,-34 32 34,9-7-37,-27 24 493,-1 2-498,-14 10 81,-15 17-39,1-2 109,-19 21-163,11-13 4,-6 9 5,7-8-23,0 4-52,-2 0-9,-1 3-17,-3 2-70,-14 19 84,6-10-2,-22 27-1,25-30-8,-12 14-28,23-28-53,-3 5 87,14-19-359,1 0 361,9-11 1,7-10-29,3-3-148,19-23 123,-7 9 51,24-31 8,-15 20-3,25-31 0,-23 28-72,22-23 69,-26 32 0,18-17 9,-30 32 34,4-3 63,-18 19 278,-5 7-319,-2 3 129,-10 16-110,1-5 93,-14 21-104,8-12 0,-16 22-67,13-17 0,-17 23 0,14-20-2,-18 28-1,15-24 6,-15 24 2,19-29-47,-6 11-33,17-29-191,4-2 266,9-15-82,11-17-72,0-1-145,18-28 204,-8 13 55,20-30 49,-16 24 52,18-27-19,-19 30-30,13-18 21,-19 29 6,5-7 6,-14 22 347,-2 1-333,-7 13 11,-6 11-28,-2 3 34,-17 31-40,9-19 73,-17 33-50,16-32 19,-6 11-10,8-14-1,-7 14-70,8-16-5,-5 12 2,11-25 0,-1 2 4,4-9-278,0-4 212,2-6-35,7-17-34,0 2-152,14-23 228,-6 15 47,14-18 8,-12 23 6,8-5 0,-13 16-3,3 2 98,-9 7 169,0 5-186,-4 2 23,-6 9-23,-1 1 185,-17 23-204,8-14 70,-17 23-79,16-22-7,-12 15-35,12-18-5,-10 11-6,13-16-36,-9 4 36,11-12-134,-7 1 78,9-6-17,-8-1 76,7-1 3,-6-1 0,7 0 2,-4 0-44,9-1-148,0-1 178,5-1-61,7-5 37,-2 4-1,5-2 34,-7 5 112,-1 3-104,-2 1 48,-7 7-22,1-1-20,-10 6-6,5-6 9,-10 6-8,8-9-4,-4 3 1,5-6-3,0-1-3,0-1-9,0-1 1,0 0-43,-1-1 4,-4-3 41,3 0-30,-7-7 30,10 3-97,-2-11 61,8 5-12,8-17 49,3 8-9,17-18 8,-6 16-13,29-21 10,-22 27-24,13-7 27,-21 21-2,3 7 50,-10 3 61,3 14-52,-12-5 136,-3 16-86,-2-11 78,-6 14-92,2-13 23,-8 14-77,5-15 1,-11 14-34,9-14 0,-10 7-3,9-12 3,-8 2-5,9-9-97,-6-3 43,9-5-111,-5-15 119,9 2-19,2-24 62,9 13-85,12-25 88,-1 20 2,18-18 3,-14 24-3,15-8-30,-17 21 38,13 2 4,-19 12 83,3 11-58,-12 2 36,-4 14-37,-2-11 51,-8 15-25,2-14 36,-9 11-86,6-15 33,-6 7-42,7-14-82,-4 0-13,6-6-6,-1-4-19,2-2 53,1-2 25,0-3 33,0-1 1,-1 0 8,1-1 48,-1 0-43,3 2-44,0 1 5,3 5 110,2 1-34,5 3 28,4 4-64,2 2 33,6 5-34,-7-4 4,9 3-9,-7-5 11,6 0-8,-7-4 5,2 1-5,-8-3 5,2 0 34,-6 0 12,1-4-54,-1-1-107,-1-12 65,-2 7-5,-3-10 41,0 12-2,-7 0 2,2 4 3,-9 8 3,7 0 42,-10 12-36,10-7 75,-5 12-115,12-12 23,0 7 6,9-10-1,6 2 6,0-4-14,9 1 11,-7-4-14,8 0-19,-9-4 36,7-2 0,-8-1 0,4-5-6,-7 4-27,2-3 33,-6 6 47,0 0-41,-2 2 0,-5 7 5,1-1-8,-3 4 2,2-3 9,-5 3-11,3 0 5,-5 5-5,4-5 0,-1 4-3,4-5-3,3 0-39,0-2 37,2-1 2,3-3 3,8-2 8,0-3-2,12-7-6,-8 0 3,15-15-6,-14 12 6,8-10-1,-16 13 40,1-3 34,-7 8 36,0 0-106,-4 3-4,-4 0-7,0 3-4,-10 3 9,5 1 9,-9 5-6,7-3 2,-8 3-2,9-5 45,-10 3-48,12-6-6,-3 2-61,10-4-194,0 0 264,7 2 0,0-2-3,4 2 0,-2-2 6,0 0-4,1-1 1,-1-1 3,3-3-3,-4 1 13,4-4 26,-7 4 171,1 0-213,-4 2-14,-3 1 6,-1 2 2,-7 3 6,3 1 9,-6 2-7,6-3-2,-2 0-78,6-3-860,0-4 73,4-1 865,4-13 0,-3 10 0,4-7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0" cy="493316"/>
          </a:xfrm>
          <a:prstGeom prst="rect">
            <a:avLst/>
          </a:prstGeom>
        </p:spPr>
        <p:txBody>
          <a:bodyPr vert="horz" lIns="91358" tIns="45679" rIns="91358" bIns="456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0" cy="493316"/>
          </a:xfrm>
          <a:prstGeom prst="rect">
            <a:avLst/>
          </a:prstGeom>
        </p:spPr>
        <p:txBody>
          <a:bodyPr vert="horz" lIns="91358" tIns="45679" rIns="91358" bIns="45679" rtlCol="0"/>
          <a:lstStyle>
            <a:lvl1pPr algn="r">
              <a:defRPr sz="1200"/>
            </a:lvl1pPr>
          </a:lstStyle>
          <a:p>
            <a:fld id="{957A1FB4-E895-4F2F-AE02-D5808EBC5EEE}" type="datetimeFigureOut">
              <a:rPr kumimoji="1" lang="ja-JP" altLang="en-US" smtClean="0"/>
              <a:t>2022/8/15</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358" tIns="45679" rIns="91358" bIns="45679"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358" tIns="45679" rIns="91358" bIns="456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0" cy="493316"/>
          </a:xfrm>
          <a:prstGeom prst="rect">
            <a:avLst/>
          </a:prstGeom>
        </p:spPr>
        <p:txBody>
          <a:bodyPr vert="horz" lIns="91358" tIns="45679" rIns="91358" bIns="456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0" cy="493316"/>
          </a:xfrm>
          <a:prstGeom prst="rect">
            <a:avLst/>
          </a:prstGeom>
        </p:spPr>
        <p:txBody>
          <a:bodyPr vert="horz" lIns="91358" tIns="45679" rIns="91358" bIns="45679" rtlCol="0" anchor="b"/>
          <a:lstStyle>
            <a:lvl1pPr algn="r">
              <a:defRPr sz="1200"/>
            </a:lvl1pPr>
          </a:lstStyle>
          <a:p>
            <a:fld id="{3A2ADF00-AF12-48AC-B547-A09800EB06B8}" type="slidenum">
              <a:rPr kumimoji="1" lang="ja-JP" altLang="en-US" smtClean="0"/>
              <a:t>‹#›</a:t>
            </a:fld>
            <a:endParaRPr kumimoji="1" lang="ja-JP" altLang="en-US"/>
          </a:p>
        </p:txBody>
      </p:sp>
    </p:spTree>
    <p:extLst>
      <p:ext uri="{BB962C8B-B14F-4D97-AF65-F5344CB8AC3E}">
        <p14:creationId xmlns:p14="http://schemas.microsoft.com/office/powerpoint/2010/main" val="279419904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28335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9290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2390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68031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12079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20927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jpeg"/><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jpeg"/><Relationship Id="rId4" Type="http://schemas.microsoft.com/office/2007/relationships/hdphoto" Target="../media/hdphoto2.wdp"/></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11" Type="http://schemas.microsoft.com/office/2007/relationships/hdphoto" Target="../media/hdphoto4.wdp"/><Relationship Id="rId5"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3.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5224366-730F-436B-A65F-E31F2C95942A}" type="datetimeFigureOut">
              <a:rPr kumimoji="1" lang="ja-JP" altLang="en-US" smtClean="0"/>
              <a:t>2022/8/15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157253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5224366-730F-436B-A65F-E31F2C95942A}" type="datetimeFigureOut">
              <a:rPr kumimoji="1" lang="ja-JP" altLang="en-US" smtClean="0"/>
              <a:t>2022/8/15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67647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5224366-730F-436B-A65F-E31F2C95942A}" type="datetimeFigureOut">
              <a:rPr kumimoji="1" lang="ja-JP" altLang="en-US" smtClean="0"/>
              <a:t>2022/8/15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4215013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24366-730F-436B-A65F-E31F2C95942A}" type="datetimeFigureOut">
              <a:rPr kumimoji="1" lang="ja-JP" altLang="en-US" smtClean="0"/>
              <a:t>2022/8/15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3917829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5224366-730F-436B-A65F-E31F2C95942A}" type="datetimeFigureOut">
              <a:rPr kumimoji="1" lang="ja-JP" altLang="en-US" smtClean="0"/>
              <a:t>2022/8/15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3569954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5224366-730F-436B-A65F-E31F2C95942A}" type="datetimeFigureOut">
              <a:rPr kumimoji="1" lang="ja-JP" altLang="en-US" smtClean="0"/>
              <a:t>2022/8/15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2442375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224366-730F-436B-A65F-E31F2C95942A}" type="datetimeFigureOut">
              <a:rPr kumimoji="1" lang="ja-JP" altLang="en-US" smtClean="0"/>
              <a:t>2022/8/15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15329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224366-730F-436B-A65F-E31F2C95942A}" type="datetimeFigureOut">
              <a:rPr kumimoji="1" lang="ja-JP" altLang="en-US" smtClean="0"/>
              <a:t>2022/8/15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410627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0" name="正方形/長方形 29"/>
          <p:cNvSpPr/>
          <p:nvPr userDrawn="1"/>
        </p:nvSpPr>
        <p:spPr>
          <a:xfrm>
            <a:off x="0" y="0"/>
            <a:ext cx="9150350" cy="6857999"/>
          </a:xfrm>
          <a:custGeom>
            <a:avLst/>
            <a:gdLst>
              <a:gd name="connsiteX0" fmla="*/ 0 w 9144000"/>
              <a:gd name="connsiteY0" fmla="*/ 0 h 6076948"/>
              <a:gd name="connsiteX1" fmla="*/ 9144000 w 9144000"/>
              <a:gd name="connsiteY1" fmla="*/ 0 h 6076948"/>
              <a:gd name="connsiteX2" fmla="*/ 9144000 w 9144000"/>
              <a:gd name="connsiteY2" fmla="*/ 6076948 h 6076948"/>
              <a:gd name="connsiteX3" fmla="*/ 0 w 9144000"/>
              <a:gd name="connsiteY3" fmla="*/ 6076948 h 6076948"/>
              <a:gd name="connsiteX4" fmla="*/ 0 w 9144000"/>
              <a:gd name="connsiteY4" fmla="*/ 0 h 6076948"/>
              <a:gd name="connsiteX0" fmla="*/ 0 w 9144000"/>
              <a:gd name="connsiteY0" fmla="*/ 38100 h 6076948"/>
              <a:gd name="connsiteX1" fmla="*/ 9144000 w 9144000"/>
              <a:gd name="connsiteY1" fmla="*/ 0 h 6076948"/>
              <a:gd name="connsiteX2" fmla="*/ 9144000 w 9144000"/>
              <a:gd name="connsiteY2" fmla="*/ 6076948 h 6076948"/>
              <a:gd name="connsiteX3" fmla="*/ 0 w 9144000"/>
              <a:gd name="connsiteY3" fmla="*/ 6076948 h 6076948"/>
              <a:gd name="connsiteX4" fmla="*/ 0 w 9144000"/>
              <a:gd name="connsiteY4" fmla="*/ 38100 h 6076948"/>
              <a:gd name="connsiteX0" fmla="*/ 0 w 9150350"/>
              <a:gd name="connsiteY0" fmla="*/ 76200 h 6115048"/>
              <a:gd name="connsiteX1" fmla="*/ 9150350 w 9150350"/>
              <a:gd name="connsiteY1" fmla="*/ 0 h 6115048"/>
              <a:gd name="connsiteX2" fmla="*/ 9144000 w 9150350"/>
              <a:gd name="connsiteY2" fmla="*/ 6115048 h 6115048"/>
              <a:gd name="connsiteX3" fmla="*/ 0 w 9150350"/>
              <a:gd name="connsiteY3" fmla="*/ 6115048 h 6115048"/>
              <a:gd name="connsiteX4" fmla="*/ 0 w 9150350"/>
              <a:gd name="connsiteY4" fmla="*/ 76200 h 611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0350" h="6115048">
                <a:moveTo>
                  <a:pt x="0" y="76200"/>
                </a:moveTo>
                <a:lnTo>
                  <a:pt x="9150350" y="0"/>
                </a:lnTo>
                <a:cubicBezTo>
                  <a:pt x="9148233" y="2038349"/>
                  <a:pt x="9146117" y="4076699"/>
                  <a:pt x="9144000" y="6115048"/>
                </a:cubicBezTo>
                <a:lnTo>
                  <a:pt x="0" y="6115048"/>
                </a:lnTo>
                <a:lnTo>
                  <a:pt x="0" y="76200"/>
                </a:lnTo>
                <a:close/>
              </a:path>
            </a:pathLst>
          </a:custGeom>
          <a:gradFill flip="none" rotWithShape="1">
            <a:gsLst>
              <a:gs pos="0">
                <a:srgbClr val="FFD1E1"/>
              </a:gs>
              <a:gs pos="74000">
                <a:srgbClr val="FFE5FF"/>
              </a:gs>
              <a:gs pos="100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D:\ryuno\_徳島\コンテンツ制作\ppt-backgroun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0350" cy="83524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7092950" y="6492875"/>
            <a:ext cx="1895310" cy="365125"/>
          </a:xfrm>
        </p:spPr>
        <p:txBody>
          <a:bodyPr/>
          <a:lstStyle/>
          <a:p>
            <a:fld id="{5A5D876C-34DB-42E0-BB03-E378FED5EFC3}" type="slidenum">
              <a:rPr kumimoji="1" lang="ja-JP" altLang="en-US" smtClean="0"/>
              <a:t>‹#›</a:t>
            </a:fld>
            <a:endParaRPr kumimoji="1" lang="ja-JP" altLang="en-US"/>
          </a:p>
        </p:txBody>
      </p:sp>
      <p:pic>
        <p:nvPicPr>
          <p:cNvPr id="9" name="Picture 5" descr="D:\ryuno\_徳島\コンテンツ制作\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28201" y="69737"/>
            <a:ext cx="1560059" cy="5175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
            <a:ext cx="7886700" cy="812798"/>
          </a:xfrm>
        </p:spPr>
        <p:txBody>
          <a:bodyPr vert="horz" lIns="91440" tIns="45720" rIns="91440" bIns="45720" rtlCol="0" anchor="ctr">
            <a:noAutofit/>
          </a:bodyPr>
          <a:lstStyle>
            <a:lvl1pPr>
              <a:defRPr lang="en-US" sz="2400" dirty="0">
                <a:solidFill>
                  <a:srgbClr val="6147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r>
              <a:rPr lang="ja-JP" altLang="en-US" dirty="0"/>
              <a:t>マスター タイトルの書式設定</a:t>
            </a:r>
            <a:endParaRPr lang="en-US" dirty="0"/>
          </a:p>
        </p:txBody>
      </p:sp>
    </p:spTree>
    <p:extLst>
      <p:ext uri="{BB962C8B-B14F-4D97-AF65-F5344CB8AC3E}">
        <p14:creationId xmlns:p14="http://schemas.microsoft.com/office/powerpoint/2010/main" val="576132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11" name="正方形/長方形 10"/>
          <p:cNvSpPr/>
          <p:nvPr userDrawn="1"/>
        </p:nvSpPr>
        <p:spPr>
          <a:xfrm>
            <a:off x="0" y="0"/>
            <a:ext cx="9144000" cy="6858000"/>
          </a:xfrm>
          <a:prstGeom prst="rect">
            <a:avLst/>
          </a:prstGeom>
          <a:gradFill flip="none" rotWithShape="1">
            <a:gsLst>
              <a:gs pos="0">
                <a:srgbClr val="A4BEF2"/>
              </a:gs>
              <a:gs pos="74000">
                <a:srgbClr val="B9E1FD"/>
              </a:gs>
              <a:gs pos="100000">
                <a:srgbClr val="E6EDF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D:\ryuno\_徳島\コンテンツ制作\ppt-backgroun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0350" cy="83524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7092950" y="6492875"/>
            <a:ext cx="1895310" cy="365125"/>
          </a:xfrm>
        </p:spPr>
        <p:txBody>
          <a:bodyPr/>
          <a:lstStyle/>
          <a:p>
            <a:fld id="{5A5D876C-34DB-42E0-BB03-E378FED5EFC3}" type="slidenum">
              <a:rPr kumimoji="1" lang="ja-JP" altLang="en-US" smtClean="0"/>
              <a:t>‹#›</a:t>
            </a:fld>
            <a:endParaRPr kumimoji="1" lang="ja-JP" altLang="en-US" dirty="0"/>
          </a:p>
        </p:txBody>
      </p:sp>
      <p:pic>
        <p:nvPicPr>
          <p:cNvPr id="9" name="Picture 5" descr="D:\ryuno\_徳島\コンテンツ制作\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28201" y="69737"/>
            <a:ext cx="1560059" cy="5175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
            <a:ext cx="7886700" cy="812798"/>
          </a:xfrm>
        </p:spPr>
        <p:txBody>
          <a:bodyPr vert="horz" lIns="91440" tIns="45720" rIns="91440" bIns="45720" rtlCol="0" anchor="ctr">
            <a:noAutofit/>
          </a:bodyPr>
          <a:lstStyle>
            <a:lvl1pPr>
              <a:defRPr lang="en-US" sz="2400" dirty="0">
                <a:solidFill>
                  <a:srgbClr val="6147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r>
              <a:rPr lang="ja-JP" altLang="en-US" dirty="0"/>
              <a:t>マスター タイトルの書式設定</a:t>
            </a:r>
            <a:endParaRPr lang="en-US" dirty="0"/>
          </a:p>
        </p:txBody>
      </p:sp>
    </p:spTree>
    <p:extLst>
      <p:ext uri="{BB962C8B-B14F-4D97-AF65-F5344CB8AC3E}">
        <p14:creationId xmlns:p14="http://schemas.microsoft.com/office/powerpoint/2010/main" val="27839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10" name="正方形/長方形 9"/>
          <p:cNvSpPr/>
          <p:nvPr userDrawn="1"/>
        </p:nvSpPr>
        <p:spPr>
          <a:xfrm>
            <a:off x="0" y="0"/>
            <a:ext cx="9144000" cy="6857999"/>
          </a:xfrm>
          <a:prstGeom prst="rect">
            <a:avLst/>
          </a:prstGeom>
          <a:gradFill flip="none" rotWithShape="1">
            <a:gsLst>
              <a:gs pos="100000">
                <a:schemeClr val="accent6">
                  <a:lumMod val="40000"/>
                  <a:lumOff val="60000"/>
                </a:schemeClr>
              </a:gs>
              <a:gs pos="5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D:\ryuno\_徳島\コンテンツ制作\ppt-backgroun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0350" cy="8352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D:\ryuno\_徳島\コンテンツ制作\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28201" y="69737"/>
            <a:ext cx="1560059" cy="5175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
            <a:ext cx="7886700" cy="812798"/>
          </a:xfrm>
        </p:spPr>
        <p:txBody>
          <a:bodyPr vert="horz" lIns="91440" tIns="45720" rIns="91440" bIns="45720" rtlCol="0" anchor="ctr">
            <a:noAutofit/>
          </a:bodyPr>
          <a:lstStyle>
            <a:lvl1pPr>
              <a:defRPr lang="en-US" sz="2400" dirty="0">
                <a:solidFill>
                  <a:srgbClr val="6147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r>
              <a:rPr lang="ja-JP" altLang="en-US" dirty="0"/>
              <a:t>マスター タイトルの書式設定</a:t>
            </a:r>
            <a:endParaRPr lang="en-US" dirty="0"/>
          </a:p>
        </p:txBody>
      </p:sp>
      <p:sp>
        <p:nvSpPr>
          <p:cNvPr id="6" name="Slide Number Placeholder 5"/>
          <p:cNvSpPr>
            <a:spLocks noGrp="1"/>
          </p:cNvSpPr>
          <p:nvPr>
            <p:ph type="sldNum" sz="quarter" idx="12"/>
          </p:nvPr>
        </p:nvSpPr>
        <p:spPr>
          <a:xfrm>
            <a:off x="7092000" y="6492874"/>
            <a:ext cx="1901660" cy="365125"/>
          </a:xfrm>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358021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10" name="正方形/長方形 29"/>
          <p:cNvSpPr/>
          <p:nvPr userDrawn="1"/>
        </p:nvSpPr>
        <p:spPr>
          <a:xfrm>
            <a:off x="0" y="0"/>
            <a:ext cx="9150350" cy="6857999"/>
          </a:xfrm>
          <a:custGeom>
            <a:avLst/>
            <a:gdLst>
              <a:gd name="connsiteX0" fmla="*/ 0 w 9144000"/>
              <a:gd name="connsiteY0" fmla="*/ 0 h 6076948"/>
              <a:gd name="connsiteX1" fmla="*/ 9144000 w 9144000"/>
              <a:gd name="connsiteY1" fmla="*/ 0 h 6076948"/>
              <a:gd name="connsiteX2" fmla="*/ 9144000 w 9144000"/>
              <a:gd name="connsiteY2" fmla="*/ 6076948 h 6076948"/>
              <a:gd name="connsiteX3" fmla="*/ 0 w 9144000"/>
              <a:gd name="connsiteY3" fmla="*/ 6076948 h 6076948"/>
              <a:gd name="connsiteX4" fmla="*/ 0 w 9144000"/>
              <a:gd name="connsiteY4" fmla="*/ 0 h 6076948"/>
              <a:gd name="connsiteX0" fmla="*/ 0 w 9144000"/>
              <a:gd name="connsiteY0" fmla="*/ 38100 h 6076948"/>
              <a:gd name="connsiteX1" fmla="*/ 9144000 w 9144000"/>
              <a:gd name="connsiteY1" fmla="*/ 0 h 6076948"/>
              <a:gd name="connsiteX2" fmla="*/ 9144000 w 9144000"/>
              <a:gd name="connsiteY2" fmla="*/ 6076948 h 6076948"/>
              <a:gd name="connsiteX3" fmla="*/ 0 w 9144000"/>
              <a:gd name="connsiteY3" fmla="*/ 6076948 h 6076948"/>
              <a:gd name="connsiteX4" fmla="*/ 0 w 9144000"/>
              <a:gd name="connsiteY4" fmla="*/ 38100 h 6076948"/>
              <a:gd name="connsiteX0" fmla="*/ 0 w 9150350"/>
              <a:gd name="connsiteY0" fmla="*/ 76200 h 6115048"/>
              <a:gd name="connsiteX1" fmla="*/ 9150350 w 9150350"/>
              <a:gd name="connsiteY1" fmla="*/ 0 h 6115048"/>
              <a:gd name="connsiteX2" fmla="*/ 9144000 w 9150350"/>
              <a:gd name="connsiteY2" fmla="*/ 6115048 h 6115048"/>
              <a:gd name="connsiteX3" fmla="*/ 0 w 9150350"/>
              <a:gd name="connsiteY3" fmla="*/ 6115048 h 6115048"/>
              <a:gd name="connsiteX4" fmla="*/ 0 w 9150350"/>
              <a:gd name="connsiteY4" fmla="*/ 76200 h 611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0350" h="6115048">
                <a:moveTo>
                  <a:pt x="0" y="76200"/>
                </a:moveTo>
                <a:lnTo>
                  <a:pt x="9150350" y="0"/>
                </a:lnTo>
                <a:cubicBezTo>
                  <a:pt x="9148233" y="2038349"/>
                  <a:pt x="9146117" y="4076699"/>
                  <a:pt x="9144000" y="6115048"/>
                </a:cubicBezTo>
                <a:lnTo>
                  <a:pt x="0" y="6115048"/>
                </a:lnTo>
                <a:lnTo>
                  <a:pt x="0" y="76200"/>
                </a:lnTo>
                <a:close/>
              </a:path>
            </a:pathLst>
          </a:custGeom>
          <a:solidFill>
            <a:srgbClr val="FF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D:\ryuno\_徳島\コンテンツ制作\ppt-backgroun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0350" cy="83524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7092950" y="6492875"/>
            <a:ext cx="1895310" cy="365125"/>
          </a:xfrm>
        </p:spPr>
        <p:txBody>
          <a:bodyPr/>
          <a:lstStyle/>
          <a:p>
            <a:fld id="{5A5D876C-34DB-42E0-BB03-E378FED5EFC3}" type="slidenum">
              <a:rPr kumimoji="1" lang="ja-JP" altLang="en-US" smtClean="0"/>
              <a:t>‹#›</a:t>
            </a:fld>
            <a:endParaRPr kumimoji="1" lang="ja-JP" altLang="en-US"/>
          </a:p>
        </p:txBody>
      </p:sp>
      <p:pic>
        <p:nvPicPr>
          <p:cNvPr id="9" name="Picture 5" descr="D:\ryuno\_徳島\コンテンツ制作\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28201" y="69737"/>
            <a:ext cx="1560059" cy="5175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
            <a:ext cx="7886700" cy="812798"/>
          </a:xfrm>
        </p:spPr>
        <p:txBody>
          <a:bodyPr vert="horz" lIns="91440" tIns="45720" rIns="91440" bIns="45720" rtlCol="0" anchor="ctr">
            <a:noAutofit/>
          </a:bodyPr>
          <a:lstStyle>
            <a:lvl1pPr>
              <a:defRPr lang="en-US" sz="2400" dirty="0">
                <a:solidFill>
                  <a:srgbClr val="6147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r>
              <a:rPr lang="ja-JP" altLang="en-US" dirty="0"/>
              <a:t>マスター タイトルの書式設定</a:t>
            </a:r>
            <a:endParaRPr lang="en-US" dirty="0"/>
          </a:p>
        </p:txBody>
      </p:sp>
    </p:spTree>
    <p:extLst>
      <p:ext uri="{BB962C8B-B14F-4D97-AF65-F5344CB8AC3E}">
        <p14:creationId xmlns:p14="http://schemas.microsoft.com/office/powerpoint/2010/main" val="409201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7" name="Picture 4" descr="D:\ryuno\_徳島\コンテンツ制作\集中線.png"/>
          <p:cNvPicPr>
            <a:picLocks noChangeAspect="1" noChangeArrowheads="1"/>
          </p:cNvPicPr>
          <p:nvPr userDrawn="1"/>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6698" r="26766" b="53451"/>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user000\Desktop\ICTすだちくん（JPG）\正面.aiのコピー.jpg"/>
          <p:cNvPicPr>
            <a:picLocks noChangeAspect="1" noChangeArrowheads="1"/>
          </p:cNvPicPr>
          <p:nvPr userDrawn="1"/>
        </p:nvPicPr>
        <p:blipFill>
          <a:blip r:embed="rId3">
            <a:extLst>
              <a:ext uri="{BEBA8EAE-BF5A-486C-A8C5-ECC9F3942E4B}">
                <a14:imgProps xmlns:a14="http://schemas.microsoft.com/office/drawing/2010/main">
                  <a14:imgLayer r:embed="rId4">
                    <a14:imgEffect>
                      <a14:backgroundRemoval t="4619" b="89954" l="2920" r="95499">
                        <a14:foregroundMark x1="40633" y1="46189" x2="60827" y2="47806"/>
                        <a14:foregroundMark x1="31630" y1="65589" x2="32603" y2="70092"/>
                        <a14:foregroundMark x1="28589" y1="66397" x2="39659" y2="68014"/>
                        <a14:foregroundMark x1="33698" y1="74827" x2="33090" y2="61663"/>
                        <a14:foregroundMark x1="56569" y1="63164" x2="70438" y2="74134"/>
                        <a14:backgroundMark x1="28467" y1="63510" x2="29440" y2="64434"/>
                        <a14:backgroundMark x1="16910" y1="55312" x2="26642" y2="64896"/>
                        <a14:backgroundMark x1="18613" y1="55312" x2="26277" y2="63164"/>
                        <a14:backgroundMark x1="19708" y1="54734" x2="23114" y2="59238"/>
                        <a14:backgroundMark x1="23358" y1="60162" x2="27494" y2="63048"/>
                        <a14:backgroundMark x1="23601" y1="59815" x2="23601" y2="59815"/>
                        <a14:backgroundMark x1="23236" y1="59584" x2="24818" y2="61201"/>
                        <a14:backgroundMark x1="15693" y1="56928" x2="25182" y2="65012"/>
                        <a14:backgroundMark x1="14355" y1="59469" x2="25669" y2="65012"/>
                        <a14:backgroundMark x1="15572" y1="65358" x2="25304" y2="65473"/>
                        <a14:backgroundMark x1="17640" y1="69746" x2="26521" y2="68014"/>
                        <a14:backgroundMark x1="24331" y1="67667" x2="28467" y2="65012"/>
                        <a14:backgroundMark x1="27981" y1="65704" x2="25912" y2="71478"/>
                        <a14:backgroundMark x1="68005" y1="64781" x2="75791" y2="75520"/>
                        <a14:backgroundMark x1="67640" y1="64088" x2="76277" y2="61547"/>
                        <a14:backgroundMark x1="69221" y1="62356" x2="75061" y2="60970"/>
                        <a14:backgroundMark x1="69830" y1="61432" x2="74939" y2="58083"/>
                        <a14:backgroundMark x1="77981" y1="53002" x2="72993" y2="59700"/>
                      </a14:backgroundRemoval>
                    </a14:imgEffect>
                  </a14:imgLayer>
                </a14:imgProps>
              </a:ext>
              <a:ext uri="{28A0092B-C50C-407E-A947-70E740481C1C}">
                <a14:useLocalDpi xmlns:a14="http://schemas.microsoft.com/office/drawing/2010/main" val="0"/>
              </a:ext>
            </a:extLst>
          </a:blip>
          <a:srcRect/>
          <a:stretch>
            <a:fillRect/>
          </a:stretch>
        </p:blipFill>
        <p:spPr bwMode="auto">
          <a:xfrm>
            <a:off x="2449212" y="384092"/>
            <a:ext cx="4397976" cy="4633482"/>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userDrawn="1"/>
        </p:nvSpPr>
        <p:spPr>
          <a:xfrm>
            <a:off x="882766" y="3152550"/>
            <a:ext cx="7313094" cy="3190875"/>
          </a:xfrm>
          <a:prstGeom prst="rect">
            <a:avLst/>
          </a:prstGeom>
          <a:blipFill>
            <a:blip r:embed="rId5"/>
            <a:tile tx="0" ty="0" sx="100000" sy="100000" flip="none" algn="tl"/>
          </a:blipFill>
          <a:ln w="889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0" name="正方形/長方形 9"/>
          <p:cNvSpPr/>
          <p:nvPr userDrawn="1"/>
        </p:nvSpPr>
        <p:spPr>
          <a:xfrm>
            <a:off x="895136" y="3166953"/>
            <a:ext cx="7313094" cy="3190875"/>
          </a:xfrm>
          <a:prstGeom prst="rect">
            <a:avLst/>
          </a:prstGeom>
          <a:solidFill>
            <a:schemeClr val="accent2">
              <a:lumMod val="20000"/>
              <a:lumOff val="80000"/>
              <a:alpha val="80000"/>
            </a:schemeClr>
          </a:solidFill>
          <a:ln w="889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2" name="円/楕円 11"/>
          <p:cNvSpPr/>
          <p:nvPr userDrawn="1"/>
        </p:nvSpPr>
        <p:spPr>
          <a:xfrm>
            <a:off x="2391446" y="2863896"/>
            <a:ext cx="593070" cy="577308"/>
          </a:xfrm>
          <a:prstGeom prst="ellipse">
            <a:avLst/>
          </a:prstGeom>
          <a:solidFill>
            <a:schemeClr val="bg1">
              <a:lumMod val="95000"/>
            </a:schemeClr>
          </a:solidFill>
          <a:ln w="1016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13" name="Picture 2" descr="D:\ryuno\_徳島\コンテンツ制作\ppt-background.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50350" cy="8352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D:\ryuno\_徳島\コンテンツ制作\logo.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28201" y="69737"/>
            <a:ext cx="1560059" cy="517555"/>
          </a:xfrm>
          <a:prstGeom prst="rect">
            <a:avLst/>
          </a:prstGeom>
          <a:noFill/>
          <a:extLst>
            <a:ext uri="{909E8E84-426E-40DD-AFC4-6F175D3DCCD1}">
              <a14:hiddenFill xmlns:a14="http://schemas.microsoft.com/office/drawing/2010/main">
                <a:solidFill>
                  <a:srgbClr val="FFFFFF"/>
                </a:solidFill>
              </a14:hiddenFill>
            </a:ext>
          </a:extLst>
        </p:spPr>
      </p:pic>
      <p:sp>
        <p:nvSpPr>
          <p:cNvPr id="16" name="円/楕円 15"/>
          <p:cNvSpPr/>
          <p:nvPr userDrawn="1"/>
        </p:nvSpPr>
        <p:spPr>
          <a:xfrm>
            <a:off x="6127118" y="2863896"/>
            <a:ext cx="593070" cy="577308"/>
          </a:xfrm>
          <a:prstGeom prst="ellipse">
            <a:avLst/>
          </a:prstGeom>
          <a:solidFill>
            <a:schemeClr val="bg1">
              <a:lumMod val="95000"/>
            </a:schemeClr>
          </a:solidFill>
          <a:ln w="1016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 name="Title 1"/>
          <p:cNvSpPr>
            <a:spLocks noGrp="1"/>
          </p:cNvSpPr>
          <p:nvPr>
            <p:ph type="title"/>
          </p:nvPr>
        </p:nvSpPr>
        <p:spPr>
          <a:xfrm>
            <a:off x="895136" y="3429000"/>
            <a:ext cx="7313094" cy="2914424"/>
          </a:xfrm>
        </p:spPr>
        <p:txBody>
          <a:bodyPr anchor="ctr">
            <a:normAutofit/>
          </a:bodyPr>
          <a:lstStyle>
            <a:lvl1pPr algn="ctr">
              <a:defRPr kumimoji="1" lang="ja-JP" altLang="en-US" sz="5400" b="1" i="0" u="none" kern="1200" dirty="0" smtClean="0">
                <a:solidFill>
                  <a:srgbClr val="613403"/>
                </a:solidFill>
                <a:latin typeface="メイリオ" panose="020B0604030504040204" pitchFamily="50" charset="-128"/>
                <a:ea typeface="メイリオ" panose="020B0604030504040204" pitchFamily="50" charset="-128"/>
                <a:cs typeface="+mj-cs"/>
              </a:defRPr>
            </a:lvl1pPr>
          </a:lstStyle>
          <a:p>
            <a:r>
              <a:rPr lang="ja-JP" altLang="en-US" dirty="0"/>
              <a:t>マスター タイトルの書式設定</a:t>
            </a:r>
            <a:endParaRPr lang="en-US" dirty="0"/>
          </a:p>
        </p:txBody>
      </p:sp>
      <p:sp>
        <p:nvSpPr>
          <p:cNvPr id="6" name="Slide Number Placeholder 5"/>
          <p:cNvSpPr>
            <a:spLocks noGrp="1"/>
          </p:cNvSpPr>
          <p:nvPr>
            <p:ph type="sldNum" sz="quarter" idx="12"/>
          </p:nvPr>
        </p:nvSpPr>
        <p:spPr>
          <a:xfrm>
            <a:off x="7086600" y="6492875"/>
            <a:ext cx="1901660" cy="365125"/>
          </a:xfrm>
        </p:spPr>
        <p:txBody>
          <a:bodyPr/>
          <a:lstStyle/>
          <a:p>
            <a:fld id="{5A5D876C-34DB-42E0-BB03-E378FED5EFC3}" type="slidenum">
              <a:rPr kumimoji="1" lang="ja-JP" altLang="en-US" smtClean="0"/>
              <a:t>‹#›</a:t>
            </a:fld>
            <a:endParaRPr kumimoji="1" lang="ja-JP" altLang="en-US"/>
          </a:p>
        </p:txBody>
      </p:sp>
      <p:sp>
        <p:nvSpPr>
          <p:cNvPr id="19" name="テキスト プレースホルダー 17"/>
          <p:cNvSpPr>
            <a:spLocks noGrp="1"/>
          </p:cNvSpPr>
          <p:nvPr>
            <p:ph type="body" sz="quarter" idx="13"/>
          </p:nvPr>
        </p:nvSpPr>
        <p:spPr>
          <a:xfrm>
            <a:off x="150813" y="182139"/>
            <a:ext cx="5976305" cy="461962"/>
          </a:xfrm>
        </p:spPr>
        <p:txBody>
          <a:bodyPr anchor="ctr">
            <a:noAutofit/>
          </a:bodyPr>
          <a:lstStyle>
            <a:lvl1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1pPr>
            <a:lvl2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2pPr>
            <a:lvl3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3pPr>
            <a:lvl4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4pPr>
            <a:lvl5pPr marL="0" indent="0" algn="l" defTabSz="914400" rtl="0" eaLnBrk="1" latinLnBrk="0" hangingPunct="1">
              <a:buNone/>
              <a:defRPr kumimoji="1" lang="ja-JP" altLang="en-US" sz="2400" kern="1200" dirty="0">
                <a:solidFill>
                  <a:schemeClr val="accent4">
                    <a:lumMod val="50000"/>
                  </a:schemeClr>
                </a:solidFill>
                <a:latin typeface="メイリオ" panose="020B0604030504040204" pitchFamily="50" charset="-128"/>
                <a:ea typeface="メイリオ" panose="020B0604030504040204" pitchFamily="50" charset="-128"/>
                <a:cs typeface="+mn-cs"/>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610601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pic>
        <p:nvPicPr>
          <p:cNvPr id="17" name="Picture 4" descr="D:\ryuno\_徳島\コンテンツ制作\集中線.png"/>
          <p:cNvPicPr>
            <a:picLocks noChangeAspect="1" noChangeArrowheads="1"/>
          </p:cNvPicPr>
          <p:nvPr userDrawn="1"/>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36344" r="17087" b="53451"/>
          <a:stretch/>
        </p:blipFill>
        <p:spPr bwMode="auto">
          <a:xfrm>
            <a:off x="0" y="1"/>
            <a:ext cx="9150349" cy="68579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user000\Desktop\ICTすだちくん（JPG）\ボード持ち.aiのコピー.jpg"/>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ackgroundRemoval t="11981" b="94623" l="3497" r="94930">
                        <a14:foregroundMark x1="36364" y1="47358" x2="42657" y2="46415"/>
                        <a14:foregroundMark x1="61364" y1="47358" x2="58916" y2="50283"/>
                        <a14:foregroundMark x1="60140" y1="44811" x2="65297" y2="47170"/>
                        <a14:foregroundMark x1="70629" y1="44528" x2="72552" y2="45000"/>
                        <a14:foregroundMark x1="74388" y1="38774" x2="75699" y2="38679"/>
                        <a14:foregroundMark x1="70105" y1="32642" x2="69056" y2="33962"/>
                        <a14:foregroundMark x1="29983" y1="62075" x2="39510" y2="63113"/>
                      </a14:backgroundRemoval>
                    </a14:imgEffect>
                  </a14:imgLayer>
                </a14:imgProps>
              </a:ext>
              <a:ext uri="{28A0092B-C50C-407E-A947-70E740481C1C}">
                <a14:useLocalDpi xmlns:a14="http://schemas.microsoft.com/office/drawing/2010/main" val="0"/>
              </a:ext>
            </a:extLst>
          </a:blip>
          <a:srcRect l="3763" t="12187" b="-2482"/>
          <a:stretch/>
        </p:blipFill>
        <p:spPr bwMode="auto">
          <a:xfrm>
            <a:off x="59258" y="1278455"/>
            <a:ext cx="5615087" cy="4881045"/>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p:cNvSpPr/>
          <p:nvPr userDrawn="1"/>
        </p:nvSpPr>
        <p:spPr>
          <a:xfrm>
            <a:off x="1564206" y="3453327"/>
            <a:ext cx="7313094" cy="3190875"/>
          </a:xfrm>
          <a:prstGeom prst="rect">
            <a:avLst/>
          </a:prstGeom>
          <a:blipFill>
            <a:blip r:embed="rId5"/>
            <a:tile tx="0" ty="0" sx="100000" sy="100000" flip="none" algn="tl"/>
          </a:blipFill>
          <a:ln w="889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0" name="正方形/長方形 19"/>
          <p:cNvSpPr/>
          <p:nvPr userDrawn="1"/>
        </p:nvSpPr>
        <p:spPr>
          <a:xfrm>
            <a:off x="1576576" y="3467730"/>
            <a:ext cx="7313094" cy="3190875"/>
          </a:xfrm>
          <a:prstGeom prst="rect">
            <a:avLst/>
          </a:prstGeom>
          <a:solidFill>
            <a:schemeClr val="accent2">
              <a:lumMod val="20000"/>
              <a:lumOff val="80000"/>
              <a:alpha val="80000"/>
            </a:schemeClr>
          </a:solidFill>
          <a:ln w="889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2" name="円/楕円 21"/>
          <p:cNvSpPr/>
          <p:nvPr userDrawn="1"/>
        </p:nvSpPr>
        <p:spPr>
          <a:xfrm>
            <a:off x="1343350" y="3849803"/>
            <a:ext cx="366576" cy="356834"/>
          </a:xfrm>
          <a:prstGeom prst="ellipse">
            <a:avLst/>
          </a:prstGeom>
          <a:solidFill>
            <a:schemeClr val="bg1">
              <a:lumMod val="95000"/>
            </a:schemeClr>
          </a:solidFill>
          <a:ln w="1016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3" name="Picture 2" descr="D:\ryuno\_徳島\コンテンツ制作\ppt-background.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50350" cy="8352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D:\ryuno\_徳島\コンテンツ制作\logo.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28201" y="69737"/>
            <a:ext cx="1560059" cy="5175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75166" y="3751206"/>
            <a:ext cx="7202134" cy="2914424"/>
          </a:xfrm>
        </p:spPr>
        <p:txBody>
          <a:bodyPr anchor="ctr">
            <a:normAutofit/>
          </a:bodyPr>
          <a:lstStyle>
            <a:lvl1pPr algn="ctr">
              <a:defRPr kumimoji="1" lang="ja-JP" altLang="en-US" sz="5400" b="1" i="0" u="none" kern="1200" dirty="0" smtClean="0">
                <a:solidFill>
                  <a:srgbClr val="613403"/>
                </a:solidFill>
                <a:latin typeface="メイリオ" panose="020B0604030504040204" pitchFamily="50" charset="-128"/>
                <a:ea typeface="メイリオ" panose="020B0604030504040204" pitchFamily="50" charset="-128"/>
                <a:cs typeface="+mj-cs"/>
              </a:defRPr>
            </a:lvl1pPr>
          </a:lstStyle>
          <a:p>
            <a:r>
              <a:rPr lang="ja-JP" altLang="en-US" dirty="0"/>
              <a:t>マスター タイトルの書式設定</a:t>
            </a:r>
            <a:endParaRPr lang="en-US" dirty="0"/>
          </a:p>
        </p:txBody>
      </p:sp>
      <p:sp>
        <p:nvSpPr>
          <p:cNvPr id="6" name="Slide Number Placeholder 5"/>
          <p:cNvSpPr>
            <a:spLocks noGrp="1"/>
          </p:cNvSpPr>
          <p:nvPr>
            <p:ph type="sldNum" sz="quarter" idx="12"/>
          </p:nvPr>
        </p:nvSpPr>
        <p:spPr>
          <a:xfrm>
            <a:off x="7086600" y="6492875"/>
            <a:ext cx="1901660" cy="365125"/>
          </a:xfrm>
        </p:spPr>
        <p:txBody>
          <a:bodyPr/>
          <a:lstStyle/>
          <a:p>
            <a:fld id="{5A5D876C-34DB-42E0-BB03-E378FED5EFC3}" type="slidenum">
              <a:rPr kumimoji="1" lang="ja-JP" altLang="en-US" smtClean="0"/>
              <a:t>‹#›</a:t>
            </a:fld>
            <a:endParaRPr kumimoji="1" lang="ja-JP" altLang="en-US"/>
          </a:p>
        </p:txBody>
      </p:sp>
      <p:sp>
        <p:nvSpPr>
          <p:cNvPr id="26" name="テキスト プレースホルダー 17"/>
          <p:cNvSpPr>
            <a:spLocks noGrp="1"/>
          </p:cNvSpPr>
          <p:nvPr>
            <p:ph type="body" sz="quarter" idx="13"/>
          </p:nvPr>
        </p:nvSpPr>
        <p:spPr>
          <a:xfrm>
            <a:off x="150813" y="182139"/>
            <a:ext cx="5976305" cy="461962"/>
          </a:xfrm>
        </p:spPr>
        <p:txBody>
          <a:bodyPr anchor="ctr">
            <a:noAutofit/>
          </a:bodyPr>
          <a:lstStyle>
            <a:lvl1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1pPr>
            <a:lvl2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2pPr>
            <a:lvl3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3pPr>
            <a:lvl4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4pPr>
            <a:lvl5pPr marL="0" indent="0" algn="l" defTabSz="914400" rtl="0" eaLnBrk="1" latinLnBrk="0" hangingPunct="1">
              <a:buNone/>
              <a:defRPr kumimoji="1" lang="ja-JP" altLang="en-US" sz="2400" kern="1200" dirty="0">
                <a:solidFill>
                  <a:schemeClr val="accent4">
                    <a:lumMod val="50000"/>
                  </a:schemeClr>
                </a:solidFill>
                <a:latin typeface="メイリオ" panose="020B0604030504040204" pitchFamily="50" charset="-128"/>
                <a:ea typeface="メイリオ" panose="020B0604030504040204" pitchFamily="50" charset="-128"/>
                <a:cs typeface="+mn-cs"/>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040169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セクション見出し">
    <p:spTree>
      <p:nvGrpSpPr>
        <p:cNvPr id="1" name=""/>
        <p:cNvGrpSpPr/>
        <p:nvPr/>
      </p:nvGrpSpPr>
      <p:grpSpPr>
        <a:xfrm>
          <a:off x="0" y="0"/>
          <a:ext cx="0" cy="0"/>
          <a:chOff x="0" y="0"/>
          <a:chExt cx="0" cy="0"/>
        </a:xfrm>
      </p:grpSpPr>
      <p:pic>
        <p:nvPicPr>
          <p:cNvPr id="17" name="Picture 4" descr="D:\ryuno\_徳島\コンテンツ制作\集中線.png"/>
          <p:cNvPicPr>
            <a:picLocks noChangeAspect="1" noChangeArrowheads="1"/>
          </p:cNvPicPr>
          <p:nvPr userDrawn="1"/>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36344" r="17087" b="53451"/>
          <a:stretch/>
        </p:blipFill>
        <p:spPr bwMode="auto">
          <a:xfrm>
            <a:off x="1" y="1"/>
            <a:ext cx="906018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4143" t="48627" r="36251"/>
          <a:stretch/>
        </p:blipFill>
        <p:spPr bwMode="auto">
          <a:xfrm rot="10800000">
            <a:off x="6640706" y="756827"/>
            <a:ext cx="2503293" cy="2645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userDrawn="1"/>
        </p:nvSpPr>
        <p:spPr>
          <a:xfrm rot="-60000">
            <a:off x="6571055" y="754203"/>
            <a:ext cx="76311" cy="2659514"/>
          </a:xfrm>
          <a:prstGeom prst="rect">
            <a:avLst/>
          </a:prstGeom>
          <a:solidFill>
            <a:schemeClr val="bg1"/>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18" name="Picture 2" descr="C:\Users\user000\Desktop\ICTすだちくん（JPG）\ボード持ち.aiのコピー.jpg"/>
          <p:cNvPicPr>
            <a:picLocks noChangeAspect="1" noChangeArrowheads="1"/>
          </p:cNvPicPr>
          <p:nvPr userDrawn="1"/>
        </p:nvPicPr>
        <p:blipFill rotWithShape="1">
          <a:blip r:embed="rId4">
            <a:extLst>
              <a:ext uri="{BEBA8EAE-BF5A-486C-A8C5-ECC9F3942E4B}">
                <a14:imgProps xmlns:a14="http://schemas.microsoft.com/office/drawing/2010/main">
                  <a14:imgLayer r:embed="rId5">
                    <a14:imgEffect>
                      <a14:backgroundRemoval t="11981" b="94623" l="3497" r="94930">
                        <a14:foregroundMark x1="36364" y1="47358" x2="42657" y2="46415"/>
                        <a14:foregroundMark x1="61364" y1="47358" x2="58916" y2="50283"/>
                        <a14:foregroundMark x1="60140" y1="44811" x2="65297" y2="47170"/>
                        <a14:foregroundMark x1="70629" y1="44528" x2="72552" y2="45000"/>
                        <a14:foregroundMark x1="74388" y1="38774" x2="75699" y2="38679"/>
                        <a14:foregroundMark x1="70105" y1="32642" x2="69056" y2="33962"/>
                        <a14:foregroundMark x1="29983" y1="62075" x2="39510" y2="63113"/>
                      </a14:backgroundRemoval>
                    </a14:imgEffect>
                  </a14:imgLayer>
                </a14:imgProps>
              </a:ext>
              <a:ext uri="{28A0092B-C50C-407E-A947-70E740481C1C}">
                <a14:useLocalDpi xmlns:a14="http://schemas.microsoft.com/office/drawing/2010/main" val="0"/>
              </a:ext>
            </a:extLst>
          </a:blip>
          <a:srcRect l="3763" t="12187" b="-2482"/>
          <a:stretch/>
        </p:blipFill>
        <p:spPr bwMode="auto">
          <a:xfrm>
            <a:off x="59258" y="1278455"/>
            <a:ext cx="5615087" cy="4881045"/>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userDrawn="1"/>
        </p:nvSpPr>
        <p:spPr>
          <a:xfrm>
            <a:off x="1537632" y="3429000"/>
            <a:ext cx="7612718" cy="3429000"/>
          </a:xfrm>
          <a:prstGeom prst="rect">
            <a:avLst/>
          </a:prstGeom>
          <a:solidFill>
            <a:srgbClr val="FFFFFF"/>
          </a:solidFill>
          <a:ln w="88900">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3" name="Picture 2" descr="D:\ryuno\_徳島\コンテンツ制作\ppt-background.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50350" cy="8352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D:\ryuno\_徳島\コンテンツ制作\logo.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28201" y="69737"/>
            <a:ext cx="1560059" cy="5175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41500" y="3751206"/>
            <a:ext cx="7035800" cy="2914424"/>
          </a:xfrm>
        </p:spPr>
        <p:txBody>
          <a:bodyPr anchor="ctr">
            <a:normAutofit/>
          </a:bodyPr>
          <a:lstStyle>
            <a:lvl1pPr algn="ctr">
              <a:defRPr kumimoji="1" lang="ja-JP" altLang="en-US" sz="5400" b="1" i="0" u="none" kern="1200" dirty="0" smtClean="0">
                <a:solidFill>
                  <a:schemeClr val="accent6">
                    <a:lumMod val="75000"/>
                  </a:schemeClr>
                </a:solidFill>
                <a:latin typeface="メイリオ" panose="020B0604030504040204" pitchFamily="50" charset="-128"/>
                <a:ea typeface="メイリオ" panose="020B0604030504040204" pitchFamily="50" charset="-128"/>
                <a:cs typeface="+mj-cs"/>
              </a:defRPr>
            </a:lvl1pPr>
          </a:lstStyle>
          <a:p>
            <a:r>
              <a:rPr lang="ja-JP" altLang="en-US" dirty="0"/>
              <a:t>マスター タイトルの書式設定</a:t>
            </a:r>
            <a:endParaRPr lang="en-US" dirty="0"/>
          </a:p>
        </p:txBody>
      </p:sp>
      <p:sp>
        <p:nvSpPr>
          <p:cNvPr id="6" name="Slide Number Placeholder 5"/>
          <p:cNvSpPr>
            <a:spLocks noGrp="1"/>
          </p:cNvSpPr>
          <p:nvPr>
            <p:ph type="sldNum" sz="quarter" idx="12"/>
          </p:nvPr>
        </p:nvSpPr>
        <p:spPr>
          <a:xfrm>
            <a:off x="7086600" y="6492875"/>
            <a:ext cx="1901660" cy="365125"/>
          </a:xfrm>
        </p:spPr>
        <p:txBody>
          <a:bodyPr/>
          <a:lstStyle/>
          <a:p>
            <a:fld id="{5A5D876C-34DB-42E0-BB03-E378FED5EFC3}" type="slidenum">
              <a:rPr kumimoji="1" lang="ja-JP" altLang="en-US" smtClean="0"/>
              <a:t>‹#›</a:t>
            </a:fld>
            <a:endParaRPr kumimoji="1" lang="ja-JP" altLang="en-US"/>
          </a:p>
        </p:txBody>
      </p:sp>
      <p:sp>
        <p:nvSpPr>
          <p:cNvPr id="26" name="テキスト プレースホルダー 17"/>
          <p:cNvSpPr>
            <a:spLocks noGrp="1"/>
          </p:cNvSpPr>
          <p:nvPr>
            <p:ph type="body" sz="quarter" idx="13"/>
          </p:nvPr>
        </p:nvSpPr>
        <p:spPr>
          <a:xfrm>
            <a:off x="150813" y="182139"/>
            <a:ext cx="5976305" cy="461962"/>
          </a:xfrm>
        </p:spPr>
        <p:txBody>
          <a:bodyPr anchor="ctr">
            <a:noAutofit/>
          </a:bodyPr>
          <a:lstStyle>
            <a:lvl1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1pPr>
            <a:lvl2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2pPr>
            <a:lvl3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3pPr>
            <a:lvl4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4pPr>
            <a:lvl5pPr marL="0" indent="0" algn="l" defTabSz="914400" rtl="0" eaLnBrk="1" latinLnBrk="0" hangingPunct="1">
              <a:buNone/>
              <a:defRPr kumimoji="1" lang="ja-JP" altLang="en-US" sz="2400" kern="1200" dirty="0">
                <a:solidFill>
                  <a:schemeClr val="accent4">
                    <a:lumMod val="50000"/>
                  </a:schemeClr>
                </a:solidFill>
                <a:latin typeface="メイリオ" panose="020B0604030504040204" pitchFamily="50" charset="-128"/>
                <a:ea typeface="メイリオ" panose="020B0604030504040204" pitchFamily="50" charset="-128"/>
                <a:cs typeface="+mn-cs"/>
              </a:defRPr>
            </a:lvl5pPr>
          </a:lstStyle>
          <a:p>
            <a:pPr lvl="0"/>
            <a:r>
              <a:rPr kumimoji="1" lang="ja-JP" altLang="en-US" dirty="0"/>
              <a:t>マスター テキストの書式設定</a:t>
            </a:r>
          </a:p>
        </p:txBody>
      </p:sp>
      <p:grpSp>
        <p:nvGrpSpPr>
          <p:cNvPr id="32" name="グループ化 31"/>
          <p:cNvGrpSpPr/>
          <p:nvPr userDrawn="1"/>
        </p:nvGrpSpPr>
        <p:grpSpPr>
          <a:xfrm>
            <a:off x="1520288" y="3407832"/>
            <a:ext cx="7623712" cy="93426"/>
            <a:chOff x="1520288" y="3407832"/>
            <a:chExt cx="7623712" cy="93426"/>
          </a:xfrm>
        </p:grpSpPr>
        <p:cxnSp>
          <p:nvCxnSpPr>
            <p:cNvPr id="4" name="直線コネクタ 3"/>
            <p:cNvCxnSpPr/>
            <p:nvPr userDrawn="1"/>
          </p:nvCxnSpPr>
          <p:spPr>
            <a:xfrm flipV="1">
              <a:off x="1520288" y="3407832"/>
              <a:ext cx="7623712" cy="21168"/>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userDrawn="1"/>
          </p:nvCxnSpPr>
          <p:spPr>
            <a:xfrm flipV="1">
              <a:off x="1601425" y="3480430"/>
              <a:ext cx="7542575" cy="20828"/>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33" name="グループ化 32"/>
          <p:cNvGrpSpPr/>
          <p:nvPr userDrawn="1"/>
        </p:nvGrpSpPr>
        <p:grpSpPr>
          <a:xfrm rot="5400000" flipV="1">
            <a:off x="-171431" y="5093609"/>
            <a:ext cx="3452286" cy="93430"/>
            <a:chOff x="1520288" y="3407832"/>
            <a:chExt cx="8912595" cy="93430"/>
          </a:xfrm>
        </p:grpSpPr>
        <p:cxnSp>
          <p:nvCxnSpPr>
            <p:cNvPr id="34" name="直線コネクタ 33"/>
            <p:cNvCxnSpPr/>
            <p:nvPr userDrawn="1"/>
          </p:nvCxnSpPr>
          <p:spPr>
            <a:xfrm rot="5400000" flipH="1" flipV="1">
              <a:off x="5955072" y="-1026952"/>
              <a:ext cx="21168" cy="8890736"/>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userDrawn="1"/>
          </p:nvCxnSpPr>
          <p:spPr>
            <a:xfrm rot="5400000" flipH="1" flipV="1">
              <a:off x="6064905" y="-866716"/>
              <a:ext cx="24851" cy="8711105"/>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2" name="円/楕円 21"/>
          <p:cNvSpPr/>
          <p:nvPr userDrawn="1"/>
        </p:nvSpPr>
        <p:spPr>
          <a:xfrm>
            <a:off x="1312572" y="3833136"/>
            <a:ext cx="385275" cy="356834"/>
          </a:xfrm>
          <a:prstGeom prst="ellipse">
            <a:avLst/>
          </a:prstGeom>
          <a:solidFill>
            <a:schemeClr val="bg1">
              <a:lumMod val="95000"/>
            </a:schemeClr>
          </a:solidFill>
          <a:ln w="88900">
            <a:solidFill>
              <a:schemeClr val="tx1"/>
            </a:solidFill>
          </a:ln>
          <a:effectLst>
            <a:softEdge rad="12700"/>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grpSp>
        <p:nvGrpSpPr>
          <p:cNvPr id="21" name="グループ化 20"/>
          <p:cNvGrpSpPr/>
          <p:nvPr userDrawn="1"/>
        </p:nvGrpSpPr>
        <p:grpSpPr>
          <a:xfrm rot="5400000">
            <a:off x="5284193" y="2027834"/>
            <a:ext cx="2626626" cy="139409"/>
            <a:chOff x="900523" y="3387507"/>
            <a:chExt cx="8243479" cy="139410"/>
          </a:xfrm>
        </p:grpSpPr>
        <p:cxnSp>
          <p:nvCxnSpPr>
            <p:cNvPr id="25" name="直線コネクタ 24"/>
            <p:cNvCxnSpPr/>
            <p:nvPr userDrawn="1"/>
          </p:nvCxnSpPr>
          <p:spPr>
            <a:xfrm rot="16200000">
              <a:off x="5002407" y="-714377"/>
              <a:ext cx="39711" cy="8243479"/>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userDrawn="1"/>
          </p:nvCxnSpPr>
          <p:spPr>
            <a:xfrm rot="16200000">
              <a:off x="4999017" y="-618064"/>
              <a:ext cx="46487" cy="8243476"/>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 name="正方形/長方形 9"/>
          <p:cNvSpPr/>
          <p:nvPr userDrawn="1"/>
        </p:nvSpPr>
        <p:spPr>
          <a:xfrm>
            <a:off x="6590296" y="3388519"/>
            <a:ext cx="55121" cy="71437"/>
          </a:xfrm>
          <a:prstGeom prst="rect">
            <a:avLst/>
          </a:prstGeom>
          <a:solidFill>
            <a:schemeClr val="bg1">
              <a:lumMod val="95000"/>
            </a:schemeClr>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0" name="正方形/長方形 29"/>
          <p:cNvSpPr/>
          <p:nvPr userDrawn="1"/>
        </p:nvSpPr>
        <p:spPr>
          <a:xfrm>
            <a:off x="6551045" y="733768"/>
            <a:ext cx="55121" cy="71437"/>
          </a:xfrm>
          <a:prstGeom prst="rect">
            <a:avLst/>
          </a:prstGeom>
          <a:solidFill>
            <a:schemeClr val="bg1">
              <a:lumMod val="95000"/>
            </a:schemeClr>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3075" name="Picture 3" descr="C:\Users\user000\Desktop\ICTすだちくん（JPG）\右向き.aiのコピー.jpg"/>
          <p:cNvPicPr>
            <a:picLocks noChangeAspect="1" noChangeArrowheads="1"/>
          </p:cNvPicPr>
          <p:nvPr userDrawn="1"/>
        </p:nvPicPr>
        <p:blipFill>
          <a:blip r:embed="rId8" cstate="print">
            <a:extLst>
              <a:ext uri="{BEBA8EAE-BF5A-486C-A8C5-ECC9F3942E4B}">
                <a14:imgProps xmlns:a14="http://schemas.microsoft.com/office/drawing/2010/main">
                  <a14:imgLayer r:embed="rId9">
                    <a14:imgEffect>
                      <a14:backgroundRemoval t="9957" b="100000" l="9898" r="89975">
                        <a14:foregroundMark x1="72335" y1="64935" x2="48096" y2="70563"/>
                        <a14:foregroundMark x1="76523" y1="69481" x2="48350" y2="78247"/>
                        <a14:foregroundMark x1="63325" y1="77706" x2="59137" y2="87662"/>
                        <a14:foregroundMark x1="51396" y1="79978" x2="42893" y2="88203"/>
                        <a14:foregroundMark x1="39848" y1="66775" x2="26523" y2="74351"/>
                        <a14:foregroundMark x1="19924" y1="62121" x2="25508" y2="72511"/>
                        <a14:foregroundMark x1="36802" y1="47186" x2="33249" y2="49675"/>
                      </a14:backgroundRemoval>
                    </a14:imgEffect>
                    <a14:imgEffect>
                      <a14:artisticPencilSketch/>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1417543" flipH="1">
            <a:off x="6803697" y="1289032"/>
            <a:ext cx="1996618" cy="234104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C:\Users\user000\Desktop\ICTすだちくん（JPG）\右向き.aiのコピー.jpg"/>
          <p:cNvPicPr>
            <a:picLocks noChangeAspect="1" noChangeArrowheads="1"/>
          </p:cNvPicPr>
          <p:nvPr userDrawn="1"/>
        </p:nvPicPr>
        <p:blipFill rotWithShape="1">
          <a:blip r:embed="rId10" cstate="print">
            <a:extLst>
              <a:ext uri="{BEBA8EAE-BF5A-486C-A8C5-ECC9F3942E4B}">
                <a14:imgProps xmlns:a14="http://schemas.microsoft.com/office/drawing/2010/main">
                  <a14:imgLayer r:embed="rId11">
                    <a14:imgEffect>
                      <a14:backgroundRemoval t="9957" b="100000" l="9898" r="89975">
                        <a14:foregroundMark x1="72335" y1="64935" x2="48096" y2="70563"/>
                        <a14:foregroundMark x1="76523" y1="69481" x2="48350" y2="78247"/>
                        <a14:foregroundMark x1="63325" y1="77706" x2="59137" y2="87662"/>
                        <a14:foregroundMark x1="51396" y1="79978" x2="42893" y2="88203"/>
                        <a14:foregroundMark x1="39848" y1="66775" x2="26523" y2="74351"/>
                        <a14:foregroundMark x1="19924" y1="62121" x2="25508" y2="72511"/>
                        <a14:foregroundMark x1="36802" y1="47186" x2="33249" y2="49675"/>
                      </a14:backgroundRemoval>
                    </a14:imgEffect>
                    <a14:imgEffect>
                      <a14:artisticPencilSketch/>
                    </a14:imgEffect>
                    <a14:imgEffect>
                      <a14:brightnessContrast bright="-40000" contrast="-40000"/>
                    </a14:imgEffect>
                  </a14:imgLayer>
                </a14:imgProps>
              </a:ext>
              <a:ext uri="{28A0092B-C50C-407E-A947-70E740481C1C}">
                <a14:useLocalDpi xmlns:a14="http://schemas.microsoft.com/office/drawing/2010/main" val="0"/>
              </a:ext>
            </a:extLst>
          </a:blip>
          <a:srcRect r="77210"/>
          <a:stretch/>
        </p:blipFill>
        <p:spPr bwMode="auto">
          <a:xfrm>
            <a:off x="8688977" y="1251948"/>
            <a:ext cx="455023" cy="2341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2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5224366-730F-436B-A65F-E31F2C95942A}" type="datetimeFigureOut">
              <a:rPr kumimoji="1" lang="ja-JP" altLang="en-US" smtClean="0"/>
              <a:t>2022/8/15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3846307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24366-730F-436B-A65F-E31F2C95942A}" type="datetimeFigureOut">
              <a:rPr kumimoji="1" lang="ja-JP" altLang="en-US" smtClean="0"/>
              <a:t>2022/8/15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255386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74" r:id="rId5"/>
    <p:sldLayoutId id="2147483663" r:id="rId6"/>
    <p:sldLayoutId id="2147483675" r:id="rId7"/>
    <p:sldLayoutId id="2147483676"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kumimoji="1"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customXml" Target="../ink/ink3.xml"/><Relationship Id="rId18" Type="http://schemas.openxmlformats.org/officeDocument/2006/relationships/image" Target="../media/image2200.png"/><Relationship Id="rId26" Type="http://schemas.openxmlformats.org/officeDocument/2006/relationships/image" Target="../media/image260.png"/><Relationship Id="rId3" Type="http://schemas.openxmlformats.org/officeDocument/2006/relationships/notesSlide" Target="../notesSlides/notesSlide3.xml"/><Relationship Id="rId21" Type="http://schemas.openxmlformats.org/officeDocument/2006/relationships/customXml" Target="../ink/ink7.xml"/><Relationship Id="rId7" Type="http://schemas.openxmlformats.org/officeDocument/2006/relationships/image" Target="../media/image16.png"/><Relationship Id="rId12" Type="http://schemas.openxmlformats.org/officeDocument/2006/relationships/image" Target="../media/image1900.png"/><Relationship Id="rId17" Type="http://schemas.openxmlformats.org/officeDocument/2006/relationships/customXml" Target="../ink/ink5.xml"/><Relationship Id="rId25" Type="http://schemas.openxmlformats.org/officeDocument/2006/relationships/customXml" Target="../ink/ink9.xml"/><Relationship Id="rId2" Type="http://schemas.openxmlformats.org/officeDocument/2006/relationships/slideLayout" Target="../slideLayouts/slideLayout2.xml"/><Relationship Id="rId16" Type="http://schemas.openxmlformats.org/officeDocument/2006/relationships/image" Target="../media/image2100.png"/><Relationship Id="rId20" Type="http://schemas.openxmlformats.org/officeDocument/2006/relationships/image" Target="../media/image2300.png"/><Relationship Id="rId29" Type="http://schemas.openxmlformats.org/officeDocument/2006/relationships/customXml" Target="../ink/ink11.xml"/><Relationship Id="rId1" Type="http://schemas.openxmlformats.org/officeDocument/2006/relationships/tags" Target="../tags/tag4.xml"/><Relationship Id="rId6" Type="http://schemas.openxmlformats.org/officeDocument/2006/relationships/image" Target="../media/image15.png"/><Relationship Id="rId11" Type="http://schemas.openxmlformats.org/officeDocument/2006/relationships/customXml" Target="../ink/ink2.xml"/><Relationship Id="rId24" Type="http://schemas.openxmlformats.org/officeDocument/2006/relationships/image" Target="../media/image250.png"/><Relationship Id="rId5" Type="http://schemas.openxmlformats.org/officeDocument/2006/relationships/image" Target="../media/image14.png"/><Relationship Id="rId15" Type="http://schemas.openxmlformats.org/officeDocument/2006/relationships/customXml" Target="../ink/ink4.xml"/><Relationship Id="rId23" Type="http://schemas.openxmlformats.org/officeDocument/2006/relationships/customXml" Target="../ink/ink8.xml"/><Relationship Id="rId28" Type="http://schemas.openxmlformats.org/officeDocument/2006/relationships/image" Target="../media/image270.png"/><Relationship Id="rId10" Type="http://schemas.openxmlformats.org/officeDocument/2006/relationships/image" Target="../media/image1800.png"/><Relationship Id="rId19" Type="http://schemas.openxmlformats.org/officeDocument/2006/relationships/customXml" Target="../ink/ink6.xml"/><Relationship Id="rId4" Type="http://schemas.openxmlformats.org/officeDocument/2006/relationships/image" Target="../media/image13.png"/><Relationship Id="rId14" Type="http://schemas.openxmlformats.org/officeDocument/2006/relationships/image" Target="../media/image2010.png"/><Relationship Id="rId22" Type="http://schemas.openxmlformats.org/officeDocument/2006/relationships/image" Target="../media/image240.png"/><Relationship Id="rId27" Type="http://schemas.openxmlformats.org/officeDocument/2006/relationships/customXml" Target="../ink/ink10.xml"/><Relationship Id="rId30" Type="http://schemas.openxmlformats.org/officeDocument/2006/relationships/image" Target="../media/image28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0.sv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pPr algn="ctr"/>
            <a:r>
              <a:rPr lang="ja-JP" altLang="en-US" sz="4000" dirty="0"/>
              <a:t>第</a:t>
            </a:r>
            <a:r>
              <a:rPr lang="en-US" altLang="ja-JP" sz="4000" dirty="0"/>
              <a:t>24</a:t>
            </a:r>
            <a:r>
              <a:rPr lang="ja-JP" altLang="en-US" sz="4000" dirty="0"/>
              <a:t>話</a:t>
            </a:r>
            <a:br>
              <a:rPr lang="en-US" altLang="ja-JP" dirty="0"/>
            </a:br>
            <a:r>
              <a:rPr lang="ja-JP" altLang="en-US" dirty="0"/>
              <a:t>動画を見ていたら突然</a:t>
            </a:r>
          </a:p>
        </p:txBody>
      </p:sp>
      <p:sp>
        <p:nvSpPr>
          <p:cNvPr id="15" name="テキスト プレースホルダー 14"/>
          <p:cNvSpPr>
            <a:spLocks noGrp="1"/>
          </p:cNvSpPr>
          <p:nvPr>
            <p:ph type="body" sz="quarter" idx="13"/>
          </p:nvPr>
        </p:nvSpPr>
        <p:spPr/>
        <p:txBody>
          <a:bodyPr/>
          <a:lstStyle/>
          <a:p>
            <a:r>
              <a:rPr lang="ja-JP" altLang="en-US"/>
              <a:t>情報モラル教育</a:t>
            </a:r>
            <a:endParaRPr lang="ja-JP" altLang="en-US" dirty="0"/>
          </a:p>
        </p:txBody>
      </p:sp>
    </p:spTree>
    <p:custDataLst>
      <p:tags r:id="rId1"/>
    </p:custDataLst>
    <p:extLst>
      <p:ext uri="{BB962C8B-B14F-4D97-AF65-F5344CB8AC3E}">
        <p14:creationId xmlns:p14="http://schemas.microsoft.com/office/powerpoint/2010/main" val="3181667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24.</a:t>
            </a:r>
            <a:r>
              <a:rPr lang="ja-JP" altLang="en-US" dirty="0"/>
              <a:t> 動画を見ていたら突然</a:t>
            </a:r>
          </a:p>
        </p:txBody>
      </p:sp>
      <p:sp>
        <p:nvSpPr>
          <p:cNvPr id="53" name="テキスト ボックス 52"/>
          <p:cNvSpPr txBox="1"/>
          <p:nvPr/>
        </p:nvSpPr>
        <p:spPr>
          <a:xfrm>
            <a:off x="215455" y="869489"/>
            <a:ext cx="8669251" cy="954107"/>
          </a:xfrm>
          <a:prstGeom prst="rect">
            <a:avLst/>
          </a:prstGeom>
          <a:noFill/>
        </p:spPr>
        <p:txBody>
          <a:bodyPr wrap="square" rtlCol="0">
            <a:spAutoFit/>
          </a:bodyPr>
          <a:lstStyle/>
          <a:p>
            <a:r>
              <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美波さんは休みの日に、動画サイトでお気に入りのキャラクターが登場する動画を視聴していました。</a:t>
            </a:r>
            <a:endParaRPr kumimoji="1" lang="ja-JP" altLang="en-US" sz="2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8" name="図 17">
            <a:extLst>
              <a:ext uri="{FF2B5EF4-FFF2-40B4-BE49-F238E27FC236}">
                <a16:creationId xmlns:a16="http://schemas.microsoft.com/office/drawing/2014/main" id="{F64B7921-693C-489D-BD27-57D890A7A583}"/>
              </a:ext>
            </a:extLst>
          </p:cNvPr>
          <p:cNvPicPr>
            <a:picLocks noChangeAspect="1"/>
          </p:cNvPicPr>
          <p:nvPr/>
        </p:nvPicPr>
        <p:blipFill rotWithShape="1">
          <a:blip r:embed="rId4">
            <a:extLst>
              <a:ext uri="{28A0092B-C50C-407E-A947-70E740481C1C}">
                <a14:useLocalDpi xmlns:a14="http://schemas.microsoft.com/office/drawing/2010/main" val="0"/>
              </a:ext>
            </a:extLst>
          </a:blip>
          <a:srcRect b="5808"/>
          <a:stretch/>
        </p:blipFill>
        <p:spPr>
          <a:xfrm>
            <a:off x="4687517" y="2676010"/>
            <a:ext cx="4439860" cy="4181990"/>
          </a:xfrm>
          <a:prstGeom prst="rect">
            <a:avLst/>
          </a:prstGeom>
          <a:effectLst>
            <a:outerShdw blurRad="50800" dist="38100" dir="2700000" algn="tl" rotWithShape="0">
              <a:prstClr val="black">
                <a:alpha val="40000"/>
              </a:prstClr>
            </a:outerShdw>
          </a:effectLst>
        </p:spPr>
      </p:pic>
      <p:sp>
        <p:nvSpPr>
          <p:cNvPr id="21" name="テキスト ボックス 20">
            <a:extLst>
              <a:ext uri="{FF2B5EF4-FFF2-40B4-BE49-F238E27FC236}">
                <a16:creationId xmlns:a16="http://schemas.microsoft.com/office/drawing/2014/main" id="{85065534-3EF9-4C9D-9B47-22D169576C79}"/>
              </a:ext>
            </a:extLst>
          </p:cNvPr>
          <p:cNvSpPr txBox="1"/>
          <p:nvPr/>
        </p:nvSpPr>
        <p:spPr>
          <a:xfrm>
            <a:off x="6925573" y="6331655"/>
            <a:ext cx="2002972" cy="403644"/>
          </a:xfrm>
          <a:prstGeom prst="rect">
            <a:avLst/>
          </a:prstGeom>
          <a:solidFill>
            <a:srgbClr val="FFFFFF"/>
          </a:solidFill>
          <a:ln w="57150" cmpd="thickThin">
            <a:solidFill>
              <a:schemeClr val="accent6">
                <a:lumMod val="50000"/>
              </a:schemeClr>
            </a:solidFill>
          </a:ln>
        </p:spPr>
        <p:txBody>
          <a:bodyPr wrap="square" tIns="72000" rtlCol="0" anchor="ctr">
            <a:noAutofit/>
          </a:bodyPr>
          <a:lstStyle/>
          <a:p>
            <a:pPr algn="ctr"/>
            <a:r>
              <a:rPr kumimoji="1"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美波（みなみ）さん</a:t>
            </a:r>
          </a:p>
        </p:txBody>
      </p:sp>
      <p:grpSp>
        <p:nvGrpSpPr>
          <p:cNvPr id="13" name="グループ化 12"/>
          <p:cNvGrpSpPr/>
          <p:nvPr/>
        </p:nvGrpSpPr>
        <p:grpSpPr>
          <a:xfrm>
            <a:off x="5455604" y="1823596"/>
            <a:ext cx="3352839" cy="1722873"/>
            <a:chOff x="2917071" y="4853860"/>
            <a:chExt cx="3352839" cy="1722873"/>
          </a:xfrm>
        </p:grpSpPr>
        <p:grpSp>
          <p:nvGrpSpPr>
            <p:cNvPr id="40" name="グループ化 39"/>
            <p:cNvGrpSpPr/>
            <p:nvPr/>
          </p:nvGrpSpPr>
          <p:grpSpPr>
            <a:xfrm>
              <a:off x="2917071" y="4853860"/>
              <a:ext cx="2522700" cy="1722873"/>
              <a:chOff x="390088" y="2599626"/>
              <a:chExt cx="2522700" cy="1722873"/>
            </a:xfrm>
            <a:solidFill>
              <a:srgbClr val="FFFFFF"/>
            </a:solidFill>
          </p:grpSpPr>
          <p:sp>
            <p:nvSpPr>
              <p:cNvPr id="41" name="円/楕円 40"/>
              <p:cNvSpPr/>
              <p:nvPr/>
            </p:nvSpPr>
            <p:spPr>
              <a:xfrm>
                <a:off x="2548474" y="3981612"/>
                <a:ext cx="183844" cy="171240"/>
              </a:xfrm>
              <a:prstGeom prst="ellipse">
                <a:avLst/>
              </a:prstGeom>
              <a:solidFill>
                <a:schemeClr val="bg1"/>
              </a:solidFill>
              <a:ln w="57150" cap="rnd">
                <a:solidFill>
                  <a:schemeClr val="accent2"/>
                </a:solidFill>
                <a:bevel/>
              </a:ln>
              <a:effectLst>
                <a:softEdge rad="31750"/>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p>
            </p:txBody>
          </p:sp>
          <p:sp>
            <p:nvSpPr>
              <p:cNvPr id="42" name="雲 31"/>
              <p:cNvSpPr/>
              <p:nvPr/>
            </p:nvSpPr>
            <p:spPr>
              <a:xfrm rot="197991">
                <a:off x="390088" y="2599626"/>
                <a:ext cx="2522700" cy="1506138"/>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173 w 43256"/>
                  <a:gd name="connsiteY8" fmla="*/ 251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28863 w 43256"/>
                  <a:gd name="connsiteY2" fmla="*/ 34610 h 43219"/>
                  <a:gd name="connsiteX3" fmla="*/ 28596 w 43256"/>
                  <a:gd name="connsiteY3" fmla="*/ 36519 h 43219"/>
                  <a:gd name="connsiteX4" fmla="*/ 41834 w 43256"/>
                  <a:gd name="connsiteY4" fmla="*/ 15213 h 43219"/>
                  <a:gd name="connsiteX5" fmla="*/ 40386 w 43256"/>
                  <a:gd name="connsiteY5" fmla="*/ 1788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45 w 43256"/>
                  <a:gd name="connsiteY0" fmla="*/ 34309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734 w 43256"/>
                  <a:gd name="connsiteY0" fmla="*/ 35017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12 w 43256"/>
                  <a:gd name="connsiteY13" fmla="*/ 35606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Lst>
                <a:ahLst/>
                <a:cxnLst>
                  <a:cxn ang="0">
                    <a:pos x="connsiteX0" y="connsiteY0"/>
                  </a:cxn>
                  <a:cxn ang="0">
                    <a:pos x="connsiteX1" y="connsiteY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80" y="30755"/>
                      <a:pt x="37355" y="31595"/>
                      <a:pt x="37012" y="32109"/>
                    </a:cubicBezTo>
                    <a:cubicBezTo>
                      <a:pt x="37971" y="31489"/>
                      <a:pt x="40489" y="32793"/>
                      <a:pt x="39313" y="36007"/>
                    </a:cubicBezTo>
                    <a:cubicBezTo>
                      <a:pt x="38504" y="38128"/>
                      <a:pt x="35744" y="37404"/>
                      <a:pt x="36050" y="35003"/>
                    </a:cubicBezTo>
                    <a:cubicBezTo>
                      <a:pt x="35764" y="35454"/>
                      <a:pt x="35423" y="35938"/>
                      <a:pt x="35118" y="36183"/>
                    </a:cubicBezTo>
                    <a:cubicBezTo>
                      <a:pt x="34125" y="36981"/>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28619" y="36455"/>
                    </a:moveTo>
                    <a:cubicBezTo>
                      <a:pt x="28580" y="37102"/>
                      <a:pt x="28734" y="35897"/>
                      <a:pt x="28596" y="36519"/>
                    </a:cubicBezTo>
                  </a:path>
                </a:pathLst>
              </a:custGeom>
              <a:solidFill>
                <a:schemeClr val="bg1"/>
              </a:solidFill>
              <a:ln w="57150" cap="rnd">
                <a:solidFill>
                  <a:schemeClr val="accent2"/>
                </a:solidFill>
                <a:bevel/>
              </a:ln>
              <a:effectLst>
                <a:glow rad="63500">
                  <a:schemeClr val="accent2">
                    <a:satMod val="175000"/>
                    <a:alpha val="40000"/>
                  </a:schemeClr>
                </a:glow>
                <a:softEdge rad="31750"/>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schemeClr val="accent2">
                      <a:lumMod val="50000"/>
                    </a:schemeClr>
                  </a:solidFill>
                </a:endParaRPr>
              </a:p>
            </p:txBody>
          </p:sp>
          <p:sp>
            <p:nvSpPr>
              <p:cNvPr id="43" name="円/楕円 42"/>
              <p:cNvSpPr/>
              <p:nvPr/>
            </p:nvSpPr>
            <p:spPr>
              <a:xfrm>
                <a:off x="2522123" y="4212335"/>
                <a:ext cx="118273" cy="110164"/>
              </a:xfrm>
              <a:prstGeom prst="ellipse">
                <a:avLst/>
              </a:prstGeom>
              <a:solidFill>
                <a:schemeClr val="bg1"/>
              </a:solidFill>
              <a:ln w="57150" cap="rnd">
                <a:solidFill>
                  <a:schemeClr val="accent2"/>
                </a:solidFill>
                <a:bevel/>
              </a:ln>
              <a:effectLst>
                <a:softEdge rad="31750"/>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p>
            </p:txBody>
          </p:sp>
        </p:grpSp>
        <p:sp>
          <p:nvSpPr>
            <p:cNvPr id="65" name="テキスト ボックス 64"/>
            <p:cNvSpPr txBox="1"/>
            <p:nvPr/>
          </p:nvSpPr>
          <p:spPr>
            <a:xfrm>
              <a:off x="3163181" y="5224257"/>
              <a:ext cx="3106729" cy="830997"/>
            </a:xfrm>
            <a:prstGeom prst="rect">
              <a:avLst/>
            </a:prstGeom>
            <a:noFill/>
          </p:spPr>
          <p:txBody>
            <a:bodyPr wrap="square" rtlCol="0">
              <a:spAutoFit/>
            </a:bodyPr>
            <a:lstStyle/>
            <a:p>
              <a:r>
                <a:rPr kumimoji="1" lang="ja-JP" altLang="en-US" sz="24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こんな動画が</a:t>
              </a:r>
              <a:endParaRPr kumimoji="1" lang="en-US" altLang="ja-JP" sz="24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あったんだ♪</a:t>
              </a:r>
            </a:p>
          </p:txBody>
        </p:sp>
      </p:grpSp>
      <p:pic>
        <p:nvPicPr>
          <p:cNvPr id="23" name="図 22">
            <a:extLst>
              <a:ext uri="{FF2B5EF4-FFF2-40B4-BE49-F238E27FC236}">
                <a16:creationId xmlns:a16="http://schemas.microsoft.com/office/drawing/2014/main" id="{C697DB12-F5D1-4644-ADFA-CF3193CE97BE}"/>
              </a:ext>
            </a:extLst>
          </p:cNvPr>
          <p:cNvPicPr>
            <a:picLocks noChangeAspect="1"/>
          </p:cNvPicPr>
          <p:nvPr/>
        </p:nvPicPr>
        <p:blipFill rotWithShape="1">
          <a:blip r:embed="rId5">
            <a:extLst>
              <a:ext uri="{28A0092B-C50C-407E-A947-70E740481C1C}">
                <a14:useLocalDpi xmlns:a14="http://schemas.microsoft.com/office/drawing/2010/main" val="0"/>
              </a:ext>
            </a:extLst>
          </a:blip>
          <a:srcRect l="19235" r="34913" b="47329"/>
          <a:stretch/>
        </p:blipFill>
        <p:spPr>
          <a:xfrm>
            <a:off x="215455" y="1752239"/>
            <a:ext cx="5556044" cy="5105761"/>
          </a:xfrm>
          <a:prstGeom prst="rect">
            <a:avLst/>
          </a:prstGeom>
        </p:spPr>
      </p:pic>
      <p:pic>
        <p:nvPicPr>
          <p:cNvPr id="14" name="図 13">
            <a:extLst>
              <a:ext uri="{FF2B5EF4-FFF2-40B4-BE49-F238E27FC236}">
                <a16:creationId xmlns:a16="http://schemas.microsoft.com/office/drawing/2014/main" id="{08527AFE-5D38-5440-89BA-7D022148A0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443453">
            <a:off x="1712122" y="3736254"/>
            <a:ext cx="2422859" cy="2422859"/>
          </a:xfrm>
          <a:prstGeom prst="rect">
            <a:avLst/>
          </a:prstGeom>
        </p:spPr>
      </p:pic>
    </p:spTree>
    <p:custDataLst>
      <p:tags r:id="rId1"/>
    </p:custDataLst>
    <p:extLst>
      <p:ext uri="{BB962C8B-B14F-4D97-AF65-F5344CB8AC3E}">
        <p14:creationId xmlns:p14="http://schemas.microsoft.com/office/powerpoint/2010/main" val="417837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6605AAF2-B929-4603-ABDB-D5F9C5591F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227927" y="2786412"/>
            <a:ext cx="4102638" cy="4102638"/>
          </a:xfrm>
          <a:prstGeom prst="rect">
            <a:avLst/>
          </a:prstGeom>
          <a:effectLst>
            <a:outerShdw blurRad="50800" dist="38100" dir="2700000" algn="tl" rotWithShape="0">
              <a:prstClr val="black">
                <a:alpha val="40000"/>
              </a:prstClr>
            </a:outerShdw>
          </a:effectLst>
        </p:spPr>
      </p:pic>
      <p:sp>
        <p:nvSpPr>
          <p:cNvPr id="2" name="タイトル 1"/>
          <p:cNvSpPr>
            <a:spLocks noGrp="1"/>
          </p:cNvSpPr>
          <p:nvPr>
            <p:ph type="title"/>
          </p:nvPr>
        </p:nvSpPr>
        <p:spPr/>
        <p:txBody>
          <a:bodyPr/>
          <a:lstStyle/>
          <a:p>
            <a:r>
              <a:rPr lang="en-US" altLang="ja-JP" dirty="0"/>
              <a:t>24.</a:t>
            </a:r>
            <a:r>
              <a:rPr lang="ja-JP" altLang="en-US" dirty="0"/>
              <a:t> 動画を見ていたら突然</a:t>
            </a:r>
          </a:p>
        </p:txBody>
      </p:sp>
      <p:sp>
        <p:nvSpPr>
          <p:cNvPr id="53" name="テキスト ボックス 52"/>
          <p:cNvSpPr txBox="1"/>
          <p:nvPr/>
        </p:nvSpPr>
        <p:spPr>
          <a:xfrm>
            <a:off x="150289" y="794656"/>
            <a:ext cx="8843422" cy="1097736"/>
          </a:xfrm>
          <a:prstGeom prst="rect">
            <a:avLst/>
          </a:prstGeom>
          <a:noFill/>
        </p:spPr>
        <p:txBody>
          <a:bodyPr wrap="square" rtlCol="0">
            <a:spAutoFit/>
          </a:bodyPr>
          <a:lstStyle/>
          <a:p>
            <a:pPr>
              <a:lnSpc>
                <a:spcPts val="4000"/>
              </a:lnSpc>
            </a:pPr>
            <a:r>
              <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ですが動画をみていたら、途中からストーリーがいつもとは違う残虐な内容になっていきました。</a:t>
            </a:r>
            <a:endParaRPr kumimoji="1" lang="ja-JP" altLang="en-US" sz="2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6" name="グループ化 15">
            <a:extLst>
              <a:ext uri="{FF2B5EF4-FFF2-40B4-BE49-F238E27FC236}">
                <a16:creationId xmlns:a16="http://schemas.microsoft.com/office/drawing/2014/main" id="{14234733-DB3F-4E52-BF84-562249B035A1}"/>
              </a:ext>
            </a:extLst>
          </p:cNvPr>
          <p:cNvGrpSpPr/>
          <p:nvPr/>
        </p:nvGrpSpPr>
        <p:grpSpPr>
          <a:xfrm>
            <a:off x="4703181" y="1775615"/>
            <a:ext cx="3835668" cy="2197187"/>
            <a:chOff x="4980859" y="1675144"/>
            <a:chExt cx="5441831" cy="2658471"/>
          </a:xfrm>
        </p:grpSpPr>
        <p:grpSp>
          <p:nvGrpSpPr>
            <p:cNvPr id="17" name="グループ化 16">
              <a:extLst>
                <a:ext uri="{FF2B5EF4-FFF2-40B4-BE49-F238E27FC236}">
                  <a16:creationId xmlns:a16="http://schemas.microsoft.com/office/drawing/2014/main" id="{81D6AE4D-EA87-4C8E-A594-76F90C9BC9C8}"/>
                </a:ext>
              </a:extLst>
            </p:cNvPr>
            <p:cNvGrpSpPr/>
            <p:nvPr/>
          </p:nvGrpSpPr>
          <p:grpSpPr>
            <a:xfrm rot="634344">
              <a:off x="4980859" y="1675144"/>
              <a:ext cx="5441831" cy="2658471"/>
              <a:chOff x="-5223648" y="1664841"/>
              <a:chExt cx="5424994" cy="2961661"/>
            </a:xfrm>
          </p:grpSpPr>
          <p:sp>
            <p:nvSpPr>
              <p:cNvPr id="20" name="爆発 2 6">
                <a:extLst>
                  <a:ext uri="{FF2B5EF4-FFF2-40B4-BE49-F238E27FC236}">
                    <a16:creationId xmlns:a16="http://schemas.microsoft.com/office/drawing/2014/main" id="{DD070EC3-6DD7-4804-BEFE-3D0B891C8901}"/>
                  </a:ext>
                </a:extLst>
              </p:cNvPr>
              <p:cNvSpPr/>
              <p:nvPr/>
            </p:nvSpPr>
            <p:spPr>
              <a:xfrm rot="305964">
                <a:off x="-5223648" y="1664841"/>
                <a:ext cx="5424994" cy="2961661"/>
              </a:xfrm>
              <a:prstGeom prst="irregularSeal2">
                <a:avLst/>
              </a:prstGeom>
              <a:solidFill>
                <a:schemeClr val="bg1"/>
              </a:solidFill>
              <a:ln w="38100">
                <a:solidFill>
                  <a:schemeClr val="accent6">
                    <a:lumMod val="75000"/>
                  </a:schemeClr>
                </a:solidFill>
                <a:round/>
              </a:ln>
              <a:effectLst>
                <a:softEdge rad="38100"/>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schemeClr val="dk1"/>
                  </a:solidFill>
                </a:endParaRPr>
              </a:p>
            </p:txBody>
          </p:sp>
          <p:pic>
            <p:nvPicPr>
              <p:cNvPr id="22" name="Picture 4" descr="D:\ryuno\_徳島\コンテンツ制作\集中線.png">
                <a:extLst>
                  <a:ext uri="{FF2B5EF4-FFF2-40B4-BE49-F238E27FC236}">
                    <a16:creationId xmlns:a16="http://schemas.microsoft.com/office/drawing/2014/main" id="{6DCCF07A-4794-438D-AF30-1B60288012B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92236">
                <a:off x="-5185587" y="1715376"/>
                <a:ext cx="5347869" cy="2869766"/>
              </a:xfrm>
              <a:prstGeom prst="irregularSeal2">
                <a:avLst/>
              </a:prstGeom>
              <a:noFill/>
              <a:extLst>
                <a:ext uri="{909E8E84-426E-40DD-AFC4-6F175D3DCCD1}">
                  <a14:hiddenFill xmlns:a14="http://schemas.microsoft.com/office/drawing/2010/main">
                    <a:solidFill>
                      <a:srgbClr val="FFFFFF"/>
                    </a:solidFill>
                  </a14:hiddenFill>
                </a:ext>
              </a:extLst>
            </p:spPr>
          </p:pic>
        </p:grpSp>
        <p:sp>
          <p:nvSpPr>
            <p:cNvPr id="19" name="テキスト ボックス 18">
              <a:extLst>
                <a:ext uri="{FF2B5EF4-FFF2-40B4-BE49-F238E27FC236}">
                  <a16:creationId xmlns:a16="http://schemas.microsoft.com/office/drawing/2014/main" id="{B5BD3CB3-A94D-4469-A9B4-A39EB56D9540}"/>
                </a:ext>
              </a:extLst>
            </p:cNvPr>
            <p:cNvSpPr txBox="1"/>
            <p:nvPr/>
          </p:nvSpPr>
          <p:spPr>
            <a:xfrm rot="435809">
              <a:off x="5713317" y="2770030"/>
              <a:ext cx="3805542" cy="461665"/>
            </a:xfrm>
            <a:prstGeom prst="rect">
              <a:avLst/>
            </a:prstGeom>
            <a:noFill/>
          </p:spPr>
          <p:txBody>
            <a:bodyPr wrap="square" rtlCol="0">
              <a:spAutoFit/>
            </a:bodyPr>
            <a:lstStyle/>
            <a:p>
              <a:pPr algn="ctr"/>
              <a:r>
                <a:rPr lang="ja-JP" altLang="en-US" sz="2400" dirty="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なにこれ！？</a:t>
              </a:r>
            </a:p>
          </p:txBody>
        </p:sp>
      </p:grpSp>
      <p:pic>
        <p:nvPicPr>
          <p:cNvPr id="26" name="図 25">
            <a:extLst>
              <a:ext uri="{FF2B5EF4-FFF2-40B4-BE49-F238E27FC236}">
                <a16:creationId xmlns:a16="http://schemas.microsoft.com/office/drawing/2014/main" id="{8014E065-8527-5A44-8E9C-2B0B276AB7DA}"/>
              </a:ext>
            </a:extLst>
          </p:cNvPr>
          <p:cNvPicPr>
            <a:picLocks noChangeAspect="1"/>
          </p:cNvPicPr>
          <p:nvPr/>
        </p:nvPicPr>
        <p:blipFill rotWithShape="1">
          <a:blip r:embed="rId6">
            <a:extLst>
              <a:ext uri="{28A0092B-C50C-407E-A947-70E740481C1C}">
                <a14:useLocalDpi xmlns:a14="http://schemas.microsoft.com/office/drawing/2010/main" val="0"/>
              </a:ext>
            </a:extLst>
          </a:blip>
          <a:srcRect b="48653"/>
          <a:stretch/>
        </p:blipFill>
        <p:spPr>
          <a:xfrm>
            <a:off x="167926" y="1780052"/>
            <a:ext cx="6551262" cy="5077947"/>
          </a:xfrm>
          <a:prstGeom prst="rect">
            <a:avLst/>
          </a:prstGeom>
        </p:spPr>
      </p:pic>
      <p:pic>
        <p:nvPicPr>
          <p:cNvPr id="7" name="図 6">
            <a:extLst>
              <a:ext uri="{FF2B5EF4-FFF2-40B4-BE49-F238E27FC236}">
                <a16:creationId xmlns:a16="http://schemas.microsoft.com/office/drawing/2014/main" id="{24B3F3C1-2A27-0141-8151-9BEF137202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31168" y="3969252"/>
            <a:ext cx="2005285" cy="2005285"/>
          </a:xfrm>
          <a:prstGeom prst="rect">
            <a:avLst/>
          </a:prstGeom>
        </p:spPr>
      </p:pic>
      <p:grpSp>
        <p:nvGrpSpPr>
          <p:cNvPr id="29" name="グループ化 28">
            <a:extLst>
              <a:ext uri="{FF2B5EF4-FFF2-40B4-BE49-F238E27FC236}">
                <a16:creationId xmlns:a16="http://schemas.microsoft.com/office/drawing/2014/main" id="{0189FFB5-24BE-9D4C-A04E-15E33E7D0805}"/>
              </a:ext>
            </a:extLst>
          </p:cNvPr>
          <p:cNvGrpSpPr/>
          <p:nvPr/>
        </p:nvGrpSpPr>
        <p:grpSpPr>
          <a:xfrm>
            <a:off x="3033949" y="5656297"/>
            <a:ext cx="256320" cy="190440"/>
            <a:chOff x="3033949" y="5656297"/>
            <a:chExt cx="256320" cy="190440"/>
          </a:xfrm>
        </p:grpSpPr>
        <mc:AlternateContent xmlns:mc="http://schemas.openxmlformats.org/markup-compatibility/2006" xmlns:p14="http://schemas.microsoft.com/office/powerpoint/2010/main">
          <mc:Choice Requires="p14">
            <p:contentPart p14:bwMode="auto" r:id="rId8">
              <p14:nvContentPartPr>
                <p14:cNvPr id="11" name="インク 10">
                  <a:extLst>
                    <a:ext uri="{FF2B5EF4-FFF2-40B4-BE49-F238E27FC236}">
                      <a16:creationId xmlns:a16="http://schemas.microsoft.com/office/drawing/2014/main" id="{9C67FA6D-7A11-0149-A44F-4C9254A892E1}"/>
                    </a:ext>
                  </a:extLst>
                </p14:cNvPr>
                <p14:cNvContentPartPr/>
                <p14:nvPr/>
              </p14:nvContentPartPr>
              <p14:xfrm>
                <a:off x="3033949" y="5705257"/>
                <a:ext cx="111240" cy="24480"/>
              </p14:xfrm>
            </p:contentPart>
          </mc:Choice>
          <mc:Fallback xmlns="">
            <p:pic>
              <p:nvPicPr>
                <p:cNvPr id="11" name="インク 10">
                  <a:extLst>
                    <a:ext uri="{FF2B5EF4-FFF2-40B4-BE49-F238E27FC236}">
                      <a16:creationId xmlns:a16="http://schemas.microsoft.com/office/drawing/2014/main" id="{9C67FA6D-7A11-0149-A44F-4C9254A892E1}"/>
                    </a:ext>
                  </a:extLst>
                </p:cNvPr>
                <p:cNvPicPr/>
                <p:nvPr/>
              </p:nvPicPr>
              <p:blipFill>
                <a:blip r:embed="rId10"/>
                <a:stretch>
                  <a:fillRect/>
                </a:stretch>
              </p:blipFill>
              <p:spPr>
                <a:xfrm>
                  <a:off x="3026389" y="5698057"/>
                  <a:ext cx="1263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インク 11">
                  <a:extLst>
                    <a:ext uri="{FF2B5EF4-FFF2-40B4-BE49-F238E27FC236}">
                      <a16:creationId xmlns:a16="http://schemas.microsoft.com/office/drawing/2014/main" id="{7D7D6708-825E-BB46-B40E-E75458725573}"/>
                    </a:ext>
                  </a:extLst>
                </p14:cNvPr>
                <p14:cNvContentPartPr/>
                <p14:nvPr/>
              </p14:nvContentPartPr>
              <p14:xfrm>
                <a:off x="3039709" y="5779417"/>
                <a:ext cx="105120" cy="45720"/>
              </p14:xfrm>
            </p:contentPart>
          </mc:Choice>
          <mc:Fallback xmlns="">
            <p:pic>
              <p:nvPicPr>
                <p:cNvPr id="12" name="インク 11">
                  <a:extLst>
                    <a:ext uri="{FF2B5EF4-FFF2-40B4-BE49-F238E27FC236}">
                      <a16:creationId xmlns:a16="http://schemas.microsoft.com/office/drawing/2014/main" id="{7D7D6708-825E-BB46-B40E-E75458725573}"/>
                    </a:ext>
                  </a:extLst>
                </p:cNvPr>
                <p:cNvPicPr/>
                <p:nvPr/>
              </p:nvPicPr>
              <p:blipFill>
                <a:blip r:embed="rId12"/>
                <a:stretch>
                  <a:fillRect/>
                </a:stretch>
              </p:blipFill>
              <p:spPr>
                <a:xfrm>
                  <a:off x="3032509" y="5771857"/>
                  <a:ext cx="1202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8" name="インク 27">
                  <a:extLst>
                    <a:ext uri="{FF2B5EF4-FFF2-40B4-BE49-F238E27FC236}">
                      <a16:creationId xmlns:a16="http://schemas.microsoft.com/office/drawing/2014/main" id="{F15D312E-D779-854A-8722-CC14803A3533}"/>
                    </a:ext>
                  </a:extLst>
                </p14:cNvPr>
                <p14:cNvContentPartPr/>
                <p14:nvPr/>
              </p14:nvContentPartPr>
              <p14:xfrm>
                <a:off x="3199549" y="5656297"/>
                <a:ext cx="90720" cy="190440"/>
              </p14:xfrm>
            </p:contentPart>
          </mc:Choice>
          <mc:Fallback xmlns="">
            <p:pic>
              <p:nvPicPr>
                <p:cNvPr id="28" name="インク 27">
                  <a:extLst>
                    <a:ext uri="{FF2B5EF4-FFF2-40B4-BE49-F238E27FC236}">
                      <a16:creationId xmlns:a16="http://schemas.microsoft.com/office/drawing/2014/main" id="{F15D312E-D779-854A-8722-CC14803A3533}"/>
                    </a:ext>
                  </a:extLst>
                </p:cNvPr>
                <p:cNvPicPr/>
                <p:nvPr/>
              </p:nvPicPr>
              <p:blipFill>
                <a:blip r:embed="rId14"/>
                <a:stretch>
                  <a:fillRect/>
                </a:stretch>
              </p:blipFill>
              <p:spPr>
                <a:xfrm>
                  <a:off x="3191989" y="5648737"/>
                  <a:ext cx="105840" cy="20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56" name="インク 55">
                <a:extLst>
                  <a:ext uri="{FF2B5EF4-FFF2-40B4-BE49-F238E27FC236}">
                    <a16:creationId xmlns:a16="http://schemas.microsoft.com/office/drawing/2014/main" id="{27FC5714-33E5-D845-84D1-685225E23EC1}"/>
                  </a:ext>
                </a:extLst>
              </p14:cNvPr>
              <p14:cNvContentPartPr/>
              <p14:nvPr/>
            </p14:nvContentPartPr>
            <p14:xfrm>
              <a:off x="1808149" y="4169857"/>
              <a:ext cx="740880" cy="357480"/>
            </p14:xfrm>
          </p:contentPart>
        </mc:Choice>
        <mc:Fallback xmlns="">
          <p:pic>
            <p:nvPicPr>
              <p:cNvPr id="56" name="インク 55">
                <a:extLst>
                  <a:ext uri="{FF2B5EF4-FFF2-40B4-BE49-F238E27FC236}">
                    <a16:creationId xmlns:a16="http://schemas.microsoft.com/office/drawing/2014/main" id="{27FC5714-33E5-D845-84D1-685225E23EC1}"/>
                  </a:ext>
                </a:extLst>
              </p:cNvPr>
              <p:cNvPicPr/>
              <p:nvPr/>
            </p:nvPicPr>
            <p:blipFill>
              <a:blip r:embed="rId16"/>
              <a:stretch>
                <a:fillRect/>
              </a:stretch>
            </p:blipFill>
            <p:spPr>
              <a:xfrm>
                <a:off x="1792669" y="4154377"/>
                <a:ext cx="77148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7" name="インク 56">
                <a:extLst>
                  <a:ext uri="{FF2B5EF4-FFF2-40B4-BE49-F238E27FC236}">
                    <a16:creationId xmlns:a16="http://schemas.microsoft.com/office/drawing/2014/main" id="{5E1AAF05-4BAF-1945-ABD1-6F2A144D7178}"/>
                  </a:ext>
                </a:extLst>
              </p14:cNvPr>
              <p14:cNvContentPartPr/>
              <p14:nvPr/>
            </p14:nvContentPartPr>
            <p14:xfrm>
              <a:off x="1769269" y="4648657"/>
              <a:ext cx="864360" cy="339480"/>
            </p14:xfrm>
          </p:contentPart>
        </mc:Choice>
        <mc:Fallback xmlns="">
          <p:pic>
            <p:nvPicPr>
              <p:cNvPr id="57" name="インク 56">
                <a:extLst>
                  <a:ext uri="{FF2B5EF4-FFF2-40B4-BE49-F238E27FC236}">
                    <a16:creationId xmlns:a16="http://schemas.microsoft.com/office/drawing/2014/main" id="{5E1AAF05-4BAF-1945-ABD1-6F2A144D7178}"/>
                  </a:ext>
                </a:extLst>
              </p:cNvPr>
              <p:cNvPicPr/>
              <p:nvPr/>
            </p:nvPicPr>
            <p:blipFill>
              <a:blip r:embed="rId18"/>
              <a:stretch>
                <a:fillRect/>
              </a:stretch>
            </p:blipFill>
            <p:spPr>
              <a:xfrm>
                <a:off x="1754149" y="4633177"/>
                <a:ext cx="894600" cy="369720"/>
              </a:xfrm>
              <a:prstGeom prst="rect">
                <a:avLst/>
              </a:prstGeom>
            </p:spPr>
          </p:pic>
        </mc:Fallback>
      </mc:AlternateContent>
      <p:grpSp>
        <p:nvGrpSpPr>
          <p:cNvPr id="61" name="グループ化 60">
            <a:extLst>
              <a:ext uri="{FF2B5EF4-FFF2-40B4-BE49-F238E27FC236}">
                <a16:creationId xmlns:a16="http://schemas.microsoft.com/office/drawing/2014/main" id="{0BB9A556-9F8E-6F42-8C59-544A8BEE6E82}"/>
              </a:ext>
            </a:extLst>
          </p:cNvPr>
          <p:cNvGrpSpPr/>
          <p:nvPr/>
        </p:nvGrpSpPr>
        <p:grpSpPr>
          <a:xfrm>
            <a:off x="3855109" y="4499977"/>
            <a:ext cx="602640" cy="911520"/>
            <a:chOff x="3855109" y="4499977"/>
            <a:chExt cx="602640" cy="911520"/>
          </a:xfrm>
        </p:grpSpPr>
        <mc:AlternateContent xmlns:mc="http://schemas.openxmlformats.org/markup-compatibility/2006" xmlns:p14="http://schemas.microsoft.com/office/powerpoint/2010/main">
          <mc:Choice Requires="p14">
            <p:contentPart p14:bwMode="auto" r:id="rId19">
              <p14:nvContentPartPr>
                <p14:cNvPr id="59" name="インク 58">
                  <a:extLst>
                    <a:ext uri="{FF2B5EF4-FFF2-40B4-BE49-F238E27FC236}">
                      <a16:creationId xmlns:a16="http://schemas.microsoft.com/office/drawing/2014/main" id="{6331706D-E081-A143-900C-317958E8D48C}"/>
                    </a:ext>
                  </a:extLst>
                </p14:cNvPr>
                <p14:cNvContentPartPr/>
                <p14:nvPr/>
              </p14:nvContentPartPr>
              <p14:xfrm>
                <a:off x="3855109" y="4499977"/>
                <a:ext cx="602640" cy="541080"/>
              </p14:xfrm>
            </p:contentPart>
          </mc:Choice>
          <mc:Fallback xmlns="">
            <p:pic>
              <p:nvPicPr>
                <p:cNvPr id="59" name="インク 58">
                  <a:extLst>
                    <a:ext uri="{FF2B5EF4-FFF2-40B4-BE49-F238E27FC236}">
                      <a16:creationId xmlns:a16="http://schemas.microsoft.com/office/drawing/2014/main" id="{6331706D-E081-A143-900C-317958E8D48C}"/>
                    </a:ext>
                  </a:extLst>
                </p:cNvPr>
                <p:cNvPicPr/>
                <p:nvPr/>
              </p:nvPicPr>
              <p:blipFill>
                <a:blip r:embed="rId20"/>
                <a:stretch>
                  <a:fillRect/>
                </a:stretch>
              </p:blipFill>
              <p:spPr>
                <a:xfrm>
                  <a:off x="3839989" y="4484857"/>
                  <a:ext cx="633240" cy="571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0" name="インク 59">
                  <a:extLst>
                    <a:ext uri="{FF2B5EF4-FFF2-40B4-BE49-F238E27FC236}">
                      <a16:creationId xmlns:a16="http://schemas.microsoft.com/office/drawing/2014/main" id="{C1D28C6F-25E6-414F-8E53-33340D122623}"/>
                    </a:ext>
                  </a:extLst>
                </p14:cNvPr>
                <p14:cNvContentPartPr/>
                <p14:nvPr/>
              </p14:nvContentPartPr>
              <p14:xfrm>
                <a:off x="3896869" y="4993537"/>
                <a:ext cx="468000" cy="417960"/>
              </p14:xfrm>
            </p:contentPart>
          </mc:Choice>
          <mc:Fallback xmlns="">
            <p:pic>
              <p:nvPicPr>
                <p:cNvPr id="60" name="インク 59">
                  <a:extLst>
                    <a:ext uri="{FF2B5EF4-FFF2-40B4-BE49-F238E27FC236}">
                      <a16:creationId xmlns:a16="http://schemas.microsoft.com/office/drawing/2014/main" id="{C1D28C6F-25E6-414F-8E53-33340D122623}"/>
                    </a:ext>
                  </a:extLst>
                </p:cNvPr>
                <p:cNvPicPr/>
                <p:nvPr/>
              </p:nvPicPr>
              <p:blipFill>
                <a:blip r:embed="rId22"/>
                <a:stretch>
                  <a:fillRect/>
                </a:stretch>
              </p:blipFill>
              <p:spPr>
                <a:xfrm>
                  <a:off x="3881389" y="4978057"/>
                  <a:ext cx="498600" cy="44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72" name="インク 71">
                <a:extLst>
                  <a:ext uri="{FF2B5EF4-FFF2-40B4-BE49-F238E27FC236}">
                    <a16:creationId xmlns:a16="http://schemas.microsoft.com/office/drawing/2014/main" id="{9D1571FD-AB83-4448-A62C-4A26B056DE23}"/>
                  </a:ext>
                </a:extLst>
              </p14:cNvPr>
              <p14:cNvContentPartPr/>
              <p14:nvPr/>
            </p14:nvContentPartPr>
            <p14:xfrm>
              <a:off x="1502149" y="5424097"/>
              <a:ext cx="455400" cy="342720"/>
            </p14:xfrm>
          </p:contentPart>
        </mc:Choice>
        <mc:Fallback xmlns="">
          <p:pic>
            <p:nvPicPr>
              <p:cNvPr id="72" name="インク 71">
                <a:extLst>
                  <a:ext uri="{FF2B5EF4-FFF2-40B4-BE49-F238E27FC236}">
                    <a16:creationId xmlns:a16="http://schemas.microsoft.com/office/drawing/2014/main" id="{9D1571FD-AB83-4448-A62C-4A26B056DE23}"/>
                  </a:ext>
                </a:extLst>
              </p:cNvPr>
              <p:cNvPicPr/>
              <p:nvPr/>
            </p:nvPicPr>
            <p:blipFill>
              <a:blip r:embed="rId24"/>
              <a:stretch>
                <a:fillRect/>
              </a:stretch>
            </p:blipFill>
            <p:spPr>
              <a:xfrm>
                <a:off x="1487029" y="5408617"/>
                <a:ext cx="48600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3" name="インク 72">
                <a:extLst>
                  <a:ext uri="{FF2B5EF4-FFF2-40B4-BE49-F238E27FC236}">
                    <a16:creationId xmlns:a16="http://schemas.microsoft.com/office/drawing/2014/main" id="{9D5A7144-D712-FB48-8015-F72101CF0CC6}"/>
                  </a:ext>
                </a:extLst>
              </p14:cNvPr>
              <p14:cNvContentPartPr/>
              <p14:nvPr/>
            </p14:nvContentPartPr>
            <p14:xfrm>
              <a:off x="1721749" y="5693737"/>
              <a:ext cx="406080" cy="412920"/>
            </p14:xfrm>
          </p:contentPart>
        </mc:Choice>
        <mc:Fallback xmlns="">
          <p:pic>
            <p:nvPicPr>
              <p:cNvPr id="73" name="インク 72">
                <a:extLst>
                  <a:ext uri="{FF2B5EF4-FFF2-40B4-BE49-F238E27FC236}">
                    <a16:creationId xmlns:a16="http://schemas.microsoft.com/office/drawing/2014/main" id="{9D5A7144-D712-FB48-8015-F72101CF0CC6}"/>
                  </a:ext>
                </a:extLst>
              </p:cNvPr>
              <p:cNvPicPr/>
              <p:nvPr/>
            </p:nvPicPr>
            <p:blipFill>
              <a:blip r:embed="rId26"/>
              <a:stretch>
                <a:fillRect/>
              </a:stretch>
            </p:blipFill>
            <p:spPr>
              <a:xfrm>
                <a:off x="1706629" y="5678257"/>
                <a:ext cx="436680"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4" name="インク 73">
                <a:extLst>
                  <a:ext uri="{FF2B5EF4-FFF2-40B4-BE49-F238E27FC236}">
                    <a16:creationId xmlns:a16="http://schemas.microsoft.com/office/drawing/2014/main" id="{D3B50265-AD46-6F4F-AF44-7F2959A9E2F1}"/>
                  </a:ext>
                </a:extLst>
              </p14:cNvPr>
              <p14:cNvContentPartPr/>
              <p14:nvPr/>
            </p14:nvContentPartPr>
            <p14:xfrm>
              <a:off x="1665229" y="5203057"/>
              <a:ext cx="208440" cy="87480"/>
            </p14:xfrm>
          </p:contentPart>
        </mc:Choice>
        <mc:Fallback xmlns="">
          <p:pic>
            <p:nvPicPr>
              <p:cNvPr id="74" name="インク 73">
                <a:extLst>
                  <a:ext uri="{FF2B5EF4-FFF2-40B4-BE49-F238E27FC236}">
                    <a16:creationId xmlns:a16="http://schemas.microsoft.com/office/drawing/2014/main" id="{D3B50265-AD46-6F4F-AF44-7F2959A9E2F1}"/>
                  </a:ext>
                </a:extLst>
              </p:cNvPr>
              <p:cNvPicPr/>
              <p:nvPr/>
            </p:nvPicPr>
            <p:blipFill>
              <a:blip r:embed="rId28"/>
              <a:stretch>
                <a:fillRect/>
              </a:stretch>
            </p:blipFill>
            <p:spPr>
              <a:xfrm>
                <a:off x="1650109" y="5187937"/>
                <a:ext cx="2390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5" name="インク 74">
                <a:extLst>
                  <a:ext uri="{FF2B5EF4-FFF2-40B4-BE49-F238E27FC236}">
                    <a16:creationId xmlns:a16="http://schemas.microsoft.com/office/drawing/2014/main" id="{056A1068-BCE3-9942-BBB1-375A9A49935E}"/>
                  </a:ext>
                </a:extLst>
              </p14:cNvPr>
              <p14:cNvContentPartPr/>
              <p14:nvPr/>
            </p14:nvContentPartPr>
            <p14:xfrm>
              <a:off x="2165629" y="5770417"/>
              <a:ext cx="71640" cy="204120"/>
            </p14:xfrm>
          </p:contentPart>
        </mc:Choice>
        <mc:Fallback xmlns="">
          <p:pic>
            <p:nvPicPr>
              <p:cNvPr id="75" name="インク 74">
                <a:extLst>
                  <a:ext uri="{FF2B5EF4-FFF2-40B4-BE49-F238E27FC236}">
                    <a16:creationId xmlns:a16="http://schemas.microsoft.com/office/drawing/2014/main" id="{056A1068-BCE3-9942-BBB1-375A9A49935E}"/>
                  </a:ext>
                </a:extLst>
              </p:cNvPr>
              <p:cNvPicPr/>
              <p:nvPr/>
            </p:nvPicPr>
            <p:blipFill>
              <a:blip r:embed="rId30"/>
              <a:stretch>
                <a:fillRect/>
              </a:stretch>
            </p:blipFill>
            <p:spPr>
              <a:xfrm>
                <a:off x="2150149" y="5755297"/>
                <a:ext cx="102240" cy="234360"/>
              </a:xfrm>
              <a:prstGeom prst="rect">
                <a:avLst/>
              </a:prstGeom>
            </p:spPr>
          </p:pic>
        </mc:Fallback>
      </mc:AlternateContent>
      <p:sp>
        <p:nvSpPr>
          <p:cNvPr id="25" name="テキスト ボックス 24">
            <a:extLst>
              <a:ext uri="{FF2B5EF4-FFF2-40B4-BE49-F238E27FC236}">
                <a16:creationId xmlns:a16="http://schemas.microsoft.com/office/drawing/2014/main" id="{58858074-2F7A-4ECF-8722-58249C3B76DB}"/>
              </a:ext>
            </a:extLst>
          </p:cNvPr>
          <p:cNvSpPr txBox="1"/>
          <p:nvPr/>
        </p:nvSpPr>
        <p:spPr>
          <a:xfrm>
            <a:off x="1970314" y="1172648"/>
            <a:ext cx="849086" cy="276999"/>
          </a:xfrm>
          <a:prstGeom prst="rect">
            <a:avLst/>
          </a:prstGeom>
          <a:noFill/>
        </p:spPr>
        <p:txBody>
          <a:bodyPr wrap="square" rtlCol="0">
            <a:spAutoFit/>
          </a:bodyPr>
          <a:lstStyle/>
          <a:p>
            <a:pPr algn="dist"/>
            <a:r>
              <a:rPr lang="ja-JP" altLang="en-US" sz="1200" dirty="0">
                <a:solidFill>
                  <a:srgbClr val="494138"/>
                </a:solidFill>
                <a:latin typeface="Meiryo UI" panose="020B0604030504040204" pitchFamily="50" charset="-128"/>
                <a:ea typeface="Meiryo UI" panose="020B0604030504040204" pitchFamily="50" charset="-128"/>
                <a:cs typeface="Meiryo UI" panose="020B0604030504040204" pitchFamily="50" charset="-128"/>
              </a:rPr>
              <a:t>ざんぎゃく</a:t>
            </a:r>
            <a:endParaRPr kumimoji="1" lang="ja-JP" altLang="en-US" sz="1200" dirty="0">
              <a:solidFill>
                <a:srgbClr val="494138"/>
              </a:solidFill>
              <a:latin typeface="Meiryo UI" panose="020B0604030504040204" pitchFamily="50" charset="-128"/>
              <a:ea typeface="Meiryo UI" panose="020B0604030504040204" pitchFamily="50" charset="-128"/>
              <a:cs typeface="Meiryo UI" panose="020B0604030504040204" pitchFamily="50" charset="-128"/>
            </a:endParaRPr>
          </a:p>
        </p:txBody>
      </p:sp>
    </p:spTree>
    <p:custDataLst>
      <p:tags r:id="rId1"/>
    </p:custDataLst>
    <p:extLst>
      <p:ext uri="{BB962C8B-B14F-4D97-AF65-F5344CB8AC3E}">
        <p14:creationId xmlns:p14="http://schemas.microsoft.com/office/powerpoint/2010/main" val="214594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24.</a:t>
            </a:r>
            <a:r>
              <a:rPr lang="ja-JP" altLang="en-US" dirty="0"/>
              <a:t> 動画を見ていたら突然</a:t>
            </a:r>
          </a:p>
        </p:txBody>
      </p:sp>
      <p:sp>
        <p:nvSpPr>
          <p:cNvPr id="30" name="テキスト ボックス 29"/>
          <p:cNvSpPr txBox="1"/>
          <p:nvPr/>
        </p:nvSpPr>
        <p:spPr>
          <a:xfrm>
            <a:off x="335766" y="869489"/>
            <a:ext cx="8701941" cy="954107"/>
          </a:xfrm>
          <a:prstGeom prst="rect">
            <a:avLst/>
          </a:prstGeom>
          <a:noFill/>
        </p:spPr>
        <p:txBody>
          <a:bodyPr wrap="square" rtlCol="0">
            <a:spAutoFit/>
          </a:bodyPr>
          <a:lstStyle/>
          <a:p>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楽しい気分が一転、美波さんはすっかり気分が悪くなってしまいました。</a:t>
            </a:r>
            <a:endParaRPr kumimoji="1"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6" name="グループ化 15">
            <a:extLst>
              <a:ext uri="{FF2B5EF4-FFF2-40B4-BE49-F238E27FC236}">
                <a16:creationId xmlns:a16="http://schemas.microsoft.com/office/drawing/2014/main" id="{5293426E-E35C-4738-B33A-D2571BC1CA1C}"/>
              </a:ext>
            </a:extLst>
          </p:cNvPr>
          <p:cNvGrpSpPr/>
          <p:nvPr/>
        </p:nvGrpSpPr>
        <p:grpSpPr>
          <a:xfrm>
            <a:off x="2854518" y="1823596"/>
            <a:ext cx="3130780" cy="5068882"/>
            <a:chOff x="3005165" y="2276927"/>
            <a:chExt cx="2829486" cy="4581073"/>
          </a:xfrm>
        </p:grpSpPr>
        <p:pic>
          <p:nvPicPr>
            <p:cNvPr id="39" name="図 38">
              <a:extLst>
                <a:ext uri="{FF2B5EF4-FFF2-40B4-BE49-F238E27FC236}">
                  <a16:creationId xmlns:a16="http://schemas.microsoft.com/office/drawing/2014/main" id="{1FC0797B-3F78-432A-8598-B811EFA21F32}"/>
                </a:ext>
              </a:extLst>
            </p:cNvPr>
            <p:cNvPicPr>
              <a:picLocks noChangeAspect="1"/>
            </p:cNvPicPr>
            <p:nvPr/>
          </p:nvPicPr>
          <p:blipFill rotWithShape="1">
            <a:blip r:embed="rId4">
              <a:extLst>
                <a:ext uri="{28A0092B-C50C-407E-A947-70E740481C1C}">
                  <a14:useLocalDpi xmlns:a14="http://schemas.microsoft.com/office/drawing/2010/main" val="0"/>
                </a:ext>
              </a:extLst>
            </a:blip>
            <a:srcRect l="26694" t="21617" r="28185" b="5330"/>
            <a:stretch/>
          </p:blipFill>
          <p:spPr>
            <a:xfrm>
              <a:off x="3005165" y="2276927"/>
              <a:ext cx="2829486" cy="4581073"/>
            </a:xfrm>
            <a:prstGeom prst="rect">
              <a:avLst/>
            </a:prstGeom>
            <a:effectLst>
              <a:outerShdw blurRad="50800" dist="38100" dir="2700000" algn="tl" rotWithShape="0">
                <a:prstClr val="black">
                  <a:alpha val="40000"/>
                </a:prstClr>
              </a:outerShdw>
            </a:effectLst>
          </p:spPr>
        </p:pic>
        <p:pic>
          <p:nvPicPr>
            <p:cNvPr id="41" name="図 40">
              <a:extLst>
                <a:ext uri="{FF2B5EF4-FFF2-40B4-BE49-F238E27FC236}">
                  <a16:creationId xmlns:a16="http://schemas.microsoft.com/office/drawing/2014/main" id="{9D18C0B8-804D-4784-A17D-F75630BD7527}"/>
                </a:ext>
              </a:extLst>
            </p:cNvPr>
            <p:cNvPicPr>
              <a:picLocks noChangeAspect="1"/>
            </p:cNvPicPr>
            <p:nvPr/>
          </p:nvPicPr>
          <p:blipFill rotWithShape="1">
            <a:blip r:embed="rId5">
              <a:extLst>
                <a:ext uri="{28A0092B-C50C-407E-A947-70E740481C1C}">
                  <a14:useLocalDpi xmlns:a14="http://schemas.microsoft.com/office/drawing/2010/main" val="0"/>
                </a:ext>
              </a:extLst>
            </a:blip>
            <a:srcRect l="45222" t="64599" r="42821" b="30605"/>
            <a:stretch/>
          </p:blipFill>
          <p:spPr>
            <a:xfrm>
              <a:off x="4138495" y="4516925"/>
              <a:ext cx="716338" cy="249920"/>
            </a:xfrm>
            <a:prstGeom prst="rect">
              <a:avLst/>
            </a:prstGeom>
            <a:effectLst/>
          </p:spPr>
        </p:pic>
        <p:pic>
          <p:nvPicPr>
            <p:cNvPr id="12" name="グラフィックス 11" descr="水">
              <a:extLst>
                <a:ext uri="{FF2B5EF4-FFF2-40B4-BE49-F238E27FC236}">
                  <a16:creationId xmlns:a16="http://schemas.microsoft.com/office/drawing/2014/main" id="{3217754D-CA2B-40EB-9F3A-188513FF7C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82721" y="4068066"/>
              <a:ext cx="321257" cy="499397"/>
            </a:xfrm>
            <a:prstGeom prst="rect">
              <a:avLst/>
            </a:prstGeom>
          </p:spPr>
        </p:pic>
        <p:grpSp>
          <p:nvGrpSpPr>
            <p:cNvPr id="47" name="グループ化 46">
              <a:extLst>
                <a:ext uri="{FF2B5EF4-FFF2-40B4-BE49-F238E27FC236}">
                  <a16:creationId xmlns:a16="http://schemas.microsoft.com/office/drawing/2014/main" id="{8DBB31F9-1850-47DF-B929-AF3A6BEF8F16}"/>
                </a:ext>
              </a:extLst>
            </p:cNvPr>
            <p:cNvGrpSpPr/>
            <p:nvPr/>
          </p:nvGrpSpPr>
          <p:grpSpPr>
            <a:xfrm>
              <a:off x="4902155" y="2560524"/>
              <a:ext cx="659983" cy="1011803"/>
              <a:chOff x="6831877" y="2572485"/>
              <a:chExt cx="438913" cy="704725"/>
            </a:xfrm>
          </p:grpSpPr>
          <p:cxnSp>
            <p:nvCxnSpPr>
              <p:cNvPr id="50" name="直線コネクタ 49">
                <a:extLst>
                  <a:ext uri="{FF2B5EF4-FFF2-40B4-BE49-F238E27FC236}">
                    <a16:creationId xmlns:a16="http://schemas.microsoft.com/office/drawing/2014/main" id="{68274ECC-AEEF-44E3-8830-ECBF3F5A1D82}"/>
                  </a:ext>
                </a:extLst>
              </p:cNvPr>
              <p:cNvCxnSpPr>
                <a:cxnSpLocks/>
              </p:cNvCxnSpPr>
              <p:nvPr/>
            </p:nvCxnSpPr>
            <p:spPr>
              <a:xfrm>
                <a:off x="6919660" y="2674897"/>
                <a:ext cx="0" cy="520598"/>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直線コネクタ 50">
                <a:extLst>
                  <a:ext uri="{FF2B5EF4-FFF2-40B4-BE49-F238E27FC236}">
                    <a16:creationId xmlns:a16="http://schemas.microsoft.com/office/drawing/2014/main" id="{BDADCB30-2EED-466C-A629-47A1379ADFAB}"/>
                  </a:ext>
                </a:extLst>
              </p:cNvPr>
              <p:cNvCxnSpPr>
                <a:cxnSpLocks/>
              </p:cNvCxnSpPr>
              <p:nvPr/>
            </p:nvCxnSpPr>
            <p:spPr>
              <a:xfrm>
                <a:off x="6831877" y="2572485"/>
                <a:ext cx="0" cy="520598"/>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B8BC9B37-DB42-4640-BFF0-45505AAA6804}"/>
                  </a:ext>
                </a:extLst>
              </p:cNvPr>
              <p:cNvCxnSpPr>
                <a:cxnSpLocks/>
              </p:cNvCxnSpPr>
              <p:nvPr/>
            </p:nvCxnSpPr>
            <p:spPr>
              <a:xfrm>
                <a:off x="7065964" y="2652951"/>
                <a:ext cx="0" cy="520598"/>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262EC5AD-0F3B-4779-97A2-1671F52F8ABB}"/>
                  </a:ext>
                </a:extLst>
              </p:cNvPr>
              <p:cNvCxnSpPr>
                <a:cxnSpLocks/>
              </p:cNvCxnSpPr>
              <p:nvPr/>
            </p:nvCxnSpPr>
            <p:spPr>
              <a:xfrm>
                <a:off x="7146432" y="2674897"/>
                <a:ext cx="0" cy="602313"/>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63EEEA3F-AA22-4991-AB4A-623103606B05}"/>
                  </a:ext>
                </a:extLst>
              </p:cNvPr>
              <p:cNvCxnSpPr>
                <a:cxnSpLocks/>
              </p:cNvCxnSpPr>
              <p:nvPr/>
            </p:nvCxnSpPr>
            <p:spPr>
              <a:xfrm>
                <a:off x="7270790" y="2674897"/>
                <a:ext cx="0" cy="520598"/>
              </a:xfrm>
              <a:prstGeom prst="line">
                <a:avLst/>
              </a:prstGeom>
              <a:ln w="12700"/>
            </p:spPr>
            <p:style>
              <a:lnRef idx="1">
                <a:schemeClr val="dk1"/>
              </a:lnRef>
              <a:fillRef idx="0">
                <a:schemeClr val="dk1"/>
              </a:fillRef>
              <a:effectRef idx="0">
                <a:schemeClr val="dk1"/>
              </a:effectRef>
              <a:fontRef idx="minor">
                <a:schemeClr val="tx1"/>
              </a:fontRef>
            </p:style>
          </p:cxnSp>
        </p:grpSp>
      </p:grpSp>
    </p:spTree>
    <p:custDataLst>
      <p:tags r:id="rId1"/>
    </p:custDataLst>
    <p:extLst>
      <p:ext uri="{BB962C8B-B14F-4D97-AF65-F5344CB8AC3E}">
        <p14:creationId xmlns:p14="http://schemas.microsoft.com/office/powerpoint/2010/main" val="3512864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a:off x="672641" y="607301"/>
            <a:ext cx="7567845" cy="1927780"/>
            <a:chOff x="672641" y="645401"/>
            <a:chExt cx="7567845" cy="1927780"/>
          </a:xfrm>
        </p:grpSpPr>
        <p:pic>
          <p:nvPicPr>
            <p:cNvPr id="21" name="図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4995" y="645401"/>
              <a:ext cx="1935491" cy="1927780"/>
            </a:xfrm>
            <a:prstGeom prst="rect">
              <a:avLst/>
            </a:prstGeom>
          </p:spPr>
        </p:pic>
        <p:grpSp>
          <p:nvGrpSpPr>
            <p:cNvPr id="22" name="グループ化 21"/>
            <p:cNvGrpSpPr/>
            <p:nvPr/>
          </p:nvGrpSpPr>
          <p:grpSpPr>
            <a:xfrm>
              <a:off x="672641" y="1103650"/>
              <a:ext cx="5661177" cy="1111992"/>
              <a:chOff x="672641" y="1103650"/>
              <a:chExt cx="5661177" cy="1111992"/>
            </a:xfrm>
          </p:grpSpPr>
          <p:sp>
            <p:nvSpPr>
              <p:cNvPr id="23" name="角丸四角形 28"/>
              <p:cNvSpPr/>
              <p:nvPr/>
            </p:nvSpPr>
            <p:spPr>
              <a:xfrm>
                <a:off x="672641" y="1103650"/>
                <a:ext cx="5661177" cy="1111992"/>
              </a:xfrm>
              <a:custGeom>
                <a:avLst/>
                <a:gdLst>
                  <a:gd name="connsiteX0" fmla="*/ 0 w 6516914"/>
                  <a:gd name="connsiteY0" fmla="*/ 555996 h 1111992"/>
                  <a:gd name="connsiteX1" fmla="*/ 555996 w 6516914"/>
                  <a:gd name="connsiteY1" fmla="*/ 0 h 1111992"/>
                  <a:gd name="connsiteX2" fmla="*/ 5960918 w 6516914"/>
                  <a:gd name="connsiteY2" fmla="*/ 0 h 1111992"/>
                  <a:gd name="connsiteX3" fmla="*/ 6516914 w 6516914"/>
                  <a:gd name="connsiteY3" fmla="*/ 555996 h 1111992"/>
                  <a:gd name="connsiteX4" fmla="*/ 6516914 w 6516914"/>
                  <a:gd name="connsiteY4" fmla="*/ 555996 h 1111992"/>
                  <a:gd name="connsiteX5" fmla="*/ 5960918 w 6516914"/>
                  <a:gd name="connsiteY5" fmla="*/ 1111992 h 1111992"/>
                  <a:gd name="connsiteX6" fmla="*/ 555996 w 6516914"/>
                  <a:gd name="connsiteY6" fmla="*/ 1111992 h 1111992"/>
                  <a:gd name="connsiteX7" fmla="*/ 0 w 6516914"/>
                  <a:gd name="connsiteY7" fmla="*/ 555996 h 1111992"/>
                  <a:gd name="connsiteX0" fmla="*/ 0 w 6555491"/>
                  <a:gd name="connsiteY0" fmla="*/ 555996 h 1111992"/>
                  <a:gd name="connsiteX1" fmla="*/ 555996 w 6555491"/>
                  <a:gd name="connsiteY1" fmla="*/ 0 h 1111992"/>
                  <a:gd name="connsiteX2" fmla="*/ 5960918 w 6555491"/>
                  <a:gd name="connsiteY2" fmla="*/ 0 h 1111992"/>
                  <a:gd name="connsiteX3" fmla="*/ 6478814 w 6555491"/>
                  <a:gd name="connsiteY3" fmla="*/ 350218 h 1111992"/>
                  <a:gd name="connsiteX4" fmla="*/ 6516914 w 6555491"/>
                  <a:gd name="connsiteY4" fmla="*/ 555996 h 1111992"/>
                  <a:gd name="connsiteX5" fmla="*/ 6516914 w 6555491"/>
                  <a:gd name="connsiteY5" fmla="*/ 555996 h 1111992"/>
                  <a:gd name="connsiteX6" fmla="*/ 5960918 w 6555491"/>
                  <a:gd name="connsiteY6" fmla="*/ 1111992 h 1111992"/>
                  <a:gd name="connsiteX7" fmla="*/ 555996 w 6555491"/>
                  <a:gd name="connsiteY7" fmla="*/ 1111992 h 1111992"/>
                  <a:gd name="connsiteX8" fmla="*/ 0 w 6555491"/>
                  <a:gd name="connsiteY8" fmla="*/ 555996 h 1111992"/>
                  <a:gd name="connsiteX0" fmla="*/ 0 w 6562480"/>
                  <a:gd name="connsiteY0" fmla="*/ 555996 h 1111992"/>
                  <a:gd name="connsiteX1" fmla="*/ 555996 w 6562480"/>
                  <a:gd name="connsiteY1" fmla="*/ 0 h 1111992"/>
                  <a:gd name="connsiteX2" fmla="*/ 5960918 w 6562480"/>
                  <a:gd name="connsiteY2" fmla="*/ 0 h 1111992"/>
                  <a:gd name="connsiteX3" fmla="*/ 6478814 w 6562480"/>
                  <a:gd name="connsiteY3" fmla="*/ 350218 h 1111992"/>
                  <a:gd name="connsiteX4" fmla="*/ 6516914 w 6562480"/>
                  <a:gd name="connsiteY4" fmla="*/ 555996 h 1111992"/>
                  <a:gd name="connsiteX5" fmla="*/ 6516914 w 6562480"/>
                  <a:gd name="connsiteY5" fmla="*/ 555996 h 1111992"/>
                  <a:gd name="connsiteX6" fmla="*/ 6491514 w 6562480"/>
                  <a:gd name="connsiteY6" fmla="*/ 756618 h 1111992"/>
                  <a:gd name="connsiteX7" fmla="*/ 5960918 w 6562480"/>
                  <a:gd name="connsiteY7" fmla="*/ 1111992 h 1111992"/>
                  <a:gd name="connsiteX8" fmla="*/ 555996 w 6562480"/>
                  <a:gd name="connsiteY8" fmla="*/ 1111992 h 1111992"/>
                  <a:gd name="connsiteX9" fmla="*/ 0 w 6562480"/>
                  <a:gd name="connsiteY9" fmla="*/ 555996 h 1111992"/>
                  <a:gd name="connsiteX0" fmla="*/ 0 w 7063014"/>
                  <a:gd name="connsiteY0" fmla="*/ 555996 h 1111992"/>
                  <a:gd name="connsiteX1" fmla="*/ 555996 w 7063014"/>
                  <a:gd name="connsiteY1" fmla="*/ 0 h 1111992"/>
                  <a:gd name="connsiteX2" fmla="*/ 5960918 w 7063014"/>
                  <a:gd name="connsiteY2" fmla="*/ 0 h 1111992"/>
                  <a:gd name="connsiteX3" fmla="*/ 6478814 w 7063014"/>
                  <a:gd name="connsiteY3" fmla="*/ 350218 h 1111992"/>
                  <a:gd name="connsiteX4" fmla="*/ 6516914 w 7063014"/>
                  <a:gd name="connsiteY4" fmla="*/ 555996 h 1111992"/>
                  <a:gd name="connsiteX5" fmla="*/ 7063014 w 7063014"/>
                  <a:gd name="connsiteY5" fmla="*/ 555996 h 1111992"/>
                  <a:gd name="connsiteX6" fmla="*/ 6491514 w 7063014"/>
                  <a:gd name="connsiteY6" fmla="*/ 756618 h 1111992"/>
                  <a:gd name="connsiteX7" fmla="*/ 5960918 w 7063014"/>
                  <a:gd name="connsiteY7" fmla="*/ 1111992 h 1111992"/>
                  <a:gd name="connsiteX8" fmla="*/ 555996 w 7063014"/>
                  <a:gd name="connsiteY8" fmla="*/ 1111992 h 1111992"/>
                  <a:gd name="connsiteX9" fmla="*/ 0 w 7063014"/>
                  <a:gd name="connsiteY9" fmla="*/ 555996 h 1111992"/>
                  <a:gd name="connsiteX0" fmla="*/ 0 w 7063020"/>
                  <a:gd name="connsiteY0" fmla="*/ 555996 h 1111992"/>
                  <a:gd name="connsiteX1" fmla="*/ 555996 w 7063020"/>
                  <a:gd name="connsiteY1" fmla="*/ 0 h 1111992"/>
                  <a:gd name="connsiteX2" fmla="*/ 5960918 w 7063020"/>
                  <a:gd name="connsiteY2" fmla="*/ 0 h 1111992"/>
                  <a:gd name="connsiteX3" fmla="*/ 6478814 w 7063020"/>
                  <a:gd name="connsiteY3" fmla="*/ 350218 h 1111992"/>
                  <a:gd name="connsiteX4" fmla="*/ 7063014 w 7063020"/>
                  <a:gd name="connsiteY4" fmla="*/ 555996 h 1111992"/>
                  <a:gd name="connsiteX5" fmla="*/ 6491514 w 7063020"/>
                  <a:gd name="connsiteY5" fmla="*/ 756618 h 1111992"/>
                  <a:gd name="connsiteX6" fmla="*/ 5960918 w 7063020"/>
                  <a:gd name="connsiteY6" fmla="*/ 1111992 h 1111992"/>
                  <a:gd name="connsiteX7" fmla="*/ 555996 w 7063020"/>
                  <a:gd name="connsiteY7" fmla="*/ 1111992 h 1111992"/>
                  <a:gd name="connsiteX8" fmla="*/ 0 w 7063020"/>
                  <a:gd name="connsiteY8" fmla="*/ 555996 h 1111992"/>
                  <a:gd name="connsiteX0" fmla="*/ 0 w 7063020"/>
                  <a:gd name="connsiteY0" fmla="*/ 555996 h 1111992"/>
                  <a:gd name="connsiteX1" fmla="*/ 555996 w 7063020"/>
                  <a:gd name="connsiteY1" fmla="*/ 0 h 1111992"/>
                  <a:gd name="connsiteX2" fmla="*/ 5960918 w 7063020"/>
                  <a:gd name="connsiteY2" fmla="*/ 0 h 1111992"/>
                  <a:gd name="connsiteX3" fmla="*/ 6478814 w 7063020"/>
                  <a:gd name="connsiteY3" fmla="*/ 350218 h 1111992"/>
                  <a:gd name="connsiteX4" fmla="*/ 7063014 w 7063020"/>
                  <a:gd name="connsiteY4" fmla="*/ 555996 h 1111992"/>
                  <a:gd name="connsiteX5" fmla="*/ 6491514 w 7063020"/>
                  <a:gd name="connsiteY5" fmla="*/ 756618 h 1111992"/>
                  <a:gd name="connsiteX6" fmla="*/ 5960918 w 7063020"/>
                  <a:gd name="connsiteY6" fmla="*/ 1111992 h 1111992"/>
                  <a:gd name="connsiteX7" fmla="*/ 555996 w 7063020"/>
                  <a:gd name="connsiteY7" fmla="*/ 1111992 h 1111992"/>
                  <a:gd name="connsiteX8" fmla="*/ 0 w 7063020"/>
                  <a:gd name="connsiteY8" fmla="*/ 555996 h 1111992"/>
                  <a:gd name="connsiteX0" fmla="*/ 0 w 7063020"/>
                  <a:gd name="connsiteY0" fmla="*/ 555996 h 1111992"/>
                  <a:gd name="connsiteX1" fmla="*/ 555996 w 7063020"/>
                  <a:gd name="connsiteY1" fmla="*/ 0 h 1111992"/>
                  <a:gd name="connsiteX2" fmla="*/ 5960918 w 7063020"/>
                  <a:gd name="connsiteY2" fmla="*/ 0 h 1111992"/>
                  <a:gd name="connsiteX3" fmla="*/ 6478814 w 7063020"/>
                  <a:gd name="connsiteY3" fmla="*/ 350218 h 1111992"/>
                  <a:gd name="connsiteX4" fmla="*/ 7063014 w 7063020"/>
                  <a:gd name="connsiteY4" fmla="*/ 555996 h 1111992"/>
                  <a:gd name="connsiteX5" fmla="*/ 6491514 w 7063020"/>
                  <a:gd name="connsiteY5" fmla="*/ 756618 h 1111992"/>
                  <a:gd name="connsiteX6" fmla="*/ 5960918 w 7063020"/>
                  <a:gd name="connsiteY6" fmla="*/ 1111992 h 1111992"/>
                  <a:gd name="connsiteX7" fmla="*/ 555996 w 7063020"/>
                  <a:gd name="connsiteY7" fmla="*/ 1111992 h 1111992"/>
                  <a:gd name="connsiteX8" fmla="*/ 0 w 7063020"/>
                  <a:gd name="connsiteY8" fmla="*/ 555996 h 1111992"/>
                  <a:gd name="connsiteX0" fmla="*/ 0 w 7063020"/>
                  <a:gd name="connsiteY0" fmla="*/ 555996 h 1111992"/>
                  <a:gd name="connsiteX1" fmla="*/ 555996 w 7063020"/>
                  <a:gd name="connsiteY1" fmla="*/ 0 h 1111992"/>
                  <a:gd name="connsiteX2" fmla="*/ 5960918 w 7063020"/>
                  <a:gd name="connsiteY2" fmla="*/ 0 h 1111992"/>
                  <a:gd name="connsiteX3" fmla="*/ 6478814 w 7063020"/>
                  <a:gd name="connsiteY3" fmla="*/ 350218 h 1111992"/>
                  <a:gd name="connsiteX4" fmla="*/ 7063014 w 7063020"/>
                  <a:gd name="connsiteY4" fmla="*/ 555996 h 1111992"/>
                  <a:gd name="connsiteX5" fmla="*/ 6491514 w 7063020"/>
                  <a:gd name="connsiteY5" fmla="*/ 756618 h 1111992"/>
                  <a:gd name="connsiteX6" fmla="*/ 5960918 w 7063020"/>
                  <a:gd name="connsiteY6" fmla="*/ 1111992 h 1111992"/>
                  <a:gd name="connsiteX7" fmla="*/ 555996 w 7063020"/>
                  <a:gd name="connsiteY7" fmla="*/ 1111992 h 1111992"/>
                  <a:gd name="connsiteX8" fmla="*/ 0 w 7063020"/>
                  <a:gd name="connsiteY8" fmla="*/ 555996 h 1111992"/>
                  <a:gd name="connsiteX0" fmla="*/ 0 w 7063014"/>
                  <a:gd name="connsiteY0" fmla="*/ 555996 h 1111992"/>
                  <a:gd name="connsiteX1" fmla="*/ 555996 w 7063014"/>
                  <a:gd name="connsiteY1" fmla="*/ 0 h 1111992"/>
                  <a:gd name="connsiteX2" fmla="*/ 5960918 w 7063014"/>
                  <a:gd name="connsiteY2" fmla="*/ 0 h 1111992"/>
                  <a:gd name="connsiteX3" fmla="*/ 6478814 w 7063014"/>
                  <a:gd name="connsiteY3" fmla="*/ 350218 h 1111992"/>
                  <a:gd name="connsiteX4" fmla="*/ 7063014 w 7063014"/>
                  <a:gd name="connsiteY4" fmla="*/ 555996 h 1111992"/>
                  <a:gd name="connsiteX5" fmla="*/ 6491514 w 7063014"/>
                  <a:gd name="connsiteY5" fmla="*/ 756618 h 1111992"/>
                  <a:gd name="connsiteX6" fmla="*/ 5960918 w 7063014"/>
                  <a:gd name="connsiteY6" fmla="*/ 1111992 h 1111992"/>
                  <a:gd name="connsiteX7" fmla="*/ 555996 w 7063014"/>
                  <a:gd name="connsiteY7" fmla="*/ 1111992 h 1111992"/>
                  <a:gd name="connsiteX8" fmla="*/ 0 w 7063014"/>
                  <a:gd name="connsiteY8" fmla="*/ 555996 h 1111992"/>
                  <a:gd name="connsiteX0" fmla="*/ 0 w 7063014"/>
                  <a:gd name="connsiteY0" fmla="*/ 555996 h 1111992"/>
                  <a:gd name="connsiteX1" fmla="*/ 555996 w 7063014"/>
                  <a:gd name="connsiteY1" fmla="*/ 0 h 1111992"/>
                  <a:gd name="connsiteX2" fmla="*/ 5960918 w 7063014"/>
                  <a:gd name="connsiteY2" fmla="*/ 0 h 1111992"/>
                  <a:gd name="connsiteX3" fmla="*/ 6478814 w 7063014"/>
                  <a:gd name="connsiteY3" fmla="*/ 350218 h 1111992"/>
                  <a:gd name="connsiteX4" fmla="*/ 7063014 w 7063014"/>
                  <a:gd name="connsiteY4" fmla="*/ 555996 h 1111992"/>
                  <a:gd name="connsiteX5" fmla="*/ 6491514 w 7063014"/>
                  <a:gd name="connsiteY5" fmla="*/ 693118 h 1111992"/>
                  <a:gd name="connsiteX6" fmla="*/ 5960918 w 7063014"/>
                  <a:gd name="connsiteY6" fmla="*/ 1111992 h 1111992"/>
                  <a:gd name="connsiteX7" fmla="*/ 555996 w 7063014"/>
                  <a:gd name="connsiteY7" fmla="*/ 1111992 h 1111992"/>
                  <a:gd name="connsiteX8" fmla="*/ 0 w 7063014"/>
                  <a:gd name="connsiteY8" fmla="*/ 555996 h 1111992"/>
                  <a:gd name="connsiteX0" fmla="*/ 0 w 7063014"/>
                  <a:gd name="connsiteY0" fmla="*/ 555996 h 1111992"/>
                  <a:gd name="connsiteX1" fmla="*/ 555996 w 7063014"/>
                  <a:gd name="connsiteY1" fmla="*/ 0 h 1111992"/>
                  <a:gd name="connsiteX2" fmla="*/ 5960918 w 7063014"/>
                  <a:gd name="connsiteY2" fmla="*/ 0 h 1111992"/>
                  <a:gd name="connsiteX3" fmla="*/ 6478814 w 7063014"/>
                  <a:gd name="connsiteY3" fmla="*/ 350218 h 1111992"/>
                  <a:gd name="connsiteX4" fmla="*/ 7063014 w 7063014"/>
                  <a:gd name="connsiteY4" fmla="*/ 555996 h 1111992"/>
                  <a:gd name="connsiteX5" fmla="*/ 6491514 w 7063014"/>
                  <a:gd name="connsiteY5" fmla="*/ 693118 h 1111992"/>
                  <a:gd name="connsiteX6" fmla="*/ 5960918 w 7063014"/>
                  <a:gd name="connsiteY6" fmla="*/ 1111992 h 1111992"/>
                  <a:gd name="connsiteX7" fmla="*/ 555996 w 7063014"/>
                  <a:gd name="connsiteY7" fmla="*/ 1111992 h 1111992"/>
                  <a:gd name="connsiteX8" fmla="*/ 0 w 7063014"/>
                  <a:gd name="connsiteY8" fmla="*/ 555996 h 1111992"/>
                  <a:gd name="connsiteX0" fmla="*/ 0 w 7063014"/>
                  <a:gd name="connsiteY0" fmla="*/ 555996 h 1111992"/>
                  <a:gd name="connsiteX1" fmla="*/ 555996 w 7063014"/>
                  <a:gd name="connsiteY1" fmla="*/ 0 h 1111992"/>
                  <a:gd name="connsiteX2" fmla="*/ 5960918 w 7063014"/>
                  <a:gd name="connsiteY2" fmla="*/ 0 h 1111992"/>
                  <a:gd name="connsiteX3" fmla="*/ 6478814 w 7063014"/>
                  <a:gd name="connsiteY3" fmla="*/ 350218 h 1111992"/>
                  <a:gd name="connsiteX4" fmla="*/ 7063014 w 7063014"/>
                  <a:gd name="connsiteY4" fmla="*/ 555996 h 1111992"/>
                  <a:gd name="connsiteX5" fmla="*/ 6491514 w 7063014"/>
                  <a:gd name="connsiteY5" fmla="*/ 693118 h 1111992"/>
                  <a:gd name="connsiteX6" fmla="*/ 5960918 w 7063014"/>
                  <a:gd name="connsiteY6" fmla="*/ 1111992 h 1111992"/>
                  <a:gd name="connsiteX7" fmla="*/ 555996 w 7063014"/>
                  <a:gd name="connsiteY7" fmla="*/ 1111992 h 1111992"/>
                  <a:gd name="connsiteX8" fmla="*/ 0 w 7063014"/>
                  <a:gd name="connsiteY8" fmla="*/ 555996 h 1111992"/>
                  <a:gd name="connsiteX0" fmla="*/ 0 w 7063014"/>
                  <a:gd name="connsiteY0" fmla="*/ 555996 h 1111992"/>
                  <a:gd name="connsiteX1" fmla="*/ 555996 w 7063014"/>
                  <a:gd name="connsiteY1" fmla="*/ 0 h 1111992"/>
                  <a:gd name="connsiteX2" fmla="*/ 5960918 w 7063014"/>
                  <a:gd name="connsiteY2" fmla="*/ 0 h 1111992"/>
                  <a:gd name="connsiteX3" fmla="*/ 6478814 w 7063014"/>
                  <a:gd name="connsiteY3" fmla="*/ 350218 h 1111992"/>
                  <a:gd name="connsiteX4" fmla="*/ 7063014 w 7063014"/>
                  <a:gd name="connsiteY4" fmla="*/ 555996 h 1111992"/>
                  <a:gd name="connsiteX5" fmla="*/ 6491514 w 7063014"/>
                  <a:gd name="connsiteY5" fmla="*/ 693118 h 1111992"/>
                  <a:gd name="connsiteX6" fmla="*/ 5960918 w 7063014"/>
                  <a:gd name="connsiteY6" fmla="*/ 1111992 h 1111992"/>
                  <a:gd name="connsiteX7" fmla="*/ 555996 w 7063014"/>
                  <a:gd name="connsiteY7" fmla="*/ 1111992 h 1111992"/>
                  <a:gd name="connsiteX8" fmla="*/ 0 w 7063014"/>
                  <a:gd name="connsiteY8" fmla="*/ 555996 h 1111992"/>
                  <a:gd name="connsiteX0" fmla="*/ 0 w 7063014"/>
                  <a:gd name="connsiteY0" fmla="*/ 555996 h 1111992"/>
                  <a:gd name="connsiteX1" fmla="*/ 555996 w 7063014"/>
                  <a:gd name="connsiteY1" fmla="*/ 0 h 1111992"/>
                  <a:gd name="connsiteX2" fmla="*/ 5960918 w 7063014"/>
                  <a:gd name="connsiteY2" fmla="*/ 0 h 1111992"/>
                  <a:gd name="connsiteX3" fmla="*/ 6478814 w 7063014"/>
                  <a:gd name="connsiteY3" fmla="*/ 350218 h 1111992"/>
                  <a:gd name="connsiteX4" fmla="*/ 7063014 w 7063014"/>
                  <a:gd name="connsiteY4" fmla="*/ 555996 h 1111992"/>
                  <a:gd name="connsiteX5" fmla="*/ 6491514 w 7063014"/>
                  <a:gd name="connsiteY5" fmla="*/ 693118 h 1111992"/>
                  <a:gd name="connsiteX6" fmla="*/ 5960918 w 7063014"/>
                  <a:gd name="connsiteY6" fmla="*/ 1111992 h 1111992"/>
                  <a:gd name="connsiteX7" fmla="*/ 555996 w 7063014"/>
                  <a:gd name="connsiteY7" fmla="*/ 1111992 h 1111992"/>
                  <a:gd name="connsiteX8" fmla="*/ 0 w 7063014"/>
                  <a:gd name="connsiteY8" fmla="*/ 555996 h 1111992"/>
                  <a:gd name="connsiteX0" fmla="*/ 0 w 7063014"/>
                  <a:gd name="connsiteY0" fmla="*/ 555996 h 1111992"/>
                  <a:gd name="connsiteX1" fmla="*/ 555996 w 7063014"/>
                  <a:gd name="connsiteY1" fmla="*/ 0 h 1111992"/>
                  <a:gd name="connsiteX2" fmla="*/ 5960918 w 7063014"/>
                  <a:gd name="connsiteY2" fmla="*/ 0 h 1111992"/>
                  <a:gd name="connsiteX3" fmla="*/ 6478814 w 7063014"/>
                  <a:gd name="connsiteY3" fmla="*/ 350218 h 1111992"/>
                  <a:gd name="connsiteX4" fmla="*/ 7063014 w 7063014"/>
                  <a:gd name="connsiteY4" fmla="*/ 555996 h 1111992"/>
                  <a:gd name="connsiteX5" fmla="*/ 6491514 w 7063014"/>
                  <a:gd name="connsiteY5" fmla="*/ 693118 h 1111992"/>
                  <a:gd name="connsiteX6" fmla="*/ 5960918 w 7063014"/>
                  <a:gd name="connsiteY6" fmla="*/ 1111992 h 1111992"/>
                  <a:gd name="connsiteX7" fmla="*/ 555996 w 7063014"/>
                  <a:gd name="connsiteY7" fmla="*/ 1111992 h 1111992"/>
                  <a:gd name="connsiteX8" fmla="*/ 0 w 7063014"/>
                  <a:gd name="connsiteY8" fmla="*/ 555996 h 1111992"/>
                  <a:gd name="connsiteX0" fmla="*/ 0 w 7063014"/>
                  <a:gd name="connsiteY0" fmla="*/ 555996 h 1111992"/>
                  <a:gd name="connsiteX1" fmla="*/ 555996 w 7063014"/>
                  <a:gd name="connsiteY1" fmla="*/ 0 h 1111992"/>
                  <a:gd name="connsiteX2" fmla="*/ 5960918 w 7063014"/>
                  <a:gd name="connsiteY2" fmla="*/ 0 h 1111992"/>
                  <a:gd name="connsiteX3" fmla="*/ 6491514 w 7063014"/>
                  <a:gd name="connsiteY3" fmla="*/ 407368 h 1111992"/>
                  <a:gd name="connsiteX4" fmla="*/ 7063014 w 7063014"/>
                  <a:gd name="connsiteY4" fmla="*/ 555996 h 1111992"/>
                  <a:gd name="connsiteX5" fmla="*/ 6491514 w 7063014"/>
                  <a:gd name="connsiteY5" fmla="*/ 693118 h 1111992"/>
                  <a:gd name="connsiteX6" fmla="*/ 5960918 w 7063014"/>
                  <a:gd name="connsiteY6" fmla="*/ 1111992 h 1111992"/>
                  <a:gd name="connsiteX7" fmla="*/ 555996 w 7063014"/>
                  <a:gd name="connsiteY7" fmla="*/ 1111992 h 1111992"/>
                  <a:gd name="connsiteX8" fmla="*/ 0 w 7063014"/>
                  <a:gd name="connsiteY8" fmla="*/ 555996 h 1111992"/>
                  <a:gd name="connsiteX0" fmla="*/ 0 w 7063014"/>
                  <a:gd name="connsiteY0" fmla="*/ 555996 h 1111992"/>
                  <a:gd name="connsiteX1" fmla="*/ 555996 w 7063014"/>
                  <a:gd name="connsiteY1" fmla="*/ 0 h 1111992"/>
                  <a:gd name="connsiteX2" fmla="*/ 5960918 w 7063014"/>
                  <a:gd name="connsiteY2" fmla="*/ 0 h 1111992"/>
                  <a:gd name="connsiteX3" fmla="*/ 6491514 w 7063014"/>
                  <a:gd name="connsiteY3" fmla="*/ 407368 h 1111992"/>
                  <a:gd name="connsiteX4" fmla="*/ 7063014 w 7063014"/>
                  <a:gd name="connsiteY4" fmla="*/ 555996 h 1111992"/>
                  <a:gd name="connsiteX5" fmla="*/ 6491514 w 7063014"/>
                  <a:gd name="connsiteY5" fmla="*/ 693118 h 1111992"/>
                  <a:gd name="connsiteX6" fmla="*/ 5960918 w 7063014"/>
                  <a:gd name="connsiteY6" fmla="*/ 1111992 h 1111992"/>
                  <a:gd name="connsiteX7" fmla="*/ 555996 w 7063014"/>
                  <a:gd name="connsiteY7" fmla="*/ 1111992 h 1111992"/>
                  <a:gd name="connsiteX8" fmla="*/ 0 w 7063014"/>
                  <a:gd name="connsiteY8" fmla="*/ 555996 h 111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63014" h="1111992">
                    <a:moveTo>
                      <a:pt x="0" y="555996"/>
                    </a:moveTo>
                    <a:cubicBezTo>
                      <a:pt x="0" y="248928"/>
                      <a:pt x="248928" y="0"/>
                      <a:pt x="555996" y="0"/>
                    </a:cubicBezTo>
                    <a:lnTo>
                      <a:pt x="5960918" y="0"/>
                    </a:lnTo>
                    <a:cubicBezTo>
                      <a:pt x="6509904" y="58370"/>
                      <a:pt x="6434832" y="314702"/>
                      <a:pt x="6491514" y="407368"/>
                    </a:cubicBezTo>
                    <a:cubicBezTo>
                      <a:pt x="6675196" y="500034"/>
                      <a:pt x="6825947" y="558113"/>
                      <a:pt x="7063014" y="555996"/>
                    </a:cubicBezTo>
                    <a:cubicBezTo>
                      <a:pt x="6855581" y="725329"/>
                      <a:pt x="6622280" y="714752"/>
                      <a:pt x="6491514" y="693118"/>
                    </a:cubicBezTo>
                    <a:cubicBezTo>
                      <a:pt x="6544898" y="849284"/>
                      <a:pt x="6385021" y="1078163"/>
                      <a:pt x="5960918" y="1111992"/>
                    </a:cubicBezTo>
                    <a:lnTo>
                      <a:pt x="555996" y="1111992"/>
                    </a:lnTo>
                    <a:cubicBezTo>
                      <a:pt x="248928" y="1111992"/>
                      <a:pt x="0" y="863064"/>
                      <a:pt x="0" y="555996"/>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solidFill>
                    <a:schemeClr val="accent6"/>
                  </a:solidFill>
                </a:endParaRPr>
              </a:p>
            </p:txBody>
          </p:sp>
          <p:sp>
            <p:nvSpPr>
              <p:cNvPr id="24" name="テキスト ボックス 23"/>
              <p:cNvSpPr txBox="1"/>
              <p:nvPr/>
            </p:nvSpPr>
            <p:spPr>
              <a:xfrm>
                <a:off x="672641" y="1320160"/>
                <a:ext cx="5213809" cy="830997"/>
              </a:xfrm>
              <a:prstGeom prst="rect">
                <a:avLst/>
              </a:prstGeom>
              <a:noFill/>
            </p:spPr>
            <p:txBody>
              <a:bodyPr wrap="square" rtlCol="0">
                <a:spAutoFit/>
              </a:bodyPr>
              <a:lstStyle/>
              <a:p>
                <a:pPr algn="ctr"/>
                <a:r>
                  <a:rPr kumimoji="1" lang="ja-JP" altLang="en-US" sz="2400" b="1" dirty="0">
                    <a:solidFill>
                      <a:srgbClr val="62983E"/>
                    </a:solidFill>
                    <a:latin typeface="メイリオ" panose="020B0604030504040204" pitchFamily="50" charset="-128"/>
                    <a:ea typeface="メイリオ" panose="020B0604030504040204" pitchFamily="50" charset="-128"/>
                    <a:cs typeface="メイリオ" panose="020B0604030504040204" pitchFamily="50" charset="-128"/>
                  </a:rPr>
                  <a:t>子供向けを装った不適切動画</a:t>
                </a:r>
                <a:endParaRPr kumimoji="1" lang="en-US" altLang="ja-JP" sz="2400" b="1" dirty="0">
                  <a:solidFill>
                    <a:srgbClr val="62983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2400" b="1" dirty="0">
                    <a:solidFill>
                      <a:srgbClr val="62983E"/>
                    </a:solidFill>
                    <a:latin typeface="メイリオ" panose="020B0604030504040204" pitchFamily="50" charset="-128"/>
                    <a:ea typeface="メイリオ" panose="020B0604030504040204" pitchFamily="50" charset="-128"/>
                    <a:cs typeface="メイリオ" panose="020B0604030504040204" pitchFamily="50" charset="-128"/>
                  </a:rPr>
                  <a:t>「エルサゲート」とは？</a:t>
                </a:r>
              </a:p>
            </p:txBody>
          </p:sp>
        </p:grpSp>
      </p:grpSp>
      <p:sp>
        <p:nvSpPr>
          <p:cNvPr id="20" name="角丸四角形 19"/>
          <p:cNvSpPr/>
          <p:nvPr/>
        </p:nvSpPr>
        <p:spPr>
          <a:xfrm>
            <a:off x="286007" y="2434969"/>
            <a:ext cx="8571987" cy="4091018"/>
          </a:xfrm>
          <a:prstGeom prst="roundRect">
            <a:avLst>
              <a:gd name="adj" fmla="val 8904"/>
            </a:avLst>
          </a:prstGeom>
          <a:solidFill>
            <a:schemeClr val="accent6">
              <a:lumMod val="40000"/>
              <a:lumOff val="60000"/>
            </a:schemeClr>
          </a:solidFill>
          <a:ln w="38100" cap="rnd" cmpd="sng" algn="ctr">
            <a:solidFill>
              <a:schemeClr val="accent6"/>
            </a:solidFill>
            <a:prstDash val="solid"/>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5" name="テキスト ボックス 54"/>
          <p:cNvSpPr txBox="1"/>
          <p:nvPr/>
        </p:nvSpPr>
        <p:spPr>
          <a:xfrm>
            <a:off x="1701578" y="2645678"/>
            <a:ext cx="7091199" cy="707886"/>
          </a:xfrm>
          <a:prstGeom prst="rect">
            <a:avLst/>
          </a:prstGeom>
          <a:noFill/>
        </p:spPr>
        <p:txBody>
          <a:bodyPr wrap="square" rtlCol="0">
            <a:spAutoFit/>
          </a:bodyPr>
          <a:lstStyle/>
          <a:p>
            <a:pPr algn="just"/>
            <a:r>
              <a:rPr lang="ja-JP" altLang="en-US" sz="2000" dirty="0">
                <a:latin typeface="Meiryo UI" panose="020B0604030504040204" pitchFamily="50" charset="-128"/>
                <a:ea typeface="Meiryo UI" panose="020B0604030504040204" pitchFamily="50" charset="-128"/>
                <a:cs typeface="Meiryo UI" panose="020B0604030504040204" pitchFamily="50" charset="-128"/>
              </a:rPr>
              <a:t>エルサゲートとは、子供にとって不適切なテーマを扱った動画のこと。またそれらが動画サイト上で家族向けコンテンツとして拡散されていること。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a:xfrm>
            <a:off x="0" y="1"/>
            <a:ext cx="9144000" cy="812798"/>
          </a:xfrm>
        </p:spPr>
        <p:txBody>
          <a:bodyPr/>
          <a:lstStyle/>
          <a:p>
            <a:r>
              <a:rPr lang="en-US" altLang="ja-JP" dirty="0"/>
              <a:t>24.</a:t>
            </a:r>
            <a:r>
              <a:rPr lang="ja-JP" altLang="en-US" dirty="0"/>
              <a:t> 動画を見ていたら突然</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a:extLst>
              <a:ext uri="{FF2B5EF4-FFF2-40B4-BE49-F238E27FC236}">
                <a16:creationId xmlns:a16="http://schemas.microsoft.com/office/drawing/2014/main" id="{04CE2E91-309D-440D-A170-18A73F985E75}"/>
              </a:ext>
            </a:extLst>
          </p:cNvPr>
          <p:cNvSpPr txBox="1"/>
          <p:nvPr/>
        </p:nvSpPr>
        <p:spPr>
          <a:xfrm>
            <a:off x="1701578" y="3546437"/>
            <a:ext cx="7091200" cy="1015663"/>
          </a:xfrm>
          <a:prstGeom prst="rect">
            <a:avLst/>
          </a:prstGeom>
          <a:noFill/>
        </p:spPr>
        <p:txBody>
          <a:bodyPr wrap="square" rtlCol="0">
            <a:spAutoFit/>
          </a:bodyPr>
          <a:lstStyle/>
          <a:p>
            <a:pPr algn="just"/>
            <a:r>
              <a:rPr lang="ja-JP" altLang="en-US" sz="2000" dirty="0">
                <a:latin typeface="Meiryo UI" panose="020B0604030504040204" pitchFamily="50" charset="-128"/>
                <a:ea typeface="Meiryo UI" panose="020B0604030504040204" pitchFamily="50" charset="-128"/>
                <a:cs typeface="Meiryo UI" panose="020B0604030504040204" pitchFamily="50" charset="-128"/>
              </a:rPr>
              <a:t>この動画のほとんどは、暴力、セクシャリティ、フェティシズム、トイレに関することなど、見る人を動</a:t>
            </a:r>
            <a:r>
              <a:rPr lang="ja-JP" altLang="en-US" sz="2000" spc="-300" dirty="0">
                <a:latin typeface="Meiryo UI" panose="020B0604030504040204" pitchFamily="50" charset="-128"/>
                <a:ea typeface="Meiryo UI" panose="020B0604030504040204" pitchFamily="50" charset="-128"/>
                <a:cs typeface="Meiryo UI" panose="020B0604030504040204" pitchFamily="50" charset="-128"/>
              </a:rPr>
              <a:t>揺</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（どうよう）させる内容で、表示する際に注意が必要。</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a:extLst>
              <a:ext uri="{FF2B5EF4-FFF2-40B4-BE49-F238E27FC236}">
                <a16:creationId xmlns:a16="http://schemas.microsoft.com/office/drawing/2014/main" id="{A0D50963-23BD-4569-941B-07F702D6D157}"/>
              </a:ext>
            </a:extLst>
          </p:cNvPr>
          <p:cNvSpPr txBox="1"/>
          <p:nvPr/>
        </p:nvSpPr>
        <p:spPr>
          <a:xfrm>
            <a:off x="492983" y="4705179"/>
            <a:ext cx="6351066" cy="707886"/>
          </a:xfrm>
          <a:prstGeom prst="rect">
            <a:avLst/>
          </a:prstGeom>
          <a:noFill/>
        </p:spPr>
        <p:txBody>
          <a:bodyPr wrap="square" rtlCol="0">
            <a:spAutoFit/>
          </a:bodyPr>
          <a:lstStyle/>
          <a:p>
            <a:pPr algn="just"/>
            <a:r>
              <a:rPr lang="ja-JP" altLang="en-US" sz="2000" dirty="0">
                <a:latin typeface="Meiryo UI" panose="020B0604030504040204" pitchFamily="50" charset="-128"/>
                <a:ea typeface="Meiryo UI" panose="020B0604030504040204" pitchFamily="50" charset="-128"/>
                <a:cs typeface="Meiryo UI" panose="020B0604030504040204" pitchFamily="50" charset="-128"/>
              </a:rPr>
              <a:t>登場人物を有名で家庭的なキャラクターに似せたり、権利者の法的な許可なく使用したりする行為がみられる。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a:extLst>
              <a:ext uri="{FF2B5EF4-FFF2-40B4-BE49-F238E27FC236}">
                <a16:creationId xmlns:a16="http://schemas.microsoft.com/office/drawing/2014/main" id="{947CB6D8-D6FE-4675-8ABE-D5D2A5404345}"/>
              </a:ext>
            </a:extLst>
          </p:cNvPr>
          <p:cNvSpPr txBox="1"/>
          <p:nvPr/>
        </p:nvSpPr>
        <p:spPr>
          <a:xfrm>
            <a:off x="492982" y="5613143"/>
            <a:ext cx="6672205" cy="707886"/>
          </a:xfrm>
          <a:prstGeom prst="rect">
            <a:avLst/>
          </a:prstGeom>
          <a:noFill/>
        </p:spPr>
        <p:txBody>
          <a:bodyPr wrap="square" rtlCol="0">
            <a:spAutoFit/>
          </a:bodyPr>
          <a:lstStyle/>
          <a:p>
            <a:pPr algn="just"/>
            <a:r>
              <a:rPr lang="ja-JP" altLang="en-US" sz="2000" dirty="0">
                <a:latin typeface="Meiryo UI" panose="020B0604030504040204" pitchFamily="50" charset="-128"/>
                <a:ea typeface="Meiryo UI" panose="020B0604030504040204" pitchFamily="50" charset="-128"/>
                <a:cs typeface="Meiryo UI" panose="020B0604030504040204" pitchFamily="50" charset="-128"/>
              </a:rPr>
              <a:t>多くは実写か、作りのあらいデジタルアニメーションのどちらかだが、</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000" dirty="0">
                <a:latin typeface="Meiryo UI" panose="020B0604030504040204" pitchFamily="50" charset="-128"/>
                <a:ea typeface="Meiryo UI" panose="020B0604030504040204" pitchFamily="50" charset="-128"/>
                <a:cs typeface="Meiryo UI" panose="020B0604030504040204" pitchFamily="50" charset="-128"/>
              </a:rPr>
              <a:t>精巧（せいこう）な技術が使用されている場合もある。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図 13">
            <a:extLst>
              <a:ext uri="{FF2B5EF4-FFF2-40B4-BE49-F238E27FC236}">
                <a16:creationId xmlns:a16="http://schemas.microsoft.com/office/drawing/2014/main" id="{6E2191AB-F0D2-A449-A125-75B79CA432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0140" y="4690223"/>
            <a:ext cx="1427210" cy="874232"/>
          </a:xfrm>
          <a:prstGeom prst="rect">
            <a:avLst/>
          </a:prstGeom>
        </p:spPr>
      </p:pic>
      <p:pic>
        <p:nvPicPr>
          <p:cNvPr id="16" name="図 15">
            <a:extLst>
              <a:ext uri="{FF2B5EF4-FFF2-40B4-BE49-F238E27FC236}">
                <a16:creationId xmlns:a16="http://schemas.microsoft.com/office/drawing/2014/main" id="{6B874F6F-C95F-A14D-BF82-6A0DDCEFFCA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r="1149"/>
          <a:stretch/>
        </p:blipFill>
        <p:spPr>
          <a:xfrm>
            <a:off x="7295303" y="5404405"/>
            <a:ext cx="1410804" cy="874232"/>
          </a:xfrm>
          <a:prstGeom prst="rect">
            <a:avLst/>
          </a:prstGeom>
        </p:spPr>
      </p:pic>
      <p:pic>
        <p:nvPicPr>
          <p:cNvPr id="18" name="図 17">
            <a:extLst>
              <a:ext uri="{FF2B5EF4-FFF2-40B4-BE49-F238E27FC236}">
                <a16:creationId xmlns:a16="http://schemas.microsoft.com/office/drawing/2014/main" id="{1891F439-1005-3040-90FC-8D9DCEB399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480" y="2861341"/>
            <a:ext cx="1440256" cy="1440256"/>
          </a:xfrm>
          <a:prstGeom prst="rect">
            <a:avLst/>
          </a:prstGeom>
        </p:spPr>
      </p:pic>
    </p:spTree>
    <p:custDataLst>
      <p:tags r:id="rId1"/>
    </p:custDataLst>
    <p:extLst>
      <p:ext uri="{BB962C8B-B14F-4D97-AF65-F5344CB8AC3E}">
        <p14:creationId xmlns:p14="http://schemas.microsoft.com/office/powerpoint/2010/main" val="1763034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24.</a:t>
            </a:r>
            <a:r>
              <a:rPr lang="ja-JP" altLang="en-US" dirty="0"/>
              <a:t> 動画を見ていたら突然</a:t>
            </a:r>
          </a:p>
        </p:txBody>
      </p:sp>
      <p:grpSp>
        <p:nvGrpSpPr>
          <p:cNvPr id="5" name="グループ化 4"/>
          <p:cNvGrpSpPr/>
          <p:nvPr/>
        </p:nvGrpSpPr>
        <p:grpSpPr>
          <a:xfrm>
            <a:off x="1411514" y="4352435"/>
            <a:ext cx="4268500" cy="2131366"/>
            <a:chOff x="-321549" y="3924894"/>
            <a:chExt cx="4572000" cy="2240620"/>
          </a:xfrm>
        </p:grpSpPr>
        <p:sp>
          <p:nvSpPr>
            <p:cNvPr id="6" name="雲 31"/>
            <p:cNvSpPr/>
            <p:nvPr/>
          </p:nvSpPr>
          <p:spPr>
            <a:xfrm rot="197991">
              <a:off x="30965" y="3924894"/>
              <a:ext cx="3866973" cy="224062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173 w 43256"/>
                <a:gd name="connsiteY8" fmla="*/ 251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28863 w 43256"/>
                <a:gd name="connsiteY2" fmla="*/ 34610 h 43219"/>
                <a:gd name="connsiteX3" fmla="*/ 28596 w 43256"/>
                <a:gd name="connsiteY3" fmla="*/ 36519 h 43219"/>
                <a:gd name="connsiteX4" fmla="*/ 41834 w 43256"/>
                <a:gd name="connsiteY4" fmla="*/ 15213 h 43219"/>
                <a:gd name="connsiteX5" fmla="*/ 40386 w 43256"/>
                <a:gd name="connsiteY5" fmla="*/ 1788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45 w 43256"/>
                <a:gd name="connsiteY0" fmla="*/ 34309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734 w 43256"/>
                <a:gd name="connsiteY0" fmla="*/ 35017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19 w 43256"/>
                <a:gd name="connsiteY0" fmla="*/ 36455 h 43219"/>
                <a:gd name="connsiteX1" fmla="*/ 28596 w 43256"/>
                <a:gd name="connsiteY1" fmla="*/ 36519 h 43219"/>
              </a:gdLst>
              <a:ahLst/>
              <a:cxnLst>
                <a:cxn ang="0">
                  <a:pos x="connsiteX0" y="connsiteY0"/>
                </a:cxn>
                <a:cxn ang="0">
                  <a:pos x="connsiteX1" y="connsiteY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28619" y="36455"/>
                  </a:moveTo>
                  <a:cubicBezTo>
                    <a:pt x="28580" y="37102"/>
                    <a:pt x="28734" y="35897"/>
                    <a:pt x="28596" y="36519"/>
                  </a:cubicBezTo>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dirty="0">
                <a:solidFill>
                  <a:schemeClr val="dk1"/>
                </a:solidFill>
              </a:endParaRPr>
            </a:p>
          </p:txBody>
        </p:sp>
        <p:sp>
          <p:nvSpPr>
            <p:cNvPr id="7" name="正方形/長方形 6"/>
            <p:cNvSpPr/>
            <p:nvPr/>
          </p:nvSpPr>
          <p:spPr>
            <a:xfrm rot="21280679">
              <a:off x="-321549" y="4342609"/>
              <a:ext cx="4572000" cy="1650121"/>
            </a:xfrm>
            <a:prstGeom prst="rect">
              <a:avLst/>
            </a:prstGeom>
          </p:spPr>
          <p:txBody>
            <a:bodyPr>
              <a:spAutoFit/>
            </a:bodyPr>
            <a:lstStyle/>
            <a:p>
              <a:pPr lvl="0" algn="ctr">
                <a:defRPr/>
              </a:pPr>
              <a:r>
                <a:rPr kumimoji="0" lang="ja-JP" altLang="en-US" sz="3200" kern="0" dirty="0">
                  <a:solidFill>
                    <a:prstClr val="white"/>
                  </a:solidFill>
                  <a:latin typeface="メイリオ" panose="020B0604030504040204" pitchFamily="50" charset="-128"/>
                  <a:ea typeface="メイリオ" panose="020B0604030504040204" pitchFamily="50" charset="-128"/>
                  <a:cs typeface="Meiryo UI" panose="020B0604030504040204" pitchFamily="50" charset="-128"/>
                </a:rPr>
                <a:t>わからない時は</a:t>
              </a:r>
              <a:endParaRPr kumimoji="0" lang="en-US" altLang="ja-JP" sz="3200" kern="0" dirty="0">
                <a:solidFill>
                  <a:prstClr val="white"/>
                </a:solidFill>
                <a:latin typeface="メイリオ" panose="020B0604030504040204" pitchFamily="50" charset="-128"/>
                <a:ea typeface="メイリオ" panose="020B0604030504040204" pitchFamily="50" charset="-128"/>
                <a:cs typeface="Meiryo UI" panose="020B0604030504040204" pitchFamily="50" charset="-128"/>
              </a:endParaRPr>
            </a:p>
            <a:p>
              <a:pPr lvl="0" algn="ctr">
                <a:defRPr/>
              </a:pPr>
              <a:r>
                <a:rPr kumimoji="0" lang="ja-JP" altLang="en-US" sz="3200" kern="0" dirty="0">
                  <a:solidFill>
                    <a:prstClr val="white"/>
                  </a:solidFill>
                  <a:latin typeface="メイリオ" panose="020B0604030504040204" pitchFamily="50" charset="-128"/>
                  <a:ea typeface="メイリオ" panose="020B0604030504040204" pitchFamily="50" charset="-128"/>
                  <a:cs typeface="Meiryo UI" panose="020B0604030504040204" pitchFamily="50" charset="-128"/>
                </a:rPr>
                <a:t>家の人に相談</a:t>
              </a:r>
              <a:endParaRPr kumimoji="0" lang="en-US" altLang="ja-JP" sz="3200" kern="0" dirty="0">
                <a:solidFill>
                  <a:prstClr val="white"/>
                </a:solidFill>
                <a:latin typeface="メイリオ" panose="020B0604030504040204" pitchFamily="50" charset="-128"/>
                <a:ea typeface="メイリオ" panose="020B0604030504040204" pitchFamily="50" charset="-128"/>
                <a:cs typeface="Meiryo UI" panose="020B0604030504040204" pitchFamily="50" charset="-128"/>
              </a:endParaRPr>
            </a:p>
            <a:p>
              <a:pPr lvl="0" algn="ctr">
                <a:defRPr/>
              </a:pPr>
              <a:r>
                <a:rPr kumimoji="0" lang="ja-JP" altLang="en-US" sz="3200" kern="0" dirty="0">
                  <a:solidFill>
                    <a:prstClr val="white"/>
                  </a:solidFill>
                  <a:latin typeface="メイリオ" panose="020B0604030504040204" pitchFamily="50" charset="-128"/>
                  <a:ea typeface="メイリオ" panose="020B0604030504040204" pitchFamily="50" charset="-128"/>
                  <a:cs typeface="Meiryo UI" panose="020B0604030504040204" pitchFamily="50" charset="-128"/>
                </a:rPr>
                <a:t>しよう</a:t>
              </a:r>
            </a:p>
          </p:txBody>
        </p:sp>
      </p:grpSp>
      <p:sp>
        <p:nvSpPr>
          <p:cNvPr id="37" name="角丸四角形 36"/>
          <p:cNvSpPr/>
          <p:nvPr/>
        </p:nvSpPr>
        <p:spPr>
          <a:xfrm>
            <a:off x="148492" y="812796"/>
            <a:ext cx="8862158" cy="3669467"/>
          </a:xfrm>
          <a:prstGeom prst="roundRect">
            <a:avLst/>
          </a:prstGeom>
          <a:solidFill>
            <a:schemeClr val="bg1"/>
          </a:solidFill>
          <a:ln w="57150" cap="rnd" cmpd="thickThin">
            <a:noFill/>
            <a:prstDash val="dashDot"/>
            <a:round/>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46870"/>
            <a:ext cx="1996568" cy="1947270"/>
          </a:xfrm>
          <a:prstGeom prst="rect">
            <a:avLst/>
          </a:prstGeom>
        </p:spPr>
      </p:pic>
      <p:sp>
        <p:nvSpPr>
          <p:cNvPr id="39" name="テキスト ボックス 38"/>
          <p:cNvSpPr txBox="1"/>
          <p:nvPr/>
        </p:nvSpPr>
        <p:spPr>
          <a:xfrm>
            <a:off x="596780" y="1320319"/>
            <a:ext cx="8057290" cy="276998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ja-JP" altLang="en-US"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できるだけ保護者の監視下で動画を視聴</a:t>
            </a:r>
            <a:r>
              <a:rPr lang="ja-JP" altLang="en-US" sz="2400" b="1" spc="-300"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するようにする</a:t>
            </a:r>
            <a:r>
              <a:rPr lang="ja-JP" altLang="en-US"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a:t>
            </a:r>
          </a:p>
          <a:p>
            <a:pPr marL="342900" indent="-342900">
              <a:spcAft>
                <a:spcPts val="1200"/>
              </a:spcAft>
              <a:buFont typeface="Arial" panose="020B0604020202020204" pitchFamily="34" charset="0"/>
              <a:buChar char="•"/>
            </a:pPr>
            <a:r>
              <a:rPr lang="ja-JP" altLang="en-US"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エルサゲートのような悪意のある動画は、本物のイラストを使っていないので見ないようにする。</a:t>
            </a:r>
          </a:p>
          <a:p>
            <a:pPr marL="342900" indent="-342900">
              <a:spcAft>
                <a:spcPts val="1200"/>
              </a:spcAft>
              <a:buFont typeface="Arial" panose="020B0604020202020204" pitchFamily="34" charset="0"/>
              <a:buChar char="•"/>
            </a:pPr>
            <a:r>
              <a:rPr lang="ja-JP" altLang="en-US"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有料サイトで安全な動画を見るようにする。</a:t>
            </a:r>
          </a:p>
          <a:p>
            <a:pPr marL="342900" indent="-342900">
              <a:spcAft>
                <a:spcPts val="1200"/>
              </a:spcAft>
              <a:buFont typeface="Arial" panose="020B0604020202020204" pitchFamily="34" charset="0"/>
              <a:buChar char="•"/>
            </a:pPr>
            <a:r>
              <a:rPr lang="ja-JP" altLang="en-US"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怪しい内容になったときに動画視聴をやめるように注意喚</a:t>
            </a:r>
            <a:r>
              <a:rPr lang="ja-JP" altLang="en-US" sz="2400" b="1" spc="-300"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起</a:t>
            </a:r>
            <a:r>
              <a:rPr lang="ja-JP" altLang="en-US"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（かんき</a:t>
            </a:r>
            <a:r>
              <a:rPr lang="ja-JP" altLang="en-US" sz="2400" b="1" spc="-300"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する。</a:t>
            </a:r>
            <a:endParaRPr lang="en-US" altLang="ja-JP"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a:extLst>
              <a:ext uri="{FF2B5EF4-FFF2-40B4-BE49-F238E27FC236}">
                <a16:creationId xmlns:a16="http://schemas.microsoft.com/office/drawing/2014/main" id="{2745A5E0-DC22-4E01-9AD1-0F3A830BFE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7075" y="1804177"/>
            <a:ext cx="5587302" cy="558730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13608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ISPRING_PROJECT_FOLDER_UPDATED" val="1"/>
  <p:tag name="ISPRING_ULTRA_SCORM_COURSE_ID" val="0B614A66-4F9C-4121-B07A-BA9DFF81A28D"/>
  <p:tag name="ISPRING_SCORM_RATE_SLIDES" val="1"/>
  <p:tag name="ISPRING_PLAYERS_CUSTOMIZATION" val="UEsDBBQAAgAIAJ2Qd0gZFILhdwUAADITAAAdAAAAdW5pdmVyc2FsL2NvbW1vbl9tZXNzYWdlcy5sbme1WGtP21YY/l6p/yGyVGn7MNpOatUPkMpJDmDh2NR2gG6aLDYQQqJBGlvVj/ExYVwXxlVcVO5JWwopLXRQbj/m4Fw+9S/sPcdxFtOO2IFJEOU4fp/38Xt5zntc//jFs77A8+5fB3r74w3c/bp7XKA7/kt/V2+8p4GLaY3fPeICA791xrs6+/rj3Q1cvJ8LPA7evlXf1xnv+b2zpxu+374VCNQ/6x4YgOVAkK7+XQd6uxq41pAelqOtvPRUF+UmWQ8JTVzw4sTIbe0Qc4fg/W++f/joxf0HD7+tv1uy8wKjRnlRdAMFGNKDex6AJE2RRR3QkKhLqEPjgrm3a8Q49GcpxzRRkBAXzC/tgr0/41YFtXFBa2TCi9uYoiBJ01VRiCBdUHVJ1lg4RKShCKAkXxEjTYxdgo+I+ZrgTWKOEDxVSI+x6ylirBJjlhiD1TxF5CgvSLqCVE0RwpogS1yQmPPEfEvwCTE/EHOImCcE/03MDF0au9bwx4vT5UIiSYxxYkxTEuDbXGMk4IYxgkfgYnHufSGdAU75wTVr9IgY28SYJ8YZ+1whCZyfgZvnC6/gc4YYc8CV/bpE8DT8WpW3wrcLUpOuybKo6kiKOFco/RFaH5Q1Y4TfAZ38Ab74NOQTVeFVpECpfBymrPE+MVdrQNBZ4dopAyjrz2N/IM1CU7MI/xrlQswUeyw758P+kFoRy+4iRKWaIVQfUqByVbVdViJX14Rdd3iM5ThLzL9YVWbpPawqreSWNbrkpH+hmmtBCstQ/mHN5d4NaozndjYYIpQ6Jni0XDvV0KNIVfkmpIfkDugqQKZ1B3/DfgzlFi4ot/ixeIpU6ivroSUlvk1o4mkr0s53OpO1fQrnk5nc4bCr7aEBjXMae7xOcJbgY/jVSmUL5qk/Typ6EoO0CzxUq9tBtpBOWbuLtKtXh6xPEPKMTYVlwJfegAqGUYSW5JOY8IPeyAsiiuhQoxG5XdeYMlf6DtwpSaAUQR13AlR+ZlPFNRCe8YvDCaiBQmaDBWCFYIMkDCsJrbpdTLynSx9ycomWS27d7Co8JEoFnzC8Ud4GsvmdmS+DVhtB2h03xw5POdFcgFa2zpOFtMEUvtxdC75oqmEk8Yog15Li7Fnh9R7Qtzb3cqsnrn2D5jpzKb81kLoiwSXwspxdRTVTooqnGL03xACZgpi9o999iNJ/MPxahv3Qq4jk5LATyeuQVO1tISSAcOZnt3I7+96NEAwaoCzFpWNrZ5LOC1TJt73bC1KjfGkfwucAkjOT1uqedxxJrgLlrnp/kWmD+H8VmpjHxJwm5h8Ev/EO145CqqDBwNne/XOA4ANvmz5TCLsU3F1nT2suaafTWj5zbI3NlhqfzqfbZU2wdsdhbKpJsSpGStdOqAmaCE+Um56AMRJiDfNkcWGSwtKiTDtz4IIH/FgUOcGydzHX4+aWE9YZk106Fa98+dzW0ERxbqw8l8DFzycr13FrP1mV8Zk5realLAPXS6OjTk4aZ1k916zuKuKVcLMe5qUwYkMCTNkbrMSPPbRyyRr6j8ZQ1FRd5EMMx3xJTJOYhpMKLz1XQrPPVhHUyAOik/jN5fz+el1dnUeMS3Rs8/zBZO7l8ueTRV8gIC1UuVEZ7EemdOs/VUPR+JDb0LbzYlY6lTqG3s6mmgBFXOOp7+IwkVvA+cVBOmr8v8c81lKlJPOaxoebo9B1dJQ2Ye86ZSSP/IBEeaUFhJWdh0qVBxDbTKEHvW1JlXAsZZ6TVWFYfpXApvY0qLrTzR/8wNzU9kjjoQmtOh+JsNctlFeWxhj6Er4w/a989ULPfOen1uiqV+BwMy/BBnCj2GyzdbQRZMVel/untNtW287LqwH2dqv+bsXLrn8AUEsDBBQAAgAIAJ2Qd0ir7epJygQAAOYRAAAnAAAAdW5pdmVyc2FsL2ZsYXNoX3B1Ymxpc2hpbmdfc2V0dGluZ3MueG1s1VhtT9tWFP6eX2F56sfGwGBQlKRqIaiovK3xpE7ThG7iS+Lh2JF9M8o+xfZAMEBhZaxqi8qrknWjsO6VtZT+l17ywqf+hZ1rJ4EQYGaMqZVCiO899znnPOfNduD6vaTCfYl1Q9bUIN/sb+I5rMY0SVbjQf4TsedqB88ZBKkSUjQVB3lV47nrIV8glY4qspGIYEJA1OAARjU6UyTIJwhJdQrC2NiYXzZSOtvVlDQBfMMf05JCSscGVgnWhZSCxuEfGU9hg68geACAv6SmVo6FfD6OC7hI/ZqUVjAnS2C5KjOnkNKjICPBC65YFMVG47qWVqUuTdF0To9Hg/wHN1u6Wm+2VGVcqG45iVXGiRGCRbZMOpEkycwKpETkrzCXwHI8Aea2t/LcmCyRRJBvaWUoIC00ojjYruuIoXRpwIFKKvBJTJCECHIvXX0E3yNGdcFdksZVlJRjIuxwzP8g3y0OR/p6u8PDA4NiODJ8S+zvc204xyExfFc8xyGxV+wLn0feK/ytT4fCd/p6B24Pi4ODfWLv0OEpYLSOkIBQz1gAmNXSegzXCAuQRDoZVZGsQI4eo9HABLJcQXoci1qPDEEcQYqBee6LFI5/nEaKTMahGJqgGEYxTt0wUjhG7rCwBXmipzF/COcCgmEQy1pKtF2rpUR7R53rgqv90K0TrQwgQlAsAckDa45pAeHoUlVsRFPrXGPXXFRTpJpDOBnF0gBK4iMlERmV1R6QbOa5EQiCAq4OprDKRZAKZSgTcD9WAzDSUYPIxCm/nor0DV1GCgd40Ccw1x9poCOWQLpRx3qNeZb8sdBn1F6l9trnLh/u2mmyxaVMYW+Wmj+VczPUXKbWX9R+Sq0Nak9Tc4Za04XJuYPvYesBNfeo+RAW3+4ue0Gm5gI1txoBS/mXhZlFBmXNFKbnQHVhMXuwOkut+4Wt2f0Xk46uHDWz1FyhJkh+TTOWF42FiSlAO8j8Qq0M/KDmNs2YRw3grrg10zvQHb57hQPzaqqLz9bL+fWKVa8nyjmTmkCLRa1vKo5ftg0Qgvx66dl3/9p9b1pm93fmqs5uORE3wcIjZpuOv4+pteBVr/dAb++Vnz4/EuhFR9GFCK/YbM1U2D6bBNcAsGR+qriy61D9IzW/pRao/pn9rmhn7v/X2vM19y+u16ubG8+rbu4538tO0PPHAu0tsX9w0rI+0NZ9p2/UpasntKxVmsgXd6bq0wZse82YtNaoBWS+hN1CdrtsvzovJxCLci5b2HoEmAcrk4UXWca/o7SxvryANzW3fNja9lF7x7VOv/Amk7t65qHKAB5SkKxWJ3DXqRPe26ljc/4fDp0x7RvO9mh6EgYglhqUnnwHU5m0jXMoILAZefLIdCb7uzoxixtLpd/WSr/PF58svd195Cnb7CfUtqltVqvLayGVHm8VN1c9FQlrmjuepvjmqkdJ1qS8ZTwbPOwz5UV48LY3zh5Qe5Nau9T+ldqT1N6l1p/UzrNL6FrOnYYndxfm9l8twbwoTP1x8HCeVTFrpDnHXjY73ouKPq24Lt4M/peCvvA9sNsRLrOg/X7/pWXCe9E0L5Pid4k196r29Fr3uBoQTnwxwHaSsiongUtFlnDtbUKorbUJHoBP3PL5AK3+3UzI9zdQSwMEFAACAAgAnZB3SIaODw/IAgAAVQoAACEAAAB1bml2ZXJzYWwvZmxhc2hfc2tpbl9zZXR0aW5ncy54bWyVVsFu4jAQve9XIPbetJS2VHKRCAWpUne32la9O8mQWDg2sh26/P3asd04kJSUCAnPvOcZj99MQHJL2PzHaIRSTrl4BaUIy6WxeNuIZA/jpFKKs4uUMwVMXTAuSkzH85/r+oOiGnmOxfcghnI2OIUmzOTyPr6+GUJxMSY38d31qo+Q8nKH2eGZ5/wiwek2F7xi2dnUisMOBCVsq5GLtXn6kJRI9aSgbOUUP67Xi+kwyk6AlGBSur6f3Uzvz7IoToD6SNNH8wzkNKG+Pv0RbU8kUTVtdhXPZrd9tB3OoV3keLKcxpN+PNO7f+NWLEHBP6WhdxPz9EIpPoBob76arOJVP4Pvqt23shE8NwVtc25X5jnLoRxnuv3OauWTYA5kAhnFLx4vrxZ9DFeeE2G4n2HfI9OugtMXU9ejgWAuPaEwV6ICFPmV9cmCf/yplO4P7w8tDeZF5/yCKxmiGluD+wsfhGUByBkaxDunVQlLm+58g6l0yLajISyXcT0qQuynLchQwN4ZgxQbY4P8rct6ggyMDfKVkgz+MHo4gR97LMdfcYzdZX5dfe0FhvXSF8yvvNdEejaNK4PQzuAxJc9gLk06b6QEc20oqm02pegkJ8TwnuRYEc5+GVxyqA8jUXTkcErr1hVSRFHokludox7S4X3V67YanbctR/tSaA5n1yOlZ/jDGCuF06LULyU5HjmebhJdmHHUzTBTUsNBPLENDzh17D5SicUWxBvndGgYxhXIodtz21t9cBQFNUBRd5WR26Sr/KwqExArfWsEpK9y22iBBckLqr/qncAHZN5phdbjtExV6O0YJp+yDAxOA4BFWnjR2oX1lBVVhMIeqPMGhvrEfUdDUou0T28L9QwbFSrOWQZJ0k2KRiohru3oILzrvLoZ1jNA9gonsj5aq/P9FA62bg1mP86M+kKQNTg1tbbW/tMiaqP5O/kfUEsDBBQAAgAIAJ2Qd0hNDGcWtAQAAHcRAAAmAAAAdW5pdmVyc2FsL2h0bWxfcHVibGlzaGluZ19zZXR0aW5ncy54bWzVWG1P21YU/s6vsDz1Y2PK6KAooWohCFTe2nhSp2lCN/El8erYkX0zyj7F9kAwQGFlrGqLyquSdaOw7pW1lP6XXvLCp/6FnWs7gRCgZoyxSUDi63Ofc57nnHOPTfD6/aTCfYF1Q9bUEH8l0MhzWI1pkqzGQ/zHYtflVp4zCFIlpGgqDvGqxnPX2xuCqXRUkY1EBBMCpgYHMKrRliIhPkFIqk0QRkZGArKR0tldTUkTwDcCMS0ppHRsYJVgXUgpaBQ+yGgKG7yH4AMAfpOa6m1rb2jguKCL1KdJaQVzsgSRqzIjhZRuklR4wbWKoti9uK6lValDUzSd0+PREP/BzaaO5ptNFRsXqVNOYpVJYrTDIlsmbUiSZBYEUiLyl5hLYDmegGhbmnluRJZIIsQ3NTMUsBbqURxslzliKB0aSKASDz6JCZIQQe6l64/g+8SoLLhL0qiKknJMhDscox/iO8WhSG9PZ3iof0AMR4a6xb5eN4ZTbBLDd8VTbBJ7xN7waez9wnd/Mhi+09vTf2tIHBjoFXsG93eBojWCBIVaxYKgrJbWY7gqWJAk0smoimQFSvSQjAYmUOQK0uNY1LpkSOIwUgzMc5+ncPx2GikyGYVeaIReuIdx6oaRwjFyh6UtxBM9jfl9OBcQAoNcVkvi6rVqSbS01lAXXO/7tI6MMogIQbEEFA+sOaEFhYNLFbNhTa2hxq65qKZIVUI4GcVSP0qCwINdKs8Ng+oKcBtIYZWLIBXaTibAN1bdYaSjBpGJ025dnvUNXUYKBy0F5wLm+iJ1/GMJpBs1MlelZtUea/+U2svUXvnMFcBdO862uJAp7ExT88dyboqai9T6k9rPqLVG7UlqTlFrsjA+s/cd3HpIzR1qPoLFd9uLfpCpOUfNjXrAUv5VYWqeQVlThckZcF2Yz+4tT1PrQWFjevfluOMrR80sNZeoCZZf0Yzlx2NhbALQ9jI/UysDX6i5STPmwQC4S26T9PR3hu9e4iC8quvi89VyftWL6s1YOWdSE2SxqPW1R/y8Y4AU5FdLz7/92/T9eZne3ZqpkN1wMm5ChAfCNh2+T6g159ev/0Rv7pSfvTiQ6HnH0ZkE92K2pjy1TxbBDQAimZ0oLm07Uv9AzW+oBa5/Yt8974z+P+09X6V/dr9+aa69qNDccf4uOknPH0q0v8L+3inL2kRbD5xzo6ZcfaFlrdJYvrg1UVs2ENsbpqS1Qi0Q8xXcLWQ3y/br02oCuSjnsoWNx4C5tzReeJll+jtO6/vLD3jjlaYPm69+1NJ6rS0gvM3kLp+4yZu4gwqS1crI7Th2pPvbdWiwv2fTCeO9bm+Xpidh4mGpzunRjyzeaK2fQ0GBDcWjZ6Qzyg+NyOjFzcji2kLp15XSb7PFpwvvth/7qi/7KbVtapuVfvLbOqUnG8X1ZV9twY7JLV9ze33ZpyU7lvzVOBs17GfCj/HALX+aPaT2OrW2qf0LtcepvU2tP6idZ5dwTjnPFr7ozs3svl6ACVGY+H3v0SzrW3Z05px42bT4X/Twce109vb/V1r4yMdc+cQedrv+PFs4EAicW+4v7mC8OFX/S0K5V9W30JrXzqBw5At+A6zX/rOkveEvUEsDBBQAAgAIAJ2Qd0h5wiZUqAEAAB8GAAAfAAAAdW5pdmVyc2FsL2h0bWxfc2tpbl9zZXR0aW5ncy5qc42Uy27CMBBF93wFSrcVgvDujpQgVWJRqeyqLkwYQoRjR7ZJoYh/bxxetjMpjTfx1ckdzzgzx0azeLzIa740j+V7uX+396UGWlNiB8+2Tmv0VOuepMkKFkkKNGHgOUh+/fQmn+4EZuyx0nR5+NC20vDzOEJniCYQTSJajmjfWlsTKk1xj4k/VmaXrM4ZGWVe7pTirBVxpoCpFuMiJSXjPc3Kx0zQgXkO4gG6JhFYpn57HHT7deTd0e8Hw25ochFPM8IOcx7z1pJE21jwHVvVxd8cMhDFhW/PwGSmlwnQRKo3BakbOJjOZpNePZkJkBIucbvjUb83RmFKlkAN395Urz9Qy7iakEPniUzUlR51gtFoYNIZiaFSpcB/7QW+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vikV6SIFh0D+4/t+kpP1a+jZ03iyDhXkfA/MoHatxbuCy/mwK4BRaLBteodGATpgdZVJmxd48oZMIJYqkBQ8QhhLIaZp4pZGnxrI9TGkYuLaDSKdwaGYTTEuKixuaf+yPzOosowxeYu2D0es0j2lBWHktYLZubaGW+wciF+AwS2ANoDObwA+rgApvi+ek44U0jdTkGK13Cp7A1BLAwQUAAIACACdkHdI+mCV1HYAAACCAAAAHAAAAHVuaXZlcnNhbC9sb2NhbF9zZXR0aW5ncy54bWyzsa/IzVEoSy0qzszPs1Uy1DNQUkjNS85PycxLt1UKDXHTtVBSKC5JzEtJzMnPS7VVystXUrC347LJyU9OzAlOLSkBKixWKMhJrEwtCknNBTJKUv0Sc4EqIWK6xVA1uiH+js5GBoamCroKvkDz0zJTU5T07bgAUEsDBBQAAgAIACST9EaKJOKo+gIAALAIAAAUAAAAdW5pdmVyc2FsL3BsYXllci54bWytVU1v2zAMPafA/oOhe6WkXdc2sFt0BYId1qFA1m23QLUZW4u/Jsl1018/yvL3nG4FdkhgU3yPFPlIu9fPSew8gVQiSz2yoHPiQOpngUhDjzx8XR1fkOurd0duHvM9SEcEHilSYQA8Jk4Aypci1wi+5zrySM9AkZk4uRSZFHqP3GfI3UW6JO+OZuiSKo9EWudLxsqypEIhIg1VFheGRFE/S1guQUGqQTKbBnEa7FL/HY2/JEuZ3uegeshcvz1wTdJyPCsxIClPaSZDdjKfL9iPu89rP4KEH4tUaZ76QBys5Kwq5SP3d3dZUMSgjG3m2iTXoLVJorLNXL0Ui4vUUdL3iHXYJKAUD0HROA0Js1g2AXa3MVdRzaMGtIZX7UTNW/ltzPumcas6xzrnvHiMhYrwqA/prJNAlw2jukl13UpBD42CVoaJOBJ+FUJCUL1+ayUyXxAbsFVclSdVpY8H+LTivs7k/hZhqKK6g7RtGrVNoxWo5aBt9HVHQZrbboHrQkJTqpn7JALIvnApuZHFlZYFuGxkrLFsCHaZvXLdpK4hbqST+OwfemP8Rq35qV7rTAX4H435hERtTUQawPNKoI+GBGuqAYttbFTnMTUxu5xU8Zj0dD0w2RzrpuBFHM1lCDiGAdecdXZ2CAqSK3TxCznC9g4OgiMRRjH+9CTD+PQgTcLlbpKhd3AQHGf+bgLamtsysnEdR2JqFeSyiXXi+oXSWSJeKnkO9oxeVjp8beSao5tctAfn8z9GcRCjGcwtmVhd5qm3r5rDezOnWnU+m9xaBmrFeQBd5NarmYUiH/kEsOVFrG/7OTX7sAcd5Tw1HdNc31HvWbkWL+CUIjBfusWpqUkERjMe+XBx2mPAfuJ2GYSvTIcibrO0qQOlrHqz/1VFmy1ft852/VCHXazhk4DSYuxMfUR1hDIr0mDUQ5p3HxEV4067kcCdGLZ4o8UJijTLPfIeH+o7X55ddlc+x084631r7m1gm8sbVnqdcKcgVuu6vYhb7wZ8/A1QSwMEFAACAAgAnZB3SNDIOwRyCgAAZycAACkAAAB1bml2ZXJzYWwvc2tpbl9jdXN0b21pemF0aW9uX3NldHRpbmdzLnhtbLVaa1PbVhr+3l+hMdOZ9kPx3YYZxzOyJIgmxqa2Aunu7HgEPgFPbImxZRJ2/AHLIUtuSzbXIck05AZtaULbTdqkkOTHKObyqX9h33Mk2ZJtjESyCBh0zvs85z3v9VgiVjlXkJhqRZFLhX+KSkGWskhRCtJMJf4FRcWm5aJcHi+jClLIgH2IksQSOuHR4VRlehaVEPVVSc4XzhZQ/msPVVFEKS+W8yc8Z8ViBXl0CpOEKsDEVFVRZGlwWpYUJCmDklwuiUUPNS8Wq0A9Qr483qOB8jwqu4CdFadR52LREXwdibKtFI7iqydmWi7NidJCUp6RB6fE6XMzZbkq5Z3oOLswh8rFgnSuJTwcZbjeqxQLFYVXUKmHbtwQvhyg5sCbFdRWLcLhqz+wKE6hon09nxNE51p9zNCBnC9UCooFSfvx1RM5J86gXjbv42FwFazRy08E1AejoAtKSzoYwFdv6aK4gMq9lmBD+OoNkueqcy7DZ64sz2Ar94L1cW0LVpTFPFSAtno+fPXH4M3h5Zx4x2YwsnXWlIt5LeWFVCBvZwnSiSYLUl4+z0tnZQNolhoGz1biPko3EDUUpYfYIbgLJUIBKhriAtwQxXJhBuaGg+xwkIE5NuBnYt4OCp23jKahvPRmjXlts90AXqqgssJLeXQhHrRLW6fsOxgtg/lBrhKPhPBVM1et6XFChfxQc7hagA4GgxGKCbN+1leLRoejtJ/ifKGwL1hLDOE4pPzhsH84UvNHA+Eg3I0MR4AlxA1HqFA0FAqwtQAXADRF0wk2wNSiwWG/n4bVuKFhpjYykoj6fJTf7w+G2Fo4EhxJ+CiQDgIHHRzCBgyywUQwUqMTtH8oSI0wI4mRUI1juQgTpoYCXMTnq4USiaDP1zZue3dWc7VHHW/HNOcRhD1d0HO2HW324IpNV8tlEBZQCaJcQdSUWEEp0vn0lP6mYrTMb4Q0zQR8/rAezgDEjdHEtRqobbSVH7iXxg8jjHnJtC2XrI3aYVuND+iRZOzTCZJUeBc4a2OND+gF1ynMWEvvqf1Ah7RWJ2q2e2t8wEfaaj/pHt01PqD3Vecws+XFB/Tq6whp6a+gKPlygWsvebRFDmmz8QG9hPeDdvZZJw7varSgI0EdDSKNIz6g99i+4l2tNj6gF8++qM5e68R6vZqtE0d3dVvQkPRZR6BWu3XiJcNseqftEDRuO2tJrASrgHOtxcUYIpTjiRyTHhunU9/lkunRdC7Bj3riH3fqu89faI0Xmvrqq0Bk6II/HPk65jVwDpmyY3QyaeeiCFnY54wrJWTSyRwQcslcijsjeOK7Pz/W6m9cg9OnhSSf4jxxTX2iqetaY1lr/Kipz7TGf11zjWe4CU+8efm6Q0VOZzJcSshlkzzL5fhsLpUWiJmSnMCxQLT0g1Zf1+ovNfWtqdRlTb25v36VjK9o9TWtfkerX3SwGJseo/lULsNlhQzPCHw6BVtu3NMaP2vqDmxWa1zSGjua+ofW2MC39ZfN5d8/vnu4v7ik1a9p9VtYD1i+8Vg3jla/qqmXYfDg7m/76xug1t7Fx80rb7X6pla/p9Xfk9+PtEV17zYI39v/AX7f1up3QV0y+0BTb8GsE9Uz9CSfGs0J6XQym+NSrDmCd3AZRw9WnCil/gIa7b1WP/55yT1xhs5yGQik35ex7uorrbF2PJIcCW7dfcDW/Pe2a56T/OjJJPwIWCOtsUL2p4fAsmuycY44+76zmIaQ5DIQ0dnsZDrD9o8SPRjVq8TrW1rjPyRUt7AMCdXm0vPmlQdmQKw6WJ1PMWlIC0awaWDnrV/bffGUkEIKqJp6pRVQDhYY47JZepTLJdJnIOGAHMcjfC+7xKZPeeLpUy5B33FZvOKWs5xN0RP8KI1zFVcHM3VJaVhR95Y2dt8s20oDZGj9A3YFLmVbmroNs82Vrf3GO9eLZblvT0Mg8HQSV0brGlv76yvNl/dx5q9dav4JHtjQtSEOcVuWoGQyHItD9dvT/N9yIzSf5NgcxC6bnswJpLBbl6e+NIpliuXOfEnhKnVn5eAx1KdrH99ch6jY33hKzPBIU+vaYr25BLm8ebD4G751V3U6NLPVZruClkUWjURYrDvTehP03Xtxu9t0x9YRZ83nU1C9adp0FbK8+WFpf71O2kEr61bdappluBSd4dPH8fXW+/0ff4UdNJ/9uru2Y+sz2OkbHY4+nl59PG3wt+pdP203DG3Vm0TDn7Q6FDGw3C/4b3cl6xAle7najYYWe95YNu35iXpm9e6R4KGy7t15vvvilSscB4cUqDgHD7abL27gswYu+JuuKPjUSLqjaakfgGe3sdRc+9UVVSp9BJs9FVxbaQLc0ZNda2xrjVta41+a+pMrxkkukeUFOM1OoilKU187PjCQ+qHHhz0h9YOfrQPgg9/exnbz6h2jLOAD72arYjRfXoPj13FLmuWAauucAi8kYV+7t67DoRTsDqfTg9UbmBkH67p5qlx1tsTpMc60mt7ybJvefbjYfE+qMz5pP+reffPS9YO7V1vHGhj8a+fRJ66s7++IIzlZ18FCrTrxaS41K5jp0jskyD+lD2Q5OsOczDF0iuHI0QIO709J3G87S3SDAFITGzMpZHNJOkGoGt9rjYbWqJtucZiOBqH+CY7lRmggNePg2cO9V08GBwed03QopTPsvb6x+/3Dv3buu+WB8oMrPdfi+zupiU/+4YBIoBN2rA51iDQ+Frewx/lwLPAQ68f8wPnxzeLuqrp3/yI+uPzfP2GS5DNCgBYEmjk5BvmJj+oN6IHviJ5vXfKM0ZlTUJHJJzAjOoFlk1T3i477mpWReNONHy3YT3vMYWX6jJ0W20bgx3M0y5LHQli7LWxyyGP4g3QQ6yMi/HHzw7vmlTUX3MxJOgUt5HPTk9Zt1lUoRvp9K9OM3u3gfNAaaD+VK4oLclWxPeSTlLJcHMePR7vfB4AAfpo7VURxpVxFMa95Z5WozMrn01WlWJBQnLylj3mtQ52i46DDuFitmJT2sU7pDDpfkPJWXmOkU3BCLlZLiNG3Y5W3T3TCGCZB3h9YEa2xLtXLaN6YsujeHuyUT6ELSpe8ZbBTPlss5FFaKi5069Q5ZYWaD3UTYtk6bnGeQdTDeyCEJBEG84aK5p1dBquQxE/3K5adGAN2yZKcR/EK1lYolBCOAAhDPGbV2HuIyjFJnC/MkP8iGcOYqQWy7wp+e2WbaAewt38Ex5SCUkSHhzfZhzwjW21N7r9wZcaY/haq0xj6KKUszKETHlFRxOnZEn5r6KEMjhMebM72S+5eOPwqBkCojN8nWpD6f8T0hZbE8jlUFmS56G5JSVZQxd1Ssp7u/UExb5edYt5+HooZtIc7UKqWplCZgxgoIDM47WNW6dnCzGwRfpSJAjqP8nbYIZNWvDIL1JJYaOWBZcAWVkgsT8+auaLfWOdL1aJSKKJ5VDRkLAMW0/TffawCudE/tGklic4q1uA2RlzngFHq2pFolbZPHAqbAH174/QZlzmniFMVsv0excpZQzLrNA53q6g+YAvcHouB7GEOiHmtnRaKVNcr+84xgALfof9L9z9QSwMEFAACAAgAnZB3SPinZe5PDAAAziAAABcAAAB1bml2ZXJzYWwvdW5pdmVyc2FsLnBuZ+1Xe1SSaRpnJmuSJm3TxiZTs3ZGO1NaY6sjXkjHxinylh1vJaaY5ipSIaAYMFNNWpbuNm1a3qfxNghkCgqIbFoyloqloInIdNPiU8gQSBBYPmtmO7t/7D/7J+85nO+873l+z+X3Ps/zPpyPDA9dDd0AhUAgq/d+G3IAArGyh0CWha5cYT4595MNwvz5AHsgNBhCH9z40ryxSg8KC4JAWkpWLSYvN++tj38bj4VAbHrA3wcCTGMqBLIJtTck6GAuclYqK3quTRTMGfw6V5722dw8tGqVK+9Ybd0nbcj5zWtC5roHEll/vnvz9qryyM7jCNc1kUWPVuzbdsXbAe0KTYkuZNWuPb/Smr1mNKSx75Ow8mPnj/srT/AlylMq32k9qVJlqKr0VeXePrMrf5Aw2D+z30s2vbCzNIZnmDFU0ybJ07OiEqMq1C27C2dn9rSjhhMYSau5HkQhnO4uobx+OnXbfAqpGw9q/7Hm1bDJmKG6AB6QRGvCT3frTXqyCqQFsl201kOk2pTg8KF503YQ0TE/RfMp/2M3wgGFjjgGfWD+FFqDkN37I8GzlNOgzBo7M6GQ78pqwKM7ViBnmz53Bzc7LRALxAKxQCwQC8QCsUAsEAvEArFALBALxAKxQCwQC8QC+V8QD1r/u9VtDU17uz6JiNzhtbRac0+fvvZ23bWzfye4rarmyDvJOavlbwW9itzcy94KxvsH3X4n+eTfKjENNa+STKpBOcL0apqq5xt+k3fxF+flDvzFzNam9lhM+yRZOljLeibYVcpVs3cuKeW+AKq9WIOjrCbUvWmTougB+3Bie/HLYgxvFi0v+0zo8rTmFUbZyeYs9guuK2cm5Hi55uqkK7yevVGORS0Zxj/QCjF8b4mTEOcRi8Fk4SrZg9EAqfpk+csnNa9+JZgaF2w86rIxL510qOv3XQN90lh5hn0BAsoRPMn+YXweHIyj+AQuVLERjlIbjEkUheaQrJMTDowligQ7tJUPT0R+NR+wgMtHKIdchg/bzLF3tmquklOjebNbTQWUmElbkEfUYSn7dRPGf2jRNyMJlenUytDFTXX2uNtAaYS/ZiAYuPLpuxNcHCCWv2yoRvLmeh3bTamnhIH6mb4TBt7re1+4YaabGqpgc92rPCe67lwdAxh88rQq0TRjInXOP0QQjM5V+Qq2KF/JI+gvD0vwvCYMqkM8+o2TflEllOXlGxiXONlOw4kxLrGZqFGqpFHbOqmswxeGeoflvRenunBALAzFrj8ElPmOCHaNWv2gTmjPQ/azYVu5ZINOft6taix3s8/hHwpgaR2wvc2NkW54NcuZ/Oax+4E4ls6PKiSQ6AA2yU3ChM0pjIGIu+fEezUsIIzk2IPWjTeiAHQOhkGPbo+iarkpXxvySP44Lg3NRfJoRL0aD8AQ6L7Q5Tly717878wd4k3tBtJvsC/ScP0b5elcNjIiKDJuibEKql3rOCv/XAE1//sGf92mvPKrNOOk3IrDFzjnzwzy5g38auNecmUuwW1CQm+fvYWWzDOjBJqnBxIb6IeUGJ7MIBKISIkxhY2M2hZABAdg6pbtn9onyEoQIAWfgSmd+LNo+MMpsvRsbQuz+BoiQJ1cbA0FmNmqzriUvj4K4QmMxfmITVmboaLhnkwYnFhGD+DBZqZO/yL4DgtAc7Mk3iT0xyWz/Gq10KhzObSn4MJy1Cgg1rX6jurIh7vHLqM0ecSzZkuP9oxPeBaOfckS78T+khTKVr5jf1uL2Do1E1dyQjukQ1Pzawq0NZJTmZVfaSOGCiiltPU3Z4nRsm8oki5v/GqotB7JUKdj6WrDVwdNrjoqZUEikpn0toTAay6SEZSGRANLtrXoFoOvoU0Jv8Y6mgNli4S/6Pcvscpdny0/qo9Lodn9KtbZesnaOLF5ua/TVXRzcPAgF2Oi82b3LP14x8qgWudg71PIcbrnCy/WVkH/XEowWHAOyQjTCloXyNUhUrN+8RvPoGSeGK1I6WgqnUWdZ4ZvKgCQjRiJHCkndi1eaQgZU1DttI+37K7vPBdMkdB91OgcR/34mPov9pww3qQUCu0xRdNNUuLZ4IA7zR5UuEzjQmsJ800rTiKkggX+J9YIozDrU/C6ZlRE6OluIk0ycfd4tKdEsLZ8rT3nx3+GASnBvMpw058fTiVWHiFUy2AtCsVtBpz6o95DnsN3qo1xM6q1B81Fgy5lemuYUaXaZd9qcQeocOWTPTyKYTS5Ucs0NrNmiVJFTGRj7hBasmXZOVtPaoGYaVzmzXqs1gtGJDMxUcnV49mgSzNUv1MJ8I+2H82ioa7eAoCtK8GEwTr0hPGyXBDN4SsE4Ubg51t+7Exa+LECVmXqOJnKL4L10YVYQyvlZKIbQOOf0amMAYZyeqwE/+g4KsmReeEDqQT46RvapJKolx41MHp0Wo/NWVxkO5FraA/QmnNWfexMNkrIk7Qln11/yMQxoDihIfOyBuKGXnoU2JJnymIJUCZ5RcLDsQTBtiaKYGzE+j3H0vAEsY4844zboZngElt6jfIHy9atTeBfP5bVA5Q+Hv5C/ndbnKPeX/1WF6FQJt+xy5yriA3Gi7Cj7/FecE1aidaTF4soRFZeXoPp4NmEgJM1OB6Y2NvXrcVfsr67pGFUt5CeATbDtpz/Rm/U06C4vHW/6dLbxep7Zof3i4ghdz4HU0zQKRbCEWDe1tXZ2YszpVMe58qJjwL7ZxRZEu3TsS32MBwvm3b/PoiKKrl8LGB5yvCN9UsdLq/PaTt2KVlE05sqa24iAW/CzomR+5q/K6YGyqmOPtkVnbfISYb4xLS0YZAO5K/1yK9rcQuRAaJafGGD/7zUNPsRxoWki90nhgOyglHPty41EVYOZID3PcJvzZQvVS676HE9klXSRI2LfPzb95laRqCOactQGAafRwca+0lUWd6z9gj6lm1llxhqw5jpEhQVkf+C/2KAlRQF8ho9Lxu9sFKtVAsTAN2SkS7OcJ0aO3SgVwxL22rwq7j8/vVFaxRcJZ2eyMWvXU1+7kJJvnEf3jH9DIaTwnr7vc0W4uQPrKXee364YC3tyzdgJZizYI9r0kXV8sW4AZAcEgpeOoAGg4h0wWpbM2Dvl+49uXbeJHaAiy6u3P5vnZyG1TnUBq+DcS9y+Am3JGMM9w1mpSG8iB4mPX2pPGMiktGGbW1nzR0hvvvV9HDq0l37e/Zq5FRGlf8/atfZsBaebXGJJz0XweMNA3JqhZdPl6lO9LVtwJ1PIgIXns0q/yY1t8qZkVXjOYySmxnrnOr9m7PNbtZv6C3JpgHXwS59BU288nICZCa73LkFhvvdSownK45xbcfHKyhvXGzpxnm3aniUKT93oYCvuU+Fd5yoy+u+92gUdn6qjQTaoBYUizK3zFd/GEWlMBw6r+n2dZsz1OtufVlkZqIMTNvNtPwH8s8umV+jCvn0g8Rq+VDYu+dojI7kcXRDWvLLg9vemPvGgG3Fd+JqNUNFlXHT1deo1Yv/VH/lkuA2VMFS/ucTU7kbwa/qNidsf8bMn5jRn7s3j3IGVClZsfTDvuug+wCrto8ZWsfYQHGnc3oSYHV9WCN1Rd5syEZlpT83gNOaH0uUuaqN7H0dzPr+5wCDBGhoMz5LN1jlgLKz96gXW+9qmOUSu+KB/JPh0VXDfzyxE5fhmWBAG6cWH3nYQAs6fJqVa7QXl0aiK8IwYKut+rp1j93QY8A9917Pghj2vZmt9vme3+Ro2yRKLbP1NRkMwwmo7/wb/hck/0hWdBL2iyiX+xVFZ7pdFasBvzsBqAJj2dSXz7HRfGOL+qeLSR3qR35u1Wp+Qelo0ZdIkpwQUfnzSXJbeI0vulikGrz6xnY/b+CZL/r38Hq3n/ho8AqWzRZGl3bcMA9OCJmjmNCY32uzsHPgqHx66nlpEjLg+KzR1urMzuoOvFIuRBqDVan/aJ1dIPAf+n8/Ne1Mmn8gkbkuzYVPqX7xU7D0CqKHz3TeX3mVnyncL5wJRjfl9+hsSMIx18B69s/V5QIXyin1XLoi89yZq+bx6e1ImWbi+w5+Ooxlc0+U9+GhUHyXRnwIU9l5tZtBWbgx8N0Qe/FMfjg9epSGejcHe4dFdmyi7o5kNLy6BjfOyyeVh42797/51Qee83qkkFNc9m6eBm9pDHlq7q5IDYxGkCtT3/ahpeV99P81imczdXB1QPrQXxxW7AD/A+zdEx5CDz5y+l9QSwMEFAACAAgAnZB3SIFvGFJLAAAAawAAABsAAAB1bml2ZXJzYWwvdW5pdmVyc2FsLnBuZy54bWyzsa/IzVEoSy0qzszPs1Uy1DNQsrfj5bIpKEoty0wtV6gAigEFIUBJoRLINUJwyzNTSjKAQgZGBgjBjNTM9IwSWyVzM1O4oD7QTABQSwECAAAUAAIACACdkHdIGRSC4XcFAAAyEwAAHQAAAAAAAAABAAAAAAAAAAAAdW5pdmVyc2FsL2NvbW1vbl9tZXNzYWdlcy5sbmdQSwECAAAUAAIACACdkHdIq+3qScoEAADmEQAAJwAAAAAAAAABAAAAAACyBQAAdW5pdmVyc2FsL2ZsYXNoX3B1Ymxpc2hpbmdfc2V0dGluZ3MueG1sUEsBAgAAFAACAAgAnZB3SIaODw/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RGiiTiqPoCAACwCAAAFAAAAAAAAAABAAAAAABHFgAAdW5pdmVyc2FsL3BsYXllci54bWxQSwECAAAUAAIACACdkHdI0Mg7BHIKAABnJwAAKQAAAAAAAAABAAAAAABzGQAAdW5pdmVyc2FsL3NraW5fY3VzdG9taXphdGlvbl9zZXR0aW5ncy54bWxQSwECAAAUAAIACACdkHdI+Kdl7k8MAADOIAAAFwAAAAAAAAAAAAAAAAAsJAAAdW5pdmVyc2FsL3VuaXZlcnNhbC5wbmdQSwECAAAUAAIACACdkHdIgW8YUksAAABrAAAAGwAAAAAAAAABAAAAAACwMAAAdW5pdmVyc2FsL3VuaXZlcnNhbC5wbmcueG1sUEsFBgAAAAALAAsASQMAADQxAAAAAA=="/>
  <p:tag name="ISPRING_FIRST_PUBLISH" val="1"/>
  <p:tag name="ISPRING_ULTRA_SCORM_COURCE_TITLE" val="情報モラル教育 小学生向け"/>
  <p:tag name="ISPRING_ULTRA_SCORM_LESSON_TITLE" val="情報モラル教育 小学生向け"/>
  <p:tag name="ISPRING_PRESENTATION_TITLE" val="情報モラル教育 小学生向け"/>
  <p:tag name="MMPROD_UIDATA" val="&lt;database version=&quot;11.0&quot;&gt;&lt;object type=&quot;1&quot; unique_id=&quot;10001&quot;&gt;&lt;object type=&quot;2&quot; unique_id=&quot;215453&quot;&gt;&lt;object type=&quot;3&quot; unique_id=&quot;215982&quot;&gt;&lt;property id=&quot;20148&quot; value=&quot;5&quot;/&gt;&lt;property id=&quot;20300&quot; value=&quot;スライド 45 - &amp;quot;8. ネットゲームのやり過ぎはダメ！（有料アイテム）&amp;quot;&quot;/&gt;&lt;property id=&quot;20307&quot; value=&quot;272&quot;/&gt;&lt;/object&gt;&lt;object type=&quot;3&quot; unique_id=&quot;216200&quot;&gt;&lt;property id=&quot;20148&quot; value=&quot;5&quot;/&gt;&lt;property id=&quot;20300&quot; value=&quot;スライド 41 - &amp;quot;8. ネットゲームのやり過ぎはダメ！（有料アイテム）&amp;quot;&quot;/&gt;&lt;property id=&quot;20307&quot; value=&quot;274&quot;/&gt;&lt;/object&gt;&lt;object type=&quot;3&quot; unique_id=&quot;216202&quot;&gt;&lt;property id=&quot;20148&quot; value=&quot;5&quot;/&gt;&lt;property id=&quot;20300&quot; value=&quot;スライド 44 - &amp;quot;8. ネットゲームのやり過ぎはダメ！（有料アイテム）&amp;quot;&quot;/&gt;&lt;property id=&quot;20307&quot; value=&quot;276&quot;/&gt;&lt;/object&gt;&lt;object type=&quot;3&quot; unique_id=&quot;216203&quot;&gt;&lt;property id=&quot;20148&quot; value=&quot;5&quot;/&gt;&lt;property id=&quot;20300&quot; value=&quot;スライド 46 - &amp;quot;8. ネットゲームのやり過ぎはダメ！（有料アイテム）&amp;quot;&quot;/&gt;&lt;property id=&quot;20307&quot; value=&quot;277&quot;/&gt;&lt;/object&gt;&lt;object type=&quot;3&quot; unique_id=&quot;216233&quot;&gt;&lt;property id=&quot;20148&quot; value=&quot;5&quot;/&gt;&lt;property id=&quot;20300&quot; value=&quot;スライド 42 - &amp;quot;8. ネットゲームのやり過ぎはダメ！（有料アイテム）&amp;quot;&quot;/&gt;&lt;property id=&quot;20307&quot; value=&quot;279&quot;/&gt;&lt;/object&gt;&lt;object type=&quot;3&quot; unique_id=&quot;216234&quot;&gt;&lt;property id=&quot;20148&quot; value=&quot;5&quot;/&gt;&lt;property id=&quot;20300&quot; value=&quot;スライド 43 - &amp;quot;8. ネットゲームのやり過ぎはダメ！（有料アイテム）&amp;quot;&quot;/&gt;&lt;property id=&quot;20307&quot; value=&quot;278&quot;/&gt;&lt;/object&gt;&lt;object type=&quot;3&quot; unique_id=&quot;217394&quot;&gt;&lt;property id=&quot;20148&quot; value=&quot;5&quot;/&gt;&lt;property id=&quot;20300&quot; value=&quot;スライド 35 - &amp;quot;7. インターネットを使うときのルール&amp;quot;&quot;/&gt;&lt;property id=&quot;20307&quot; value=&quot;280&quot;/&gt;&lt;/object&gt;&lt;object type=&quot;3&quot; unique_id=&quot;217395&quot;&gt;&lt;property id=&quot;20148&quot; value=&quot;5&quot;/&gt;&lt;property id=&quot;20300&quot; value=&quot;スライド 36 - &amp;quot;7. インターネットを使うときのルール&amp;quot;&quot;/&gt;&lt;property id=&quot;20307&quot; value=&quot;281&quot;/&gt;&lt;/object&gt;&lt;object type=&quot;3&quot; unique_id=&quot;217396&quot;&gt;&lt;property id=&quot;20148&quot; value=&quot;5&quot;/&gt;&lt;property id=&quot;20300&quot; value=&quot;スライド 37 - &amp;quot;7. インターネットを使うときのルール&amp;quot;&quot;/&gt;&lt;property id=&quot;20307&quot; value=&quot;282&quot;/&gt;&lt;/object&gt;&lt;object type=&quot;3&quot; unique_id=&quot;217452&quot;&gt;&lt;property id=&quot;20148&quot; value=&quot;5&quot;/&gt;&lt;property id=&quot;20300&quot; value=&quot;スライド 38 - &amp;quot;7. インターネットを使うときのルール&amp;quot;&quot;/&gt;&lt;property id=&quot;20307&quot; value=&quot;283&quot;/&gt;&lt;/object&gt;&lt;object type=&quot;3&quot; unique_id=&quot;217453&quot;&gt;&lt;property id=&quot;20148&quot; value=&quot;5&quot;/&gt;&lt;property id=&quot;20300&quot; value=&quot;スライド 39 - &amp;quot;7. インターネットを使うときのルール&amp;quot;&quot;/&gt;&lt;property id=&quot;20307&quot; value=&quot;284&quot;/&gt;&lt;/object&gt;&lt;object type=&quot;3&quot; unique_id=&quot;217506&quot;&gt;&lt;property id=&quot;20148&quot; value=&quot;5&quot;/&gt;&lt;property id=&quot;20300&quot; value=&quot;スライド 29 - &amp;quot;6. 悪口を書かない&amp;quot;&quot;/&gt;&lt;property id=&quot;20307&quot; value=&quot;285&quot;/&gt;&lt;/object&gt;&lt;object type=&quot;3&quot; unique_id=&quot;217507&quot;&gt;&lt;property id=&quot;20148&quot; value=&quot;5&quot;/&gt;&lt;property id=&quot;20300&quot; value=&quot;スライド 30 - &amp;quot;6. 悪口を書かない&amp;quot;&quot;/&gt;&lt;property id=&quot;20307&quot; value=&quot;286&quot;/&gt;&lt;/object&gt;&lt;object type=&quot;3&quot; unique_id=&quot;217667&quot;&gt;&lt;property id=&quot;20148&quot; value=&quot;5&quot;/&gt;&lt;property id=&quot;20300&quot; value=&quot;スライド 31 - &amp;quot;6. 悪口を書かない&amp;quot;&quot;/&gt;&lt;property id=&quot;20307&quot; value=&quot;288&quot;/&gt;&lt;/object&gt;&lt;object type=&quot;3&quot; unique_id=&quot;217668&quot;&gt;&lt;property id=&quot;20148&quot; value=&quot;5&quot;/&gt;&lt;property id=&quot;20300&quot; value=&quot;スライド 32 - &amp;quot;6. 悪口を書かない&amp;quot;&quot;/&gt;&lt;property id=&quot;20307&quot; value=&quot;289&quot;/&gt;&lt;/object&gt;&lt;object type=&quot;3&quot; unique_id=&quot;217669&quot;&gt;&lt;property id=&quot;20148&quot; value=&quot;5&quot;/&gt;&lt;property id=&quot;20300&quot; value=&quot;スライド 33 - &amp;quot;6. 悪口を書かない&amp;quot;&quot;/&gt;&lt;property id=&quot;20307&quot; value=&quot;290&quot;/&gt;&lt;/object&gt;&lt;object type=&quot;3&quot; unique_id=&quot;217671&quot;&gt;&lt;property id=&quot;20148&quot; value=&quot;5&quot;/&gt;&lt;property id=&quot;20300&quot; value=&quot;スライド 24 - &amp;quot;5. パスワード管理&amp;quot;&quot;/&gt;&lt;property id=&quot;20307&quot; value=&quot;291&quot;/&gt;&lt;/object&gt;&lt;object type=&quot;3&quot; unique_id=&quot;224503&quot;&gt;&lt;property id=&quot;20148&quot; value=&quot;5&quot;/&gt;&lt;property id=&quot;20300&quot; value=&quot;スライド 25 - &amp;quot;5. パスワード管理&amp;quot;&quot;/&gt;&lt;property id=&quot;20307&quot; value=&quot;292&quot;/&gt;&lt;/object&gt;&lt;object type=&quot;3&quot; unique_id=&quot;224731&quot;&gt;&lt;property id=&quot;20148&quot; value=&quot;5&quot;/&gt;&lt;property id=&quot;20300&quot; value=&quot;スライド 26 - &amp;quot;5. パスワード管理&amp;quot;&quot;/&gt;&lt;property id=&quot;20307&quot; value=&quot;294&quot;/&gt;&lt;/object&gt;&lt;object type=&quot;3&quot; unique_id=&quot;224732&quot;&gt;&lt;property id=&quot;20148&quot; value=&quot;5&quot;/&gt;&lt;property id=&quot;20300&quot; value=&quot;スライド 27 - &amp;quot;5. パスワード管理&amp;quot;&quot;/&gt;&lt;property id=&quot;20307&quot; value=&quot;295&quot;/&gt;&lt;/object&gt;&lt;object type=&quot;3&quot; unique_id=&quot;225310&quot;&gt;&lt;property id=&quot;20148&quot; value=&quot;5&quot;/&gt;&lt;property id=&quot;20300&quot; value=&quot;スライド 3 - &amp;quot;1. インターネットの情報は正しいの？&amp;quot;&quot;/&gt;&lt;property id=&quot;20307&quot; value=&quot;296&quot;/&gt;&lt;/object&gt;&lt;object type=&quot;3&quot; unique_id=&quot;225311&quot;&gt;&lt;property id=&quot;20148&quot; value=&quot;5&quot;/&gt;&lt;property id=&quot;20300&quot; value=&quot;スライド 4 - &amp;quot;1. インターネットの情報は正しいの？&amp;quot;&quot;/&gt;&lt;property id=&quot;20307&quot; value=&quot;297&quot;/&gt;&lt;/object&gt;&lt;object type=&quot;3&quot; unique_id=&quot;225312&quot;&gt;&lt;property id=&quot;20148&quot; value=&quot;5&quot;/&gt;&lt;property id=&quot;20300&quot; value=&quot;スライド 5 - &amp;quot;1. インターネットの情報は正しいの？&amp;quot;&quot;/&gt;&lt;property id=&quot;20307&quot; value=&quot;298&quot;/&gt;&lt;/object&gt;&lt;object type=&quot;3&quot; unique_id=&quot;225313&quot;&gt;&lt;property id=&quot;20148&quot; value=&quot;5&quot;/&gt;&lt;property id=&quot;20300&quot; value=&quot;スライド 6 - &amp;quot;1. インターネットの情報は正しいの？&amp;quot;&quot;/&gt;&lt;property id=&quot;20307&quot; value=&quot;299&quot;/&gt;&lt;/object&gt;&lt;object type=&quot;3&quot; unique_id=&quot;225314&quot;&gt;&lt;property id=&quot;20148&quot; value=&quot;5&quot;/&gt;&lt;property id=&quot;20300&quot; value=&quot;スライド 8 - &amp;quot;2. ネットのイラストはだれのもの？&amp;quot;&quot;/&gt;&lt;property id=&quot;20307&quot; value=&quot;300&quot;/&gt;&lt;/object&gt;&lt;object type=&quot;3&quot; unique_id=&quot;225315&quot;&gt;&lt;property id=&quot;20148&quot; value=&quot;5&quot;/&gt;&lt;property id=&quot;20300&quot; value=&quot;スライド 9 - &amp;quot;2. ネットのイラストはだれのもの？&amp;quot;&quot;/&gt;&lt;property id=&quot;20307&quot; value=&quot;301&quot;/&gt;&lt;/object&gt;&lt;object type=&quot;3&quot; unique_id=&quot;225316&quot;&gt;&lt;property id=&quot;20148&quot; value=&quot;5&quot;/&gt;&lt;property id=&quot;20300&quot; value=&quot;スライド 10 - &amp;quot;2. ネットのイラストはだれのもの？&amp;quot;&quot;/&gt;&lt;property id=&quot;20307&quot; value=&quot;302&quot;/&gt;&lt;/object&gt;&lt;object type=&quot;3&quot; unique_id=&quot;225317&quot;&gt;&lt;property id=&quot;20148&quot; value=&quot;5&quot;/&gt;&lt;property id=&quot;20300&quot; value=&quot;スライド 11 - &amp;quot;2. ネットのイラストはだれのもの？&amp;quot;&quot;/&gt;&lt;property id=&quot;20307&quot; value=&quot;303&quot;/&gt;&lt;/object&gt;&lt;object type=&quot;3&quot; unique_id=&quot;225318&quot;&gt;&lt;property id=&quot;20148&quot; value=&quot;5&quot;/&gt;&lt;property id=&quot;20300&quot; value=&quot;スライド 13 - &amp;quot;3. 名前、住所、写真を公開しない&amp;quot;&quot;/&gt;&lt;property id=&quot;20307&quot; value=&quot;304&quot;/&gt;&lt;/object&gt;&lt;object type=&quot;3&quot; unique_id=&quot;225319&quot;&gt;&lt;property id=&quot;20148&quot; value=&quot;5&quot;/&gt;&lt;property id=&quot;20300&quot; value=&quot;スライド 14 - &amp;quot;3. 名前、住所、写真を公開しない&amp;quot;&quot;/&gt;&lt;property id=&quot;20307&quot; value=&quot;305&quot;/&gt;&lt;/object&gt;&lt;object type=&quot;3&quot; unique_id=&quot;225320&quot;&gt;&lt;property id=&quot;20148&quot; value=&quot;5&quot;/&gt;&lt;property id=&quot;20300&quot; value=&quot;スライド 16 - &amp;quot;3. 名前、住所、写真を公開しない&amp;quot;&quot;/&gt;&lt;property id=&quot;20307&quot; value=&quot;306&quot;/&gt;&lt;/object&gt;&lt;object type=&quot;3&quot; unique_id=&quot;225321&quot;&gt;&lt;property id=&quot;20148&quot; value=&quot;5&quot;/&gt;&lt;property id=&quot;20300&quot; value=&quot;スライド 17 - &amp;quot;3. 名前、住所、写真を公開しない&amp;quot;&quot;/&gt;&lt;property id=&quot;20307&quot; value=&quot;307&quot;/&gt;&lt;/object&gt;&lt;object type=&quot;3&quot; unique_id=&quot;225322&quot;&gt;&lt;property id=&quot;20148&quot; value=&quot;5&quot;/&gt;&lt;property id=&quot;20300&quot; value=&quot;スライド 19 - &amp;quot;4. 知らない人からのメール&amp;quot;&quot;/&gt;&lt;property id=&quot;20307&quot; value=&quot;308&quot;/&gt;&lt;/object&gt;&lt;object type=&quot;3&quot; unique_id=&quot;225323&quot;&gt;&lt;property id=&quot;20148&quot; value=&quot;5&quot;/&gt;&lt;property id=&quot;20300&quot; value=&quot;スライド 20 - &amp;quot;4. 知らない人からのメール&amp;quot;&quot;/&gt;&lt;property id=&quot;20307&quot; value=&quot;309&quot;/&gt;&lt;/object&gt;&lt;object type=&quot;3&quot; unique_id=&quot;225324&quot;&gt;&lt;property id=&quot;20148&quot; value=&quot;5&quot;/&gt;&lt;property id=&quot;20300&quot; value=&quot;スライド 21 - &amp;quot;4. 知らない人からのメール&amp;quot;&quot;/&gt;&lt;property id=&quot;20307&quot; value=&quot;310&quot;/&gt;&lt;/object&gt;&lt;object type=&quot;3&quot; unique_id=&quot;225325&quot;&gt;&lt;property id=&quot;20148&quot; value=&quot;5&quot;/&gt;&lt;property id=&quot;20300&quot; value=&quot;スライド 22 - &amp;quot;4. 知らない人からのメール&amp;quot;&quot;/&gt;&lt;property id=&quot;20307&quot; value=&quot;311&quot;/&gt;&lt;/object&gt;&lt;object type=&quot;3&quot; unique_id=&quot;225524&quot;&gt;&lt;property id=&quot;20148&quot; value=&quot;5&quot;/&gt;&lt;property id=&quot;20300&quot; value=&quot;スライド 1 - &amp;quot;情報モラル教育&amp;quot;&quot;/&gt;&lt;property id=&quot;20307&quot; value=&quot;313&quot;/&gt;&lt;/object&gt;&lt;object type=&quot;3&quot; unique_id=&quot;228223&quot;&gt;&lt;property id=&quot;20148&quot; value=&quot;5&quot;/&gt;&lt;property id=&quot;20300&quot; value=&quot;スライド 12 - &amp;quot;第3話 名前、住所、写真を 公開しない&amp;quot;&quot;/&gt;&lt;property id=&quot;20307&quot; value=&quot;316&quot;/&gt;&lt;/object&gt;&lt;object type=&quot;3&quot; unique_id=&quot;228225&quot;&gt;&lt;property id=&quot;20148&quot; value=&quot;5&quot;/&gt;&lt;property id=&quot;20300&quot; value=&quot;スライド 23 - &amp;quot;第5話 パスワード管理&amp;quot;&quot;/&gt;&lt;property id=&quot;20307&quot; value=&quot;318&quot;/&gt;&lt;/object&gt;&lt;object type=&quot;3&quot; unique_id=&quot;228227&quot;&gt;&lt;property id=&quot;20148&quot; value=&quot;5&quot;/&gt;&lt;property id=&quot;20300&quot; value=&quot;スライド 34 - &amp;quot;第7話 インターネットを 使うときのルール&amp;quot;&quot;/&gt;&lt;property id=&quot;20307&quot; value=&quot;320&quot;/&gt;&lt;/object&gt;&lt;object type=&quot;3&quot; unique_id=&quot;228228&quot;&gt;&lt;property id=&quot;20148&quot; value=&quot;5&quot;/&gt;&lt;property id=&quot;20300&quot; value=&quot;スライド 40 - &amp;quot;第8話 ネットゲームの 　やり過ぎはダメ！ 　（有料アイテム）&amp;quot;&quot;/&gt;&lt;property id=&quot;20307&quot; value=&quot;321&quot;/&gt;&lt;/object&gt;&lt;object type=&quot;3&quot; unique_id=&quot;228769&quot;&gt;&lt;property id=&quot;20148&quot; value=&quot;5&quot;/&gt;&lt;property id=&quot;20300&quot; value=&quot;スライド 15 - &amp;quot;3. 名前、住所、写真を公開しない&amp;quot;&quot;/&gt;&lt;property id=&quot;20307&quot; value=&quot;323&quot;/&gt;&lt;/object&gt;&lt;object type=&quot;3&quot; unique_id=&quot;230173&quot;&gt;&lt;property id=&quot;20148&quot; value=&quot;5&quot;/&gt;&lt;property id=&quot;20300&quot; value=&quot;スライド 2 - &amp;quot;第1話 インターネットの 情報は正しいの？&amp;quot;&quot;/&gt;&lt;property id=&quot;20307&quot; value=&quot;325&quot;/&gt;&lt;/object&gt;&lt;object type=&quot;3&quot; unique_id=&quot;230789&quot;&gt;&lt;property id=&quot;20148&quot; value=&quot;5&quot;/&gt;&lt;property id=&quot;20300&quot; value=&quot;スライド 18 - &amp;quot;第4話  知らない人からの メール&amp;quot;&quot;/&gt;&lt;property id=&quot;20307&quot; value=&quot;328&quot;/&gt;&lt;/object&gt;&lt;object type=&quot;3&quot; unique_id=&quot;230790&quot;&gt;&lt;property id=&quot;20148&quot; value=&quot;5&quot;/&gt;&lt;property id=&quot;20300&quot; value=&quot;スライド 28 - &amp;quot;第6話 悪口を書かない&amp;quot;&quot;/&gt;&lt;property id=&quot;20307&quot; value=&quot;329&quot;/&gt;&lt;/object&gt;&lt;object type=&quot;3&quot; unique_id=&quot;231045&quot;&gt;&lt;property id=&quot;20148&quot; value=&quot;5&quot;/&gt;&lt;property id=&quot;20300&quot; value=&quot;スライド 7 - &amp;quot;第2話 ネットのイラストは だれのもの？&amp;quot;&quot;/&gt;&lt;property id=&quot;20307&quot; value=&quot;330&quot;/&gt;&lt;/object&gt;&lt;object type=&quot;3&quot; unique_id=&quot;495021&quot;&gt;&lt;property id=&quot;20148&quot; value=&quot;5&quot;/&gt;&lt;property id=&quot;20300&quot; value=&quot;スライド 47 - &amp;quot;第9話 チケットの転売は いけないの？&amp;quot;&quot;/&gt;&lt;property id=&quot;20307&quot; value=&quot;331&quot;/&gt;&lt;/object&gt;&lt;object type=&quot;3&quot; unique_id=&quot;495022&quot;&gt;&lt;property id=&quot;20148&quot; value=&quot;5&quot;/&gt;&lt;property id=&quot;20300&quot; value=&quot;スライド 48 - &amp;quot;9. チケットの転売はいけないの？&amp;quot;&quot;/&gt;&lt;property id=&quot;20307&quot; value=&quot;332&quot;/&gt;&lt;/object&gt;&lt;object type=&quot;3&quot; unique_id=&quot;495023&quot;&gt;&lt;property id=&quot;20148&quot; value=&quot;5&quot;/&gt;&lt;property id=&quot;20300&quot; value=&quot;スライド 49 - &amp;quot;9. チケットの転売はいけないの？&amp;quot;&quot;/&gt;&lt;property id=&quot;20307&quot; value=&quot;333&quot;/&gt;&lt;/object&gt;&lt;object type=&quot;3&quot; unique_id=&quot;495024&quot;&gt;&lt;property id=&quot;20148&quot; value=&quot;5&quot;/&gt;&lt;property id=&quot;20300&quot; value=&quot;スライド 50 - &amp;quot;9. チケットの転売はいけないの？&amp;quot;&quot;/&gt;&lt;property id=&quot;20307&quot; value=&quot;334&quot;/&gt;&lt;/object&gt;&lt;object type=&quot;3&quot; unique_id=&quot;495025&quot;&gt;&lt;property id=&quot;20148&quot; value=&quot;5&quot;/&gt;&lt;property id=&quot;20300&quot; value=&quot;スライド 51 - &amp;quot;9. チケットの転売はいけないの？&amp;quot;&quot;/&gt;&lt;property id=&quot;20307&quot; value=&quot;335&quot;/&gt;&lt;/object&gt;&lt;object type=&quot;3&quot; unique_id=&quot;495026&quot;&gt;&lt;property id=&quot;20148&quot; value=&quot;5&quot;/&gt;&lt;property id=&quot;20300&quot; value=&quot;スライド 52 - &amp;quot;9. チケットの転売はいけないの？&amp;quot;&quot;/&gt;&lt;property id=&quot;20307&quot; value=&quot;336&quot;/&gt;&lt;/object&gt;&lt;object type=&quot;3&quot; unique_id=&quot;495027&quot;&gt;&lt;property id=&quot;20148&quot; value=&quot;5&quot;/&gt;&lt;property id=&quot;20300&quot; value=&quot;スライド 53 - &amp;quot;第10話 フィルタリングで 何を守ってくれているの？&amp;quot;&quot;/&gt;&lt;property id=&quot;20307&quot; value=&quot;337&quot;/&gt;&lt;/object&gt;&lt;object type=&quot;3&quot; unique_id=&quot;495028&quot;&gt;&lt;property id=&quot;20148&quot; value=&quot;5&quot;/&gt;&lt;property id=&quot;20300&quot; value=&quot;スライド 54 - &amp;quot;10. フィルタリングで何を守ってくれているの？&amp;quot;&quot;/&gt;&lt;property id=&quot;20307&quot; value=&quot;338&quot;/&gt;&lt;/object&gt;&lt;object type=&quot;3&quot; unique_id=&quot;495029&quot;&gt;&lt;property id=&quot;20148&quot; value=&quot;5&quot;/&gt;&lt;property id=&quot;20300&quot; value=&quot;スライド 55 - &amp;quot;10. フィルタリングで何を守ってくれているの？&amp;quot;&quot;/&gt;&lt;property id=&quot;20307&quot; value=&quot;339&quot;/&gt;&lt;/object&gt;&lt;object type=&quot;3&quot; unique_id=&quot;495030&quot;&gt;&lt;property id=&quot;20148&quot; value=&quot;5&quot;/&gt;&lt;property id=&quot;20300&quot; value=&quot;スライド 56 - &amp;quot;10. フィルタリングで何を守ってくれているの？&amp;quot;&quot;/&gt;&lt;property id=&quot;20307&quot; value=&quot;340&quot;/&gt;&lt;/object&gt;&lt;object type=&quot;3&quot; unique_id=&quot;495031&quot;&gt;&lt;property id=&quot;20148&quot; value=&quot;5&quot;/&gt;&lt;property id=&quot;20300&quot; value=&quot;スライド 57 - &amp;quot;10. フィルタリングで何を守ってくれているの？&amp;quot;&quot;/&gt;&lt;property id=&quot;20307&quot; value=&quot;341&quot;/&gt;&lt;/object&gt;&lt;object type=&quot;3&quot; unique_id=&quot;495032&quot;&gt;&lt;property id=&quot;20148&quot; value=&quot;5&quot;/&gt;&lt;property id=&quot;20300&quot; value=&quot;スライド 58 - &amp;quot;第11話 ウイルスに 感染（かんせん）してしまったら？&amp;quot;&quot;/&gt;&lt;property id=&quot;20307&quot; value=&quot;342&quot;/&gt;&lt;/object&gt;&lt;object type=&quot;3&quot; unique_id=&quot;495033&quot;&gt;&lt;property id=&quot;20148&quot; value=&quot;5&quot;/&gt;&lt;property id=&quot;20300&quot; value=&quot;スライド 59 - &amp;quot;11. ウイルスに感染してしまったら？&amp;quot;&quot;/&gt;&lt;property id=&quot;20307&quot; value=&quot;343&quot;/&gt;&lt;/object&gt;&lt;object type=&quot;3&quot; unique_id=&quot;495034&quot;&gt;&lt;property id=&quot;20148&quot; value=&quot;5&quot;/&gt;&lt;property id=&quot;20300&quot; value=&quot;スライド 60 - &amp;quot;11. ウイルスに感染してしまったら？&amp;quot;&quot;/&gt;&lt;property id=&quot;20307&quot; value=&quot;344&quot;/&gt;&lt;/object&gt;&lt;object type=&quot;3&quot; unique_id=&quot;495035&quot;&gt;&lt;property id=&quot;20148&quot; value=&quot;5&quot;/&gt;&lt;property id=&quot;20300&quot; value=&quot;スライド 61 - &amp;quot;11. ウイルスに感染してしまったら？&amp;quot;&quot;/&gt;&lt;property id=&quot;20307&quot; value=&quot;345&quot;/&gt;&lt;/object&gt;&lt;object type=&quot;3&quot; unique_id=&quot;495036&quot;&gt;&lt;property id=&quot;20148&quot; value=&quot;5&quot;/&gt;&lt;property id=&quot;20300&quot; value=&quot;スライド 62 - &amp;quot;11. ウイルスに感染してしまったら？&amp;quot;&quot;/&gt;&lt;property id=&quot;20307&quot; value=&quot;346&quot;/&gt;&lt;/object&gt;&lt;object type=&quot;3&quot; unique_id=&quot;495037&quot;&gt;&lt;property id=&quot;20148&quot; value=&quot;5&quot;/&gt;&lt;property id=&quot;20300&quot; value=&quot;スライド 63 - &amp;quot;第12話  ネットオークションや フリマアプリで トラブルにあったら？&amp;quot;&quot;/&gt;&lt;property id=&quot;20307&quot; value=&quot;347&quot;/&gt;&lt;/object&gt;&lt;object type=&quot;3&quot; unique_id=&quot;495038&quot;&gt;&lt;property id=&quot;20148&quot; value=&quot;5&quot;/&gt;&lt;property id=&quot;20300&quot; value=&quot;スライド 64 - &amp;quot;12.ネットオークションやフリマアプリでトラブルにあったら？&amp;quot;&quot;/&gt;&lt;property id=&quot;20307&quot; value=&quot;348&quot;/&gt;&lt;/object&gt;&lt;object type=&quot;3&quot; unique_id=&quot;495039&quot;&gt;&lt;property id=&quot;20148&quot; value=&quot;5&quot;/&gt;&lt;property id=&quot;20300&quot; value=&quot;スライド 65 - &amp;quot;12.ネットオークションやフリマアプリでトラブルにあったら？&amp;quot;&quot;/&gt;&lt;property id=&quot;20307&quot; value=&quot;349&quot;/&gt;&lt;/object&gt;&lt;object type=&quot;3&quot; unique_id=&quot;495040&quot;&gt;&lt;property id=&quot;20148&quot; value=&quot;5&quot;/&gt;&lt;property id=&quot;20300&quot; value=&quot;スライド 66 - &amp;quot;12.ネットオークションやフリマアプリでトラブルにあったら？&amp;quot;&quot;/&gt;&lt;property id=&quot;20307&quot; value=&quot;350&quot;/&gt;&lt;/object&gt;&lt;object type=&quot;3&quot; unique_id=&quot;495041&quot;&gt;&lt;property id=&quot;20148&quot; value=&quot;5&quot;/&gt;&lt;property id=&quot;20300&quot; value=&quot;スライド 67 - &amp;quot;12.ネットオークションやフリマアプリでトラブルにあったら？&amp;quot;&quot;/&gt;&lt;property id=&quot;20307&quot; value=&quot;351&quot;/&gt;&lt;/object&gt;&lt;/object&gt;&lt;object type=&quot;8&quot; unique_id=&quot;215459&quot;&gt;&lt;/object&gt;&lt;/object&gt;&lt;/database&gt;"/>
  <p:tag name="ISPRING_UUID" val="{45A6E4AE-7A1F-4D8E-ACC7-2C1BB4298570}"/>
  <p:tag name="ISPRING_RESOURCE_FOLDER" val="D:\_プロジェクト\201711_徳島第3弾\05_fla\情報モラル教育 小学生向け第1話～12話_20180301\"/>
  <p:tag name="ISPRING_PRESENTATION_PATH" val="D:\_プロジェクト\201711_徳島第3弾\05_fla\情報モラル教育 小学生向け第1話～12話_20180301.pptx"/>
  <p:tag name="ISPRING_SCREEN_RECS_UPDATED" val="D:\_プロジェクト\201711_徳島第3弾\05_fla\情報モラル教育 小学生向け第1話～12話_20180301"/>
  <p:tag name="ISPRING_ULTRA_SCORM_SLIDE_COUNT" val="1"/>
  <p:tag name="SECTOMILLISECCONVERTED" val="1"/>
  <p:tag name="ISPRING_RESOURCE_PATHS_HASH_PRESENTER" val="94cf2dea89bdb6e3d8d243bea5160be3173b8"/>
  <p:tag name="ARTICULATE_SLIDE_COUNT" val="113"/>
  <p:tag name="ISPRING_PRESENTATION_COURSE_TITLE" val="情報モラル教育 小学生向け"/>
  <p:tag name="ISPRING_CURRENT_PLAYER_ID" val="universal"/>
  <p:tag name="ISPRING_PLAYERS_CUSTOMIZATION_2" val="UEsDBBQAAgAIAMeBZVAZ0s9XgAMAAE0MAAAYAAAAbm9uZS9jb21tb25fbWVzc2FnZXMubG5nrVfBbts4EL0X6D8QAnrbTbu3PTgOZInJEpZFVaLrpBeCkRiHqCR6Rcmp9+t3SNleu4tAdpyLIJHmvJl5b2bo0c3PqkRr2Ril62vvj6svHpJ1rgtVL6+9Obv9/U8PmVbUhSh1La+9WnvoZvzxw6gU9bITSwnvHz8gNKqkMfBpxvbrv2+kimsvmXA/CHCWkUmEeRL5DzjlWYBjPyWUx5TxbJ4kNGU49MbsWSKjqq4ULfiElEG1bpHpVivdtLJAqkYt/ETkOSCoR1WqdoMqXcjR5y3msAvZlMQc4O37bplEhD3wGQ2xN8a1eCzBjbyRskaNFIVsLsGIaTrzo63xUJnLrS98hsFmOu1xghTDQsgXhP3ljQOwaVP1otpnpLJVA2wiuRZl1+d0y/cQ3MQPppxR7icJn8wZozGP/AmOvPFE5D+GTgc0ZimNeOLHOOIxvmfe2D7PO5ek+Js3ts/Bc/M0xTFIKSIh5iRzugroLImw09WD7tCzWEvUarRW8sWpSNataoCKUhVuI9ewUHeDTIR05kPaU5yxlASM0NgbZ7ppNr/14uzaZ90AnEFFz3bhMC0Pdn/VSAPQPRvaChpkXuhKqPpqCBpihOpJ/Cxb0DS0Wm1BPgKthDEvuimO4jsEGjJM4oBCCgN2YNwW494w+KigNzSNzNthY+Cl7zKzZWRB4pAuOHNCsGRUnWkh4dWqlK103iobishdVh7lkwZmSinWfdYA3dE0mKAZ1Ih/h/mE3oMGQHT0nBN06o3p9JwTDziDgHA2dCb2v5E732UE1LmTzk6aubBKKDfbxmaZWyvdGVixbIKAXPTm6jyYDH+dg2KIH71SAb3VXVddqjW0JCBbNoNAUJQBDkl8x7/OyXd+65PIdaBfaRYb18FFsRZ1LoHYXHRGog3sFapwe1ZiDv/vTv2DRLstyE/bWo5DfP/pXH+Oyv8V9Ym2ldWqHYK2Cdu6/xYvbDm96sIpob8Nfz9g34WZg5F8MT9Ho/8cjgaduDBTp7P1rp44pZzcJZ1Q3t4eD2bWURtjhEVwO4nB4HJ/9SpVpeAmcYLN+QzbjGbQbPrmcxTJQndl4YRVqh+uAcFg6ir5/2n41OjKrZbC7BLbN8CbS7zog0t70OSMqbjXxsn8HEjj7Sxl84nzOeP09hYm0tPT0AlGIPZ3uZCIvtgqXcHSL57uv4y7+I8+H/wP+BdQSwMEFAACAAgAx4FlUBUeYBujAAAAfwEAACkAAABub25lL3BsYXliYWNrX2FuZF9uYXZpZ2F0aW9uX3NldHRpbmdzLnhtbHWQQQqDMBBF957CGwhdh0DXpUWoFxhxlECSCZlR8PZNRG1p02Xe+z/DjGIUMX5iXdW1glnoKRBFS5xRNe93tgwLXr1xIIZ8woK850omNyxRaCMyetmUHsFyyv/wY3hrYT0/4iNeMOVCZxzqS6mwmVzysJhpY90aUI8R04AvmHPoobd4w7UniMPjDOwb/9W5mzabHd5pQB0iuSCq+UBVutdx9BdQSwMEFAACAAgAx4FlUB9UimowAwAAxw4AACIAAABub25lL2ZsYXNoX3B1Ymxpc2hpbmdfc2V0dGluZ3MueG1s5ZfdT9swEMDf+1dYmXhcA9omTSgtYv2Qqo2CSGHwhNzYbU44duaPduWv3zluS9nKFr4ktj1UTey7353vzuc4OfheCDLj2oCSrWivuRsRLjPFQE5b0dmo//ZjRIylklGhJG9FUkXkoN1ISjcWYPKUW4uihiBGmv3StqLc2nI/jufzeRNMqf2sEs4i3zQzVcSl5oZLy3VcCrrAP7souYmWhBoA/BVKLtXajQYhSSAdKeYEJ8Ba0RCd7Qtq8igOEmOaXU+1cpJ1lFCa6Om4Fb3p9Lp73XcrmUDpQsGlD4dp46AftvuUMfAOUJHCDSc5h2mOnmKw5sBs7p9iL53EvzIqclgz9YyOwsVLu4TjhHI640tjOEKtpVmO+ta0J1QYnsSbQysx8CGkmYUZenarHvydOCFSV5ZK27bVDhE/Da4o8T2YZKI2jC3fyVgJjG3lFJZJMeZsSAseop1eg+yj0F5EJrQAsWhFxyWXJKUSkwuWCsjWusaNjQVbJbW/lD7UQAU5k4DVx8lRGt1aD4vKcqoN3/RqNWN8ZLP2V+UEIwvliIBrTqwiGF1X4FPOyWYKyESrohrFErHECECLM+Bzzg6qUC2B9xm6RBOFQ00sxVJwGyx8c3BDxnyiNHI5nWHh4jiYwG8+CFxSY26hdOXjTvpl0O1dDYbd3sWOXyBlMyqzB8KxnHhR2hfh0wWRyq70MBwZdYZXSWHAqrk6a2s+Pg3risY8P1M27vANFE7Q58SvA7KBfsGUv4yVhyT+jx7UNpvTWbXR/eat0LjFAVMSmDiRYUsCueyANYAZlURJsSA0w6ZsfNuYgXIGR0KDCGjzeA+DPpZp9TaFGTZJpRnXv0eyhcRGmfWVLnwyGfHnXyvqdkYYs1Hv9LAzGpwPRpdXo97FKJxGa/V4a/dMYt/Ut/d4f2i8xhZ/cto7rxP5IQahVoZ6aS3ccR2p4891pE7DmXSycR7VcgF7zDTsGewyAgrAInhFFfOUr4JQbc9cMX/NhvkHVv/6Pglrrz/tHQ0+HX/p/u+74KlxCG+rO1N8516TxFsvQH6mAAkFXqv8obi+NbU/vN9N4u1TjQbS7l4+240fUEsDBBQAAgAIAMeBZVBxV5SdFQEAANECAAAcAAAAbm9uZS9mbGFzaF9za2luX3NldHRpbmdzLnhtbI2S0U6DMBSG730KgveQTY2asCZu6I3RLNle4AAH0gx6SHsg4e2thQ1UiOtV+///19OeNjInqbwWtZGkNv7KFzeeF6VUkj4gs1SF+VbOmiezjZ80zKSClBSj4kCRrqD0xe2bG1Hokv9RZGtey+SQ4ljmYf20ja9Chhr328d497wE1FBgkEB6KjQ1KrP53Wu8iu8m+WE6bUhkfnYHGqYDg2bBusEoHNe9b6DFFyUrYNtnazCaITnn9ExJVO81GtsuZ4ocSmOJP/p4hH0J3WUzcwZmnCXkKCsU6znEOT2moJWFU49djSLXaIv8EvskKkhKfMcuIdDZ5yUy3H3R7ml7x6bCD8pQ1JqqmqNwIrmHGZ/Bzu1XFl9QSwMEFAACAAgAx4FlUNebcJYrAwAAbw4AACEAAABub25lL2h0bWxfcHVibGlzaGluZ19zZXR0aW5ncy54bWzdV01PGzEQvedXWFtxbLaolwolQTQfalRIEBsonJCzdrIjvPbWH0nDr+94nYRAA10oEaiHKNnxzJvxm/FztnH4KxdkxrUBJZvRfv1TRLhMFQM5bUbno97HLxExlkpGhZK8GUkVkcNWrVG4sQCTJdxadDUEYaQ5KGwzyqwtDuJ4Pp/XwRTaryrhLOKbeqryuNDccGm5jgtBF/hlFwU30RKhAgB+ciWXYa1ajZBGQDpRzAlOgDWjARb7zeYiioPDmKY3U62cZG0llCZ6Om5GH9rdzn7n88ongHQg59KzYVpo9GZ7QBkDn5+KBG45yThMMywUuZoDs5n/FXvvRvwnRokctkw9Rlvh3qVdguOCcjrly2RoodbSNMN4a1oTKgxvxJumlRt4BmlqYYaV3YWHeidOiMQVhdK2ZbVDiAfGFUr8CExjojaSLZ/JWAmktiwKpyQfczagOc7EaU9GZEJzEItmNCy4JAmV2FGwVEC6jjBubCzYspO9pfeRBirIuQQcOU5OkuguZ9hKmlFt+GYtqxXj+UxbP5QTjCyUIwJuOLGKIKcux18ZJ5vEk4lWeWkV1FhiBGDGGfA5Z4clQUvAxxJdYYrcYSTOXyG4DRl+OrglYz5RGnE5neG0oh1MwK8/C7igxtyB0lWNe8lxv9O97g863cs9v0HKZlSmzwTHIeJ5YXeCTxdEKruKQzpS6gwvm8KAlWtV9lZ/eRvWc4x9fqVu3MM3kDtBXxN+TcgG9A5bvpssz2n8XyuonDajs/Kg+8NbQuMRB2xJwMSFFNUK5FL3KgCmVBIlxYLQFKXYeNmYgXIGLUEgArR5eYUhHse0fJrCDEVSacb105BsIVEo057SuW8mI/7Sa0ad9gg5G3XPjtqj/kV/dHU96l6Owh20Do+3qmcj9lK+Xdn9VfFQ2Mdvp+ynZ92LKoQPcO+VGtNNKsENq3gNv1fxOgtX0enGNVSpBJSWaTgqKC4CcsDev6NB2foXAJ6clDBbrzwo7+B4/Pe73tprs00WSMJz8EG71ofKBCTdk/7X4XFnp0xANSredhT+lYnwtHoliu+9tjTire83NbTff0ls1X4DUEsDBBQAAgAIAMeBZVCOc/b6agAAAOUAAAAaAAAAbm9uZS9odG1sX3NraW5fc2V0dGluZ3MuanOr5lIAAqUcJQUrhWowG8xPKi0pyc/TS87PK0nNK9HLyy/KTQSrUVJ2AwMlHZyK88tSiwgoTUtMTkUx1NTIwskFp0qEiSZO5i7OlsjqChLTU/WSEpOz04vyS/NSIMqcXV0MXYyVwKpquWoBUEsDBBQAAgAIAMeBZVC8fTX3SgAAAEkAAAAXAAAAbm9uZS9sb2NhbF9zZXR0aW5ncy54bWyzsa/IzVEoSy0qzszPs1Uy1DNQUkjNS85PycxLt1UKDXHTtVBSKC5JzEtJzMnPS7VVystXUrC347LJyU9OzAlOLSkBKizWt+MCAFBLAwQUAAIACAA7B2NQNmFYAkcDAADhCQAAFAAAAHVuaXZlcnNhbC9wbGF5ZXIueG1srVZdT9swFH0uEv8h8jtxS8cGKAExJLSHMSF1bHur3OQ28ZrYme0Qul+/G+c7pGxIq9Qqub7n+H4cX9e7fk4T5wmU5lL4ZOHOiQMikCEXkU8ev96dnJPrq+MjL0vYHpTDQ5/kgpcAlhAnBB0onhkEPzAT+6RncJGZOJniUnGz98lyjtztTss5OT6aoYvQPomNyS4pLYrC5RoRItIyyUsS7QYypZkCDcKAolUYxGmwl+bvaPymUlCzz0D3kJl5+8Y1ScvxrPmApFi6UkX0dD5f0B/3n1dBDCk74UIbJgIgDlZyZku5YcHuXoZ5Arq0zbwqyBUYUwZhbTPPXPLFuXC0CnxSOaxT0JpFoN1ERIS2fg1nQ1BhGuuaiXAt2BOPWJnbWtdetkUdiY6lMkFuavQO9hvJVLhu7T1/j05E7G0TpuOaTw9ysfw7Xidj/dbl+2QsNqN8k3Ad41If0lmnk6DDXb3U1tjK9rGR7V3JRBwFv3KuILSv39oTMF+QasNW5jZOVxcBLuDTHQuMVPtbhKF0a9m4rVLcSimuBbUcbrv7qqMgTbZbYCZX0JRq5j3xEOQXppTt15VROXh0ZKyxdAj2aJVy3aSuIV5s0uTsH3pT+o1a81O/1hkL+B+N+YREbU24COH5jqOPgRRragCLXdpckyVuuWcXk843ae8wDUzdScCmYCKOYSoCPPshM4x2dnoICoppdAlyNcL2Fg6CYx7FCX7NJMN49SBNytRukqG3cBCcyGA3AW3NB4EbJQvMUOdZhgPgZfFerrcdoeOWjHTZitGjE+PQC3JtZMp/W6UP5qS5tJJ+5fQeHzmHPg3oJuMt5MP8NcRoEgziaubC9jUCnAtPHIrVgOektroZDvGJWV8+jQZ8aXooZ0wznUvDOqss4zkOJs8qr+Yc59nIJ4QtyxNz209oeHlY6Cjh6Xtjius7nlVZrPhvcAoeln8NFksstRNDqXefvD9f9hhQizgZB9tb06Edt1I0dXBdat+qX9uO5oaqtVLJ7JCkvLoXFaaaBx9RjpGSuQhHArANq+l1gvP4RgFzEthiRotTPB4y88k7fKhzvji76FL+sLhosDauh2rjKpY3XEd1wJ38aH2Q2kS8eq7h4x9QSwMEFAACAAgAZoRlUJSegy9LBwAAPhgAAB0AAAB1bml2ZXJzYWwvY29tbW9uX21lc3NhZ2VzLmxuZ7VYbW/TVhT+jsR/sCIhbdJWYNIQH0qQ49w2Vl072A6lmybLJAaspUmVlwLfYpuyQmFlQEEFBOWtBUpb3ge0hf+yWyfpJ/7Czr2xQwIM2y2ToIqdnOece16ec87t3X9iJM+MGaWyWSzsi+3u2RVjjEK2mDMLR/fFMmrfj3tjTLmiF3J6vlgw9sUKxRizP759W29eLxyt6kcN+Lx9G8P0jhjlMjyW4+Tp4zNj5vbF0gmN5TikKHxCQFpaYIeRrCkcElmZlzRRUjUlk05LsoqSsbh6zGDK5kg1r1fAJsYsM4VihSlXR0eLpYqRY8wCU4Gf6NksaDAPm3mzcpIZKeaM3p2ezmATlAFe1EA9+ey/5gVeHdYGpSSKxVFBP5wHM7IlwygwJUPPGaWt6BAleZAVPPCkWd46+hCrIsCUB1p6OBnBi6Q2xKupWJwDTOKq42blGGMqoyWIJmOM6flqy6devIPUJVhuQFMljU2ntURGVSVRE9gEEmLxhJ79PUiakwbTrDisCVK/pCX4/lh8fdWq31/EziK2X3z30569J3b/vOf7SDAKeFHoBmIo0s+7QgCJqiwJGqAhQRPRITUWrz++ja3X0SSljCrwIsSxcX0J5KMJp2V0MBZ3z5wPozYjy0iE2hD4JNJ4hRYKcYeAaKG44w+wNYetJWy/wc5DbN/DzhlsX2zOTdL3U9iaxdY0tk4FaUpKgywkkYwUVeY5lZfEWBw7V7HzGNur2HmOndPYWcX239iZJ4/Wkjvxan3tRrM2jq1z2LpEjADdzm1qBPxgEttn4OXGlWfNuXmwqXHqtnv2DbYWsHUVW+/o31u4Zjcuw4+vNh/A38vYugK20m+vY/sSfBts95AoSGySZugglAbbD3FRi8yYaRwHlgDuGC0ZZaNQaeU9rYcxM2cUf2ByxeOFfFHPMUegChlTUhh9dDRvZj3W8YomnddPBlohs0O82A+VIgkKVHzSf0OceIZkKfEd9Yv9BJzSeGmvvz0dEVVmFSRDwr6aIL6zX2BndhMIGi2fVuIAlPvnSjSQFN+fEuC/SmzBzhQ9VivzJqIhpRHNsWvglSBBqAFoF2lWUYYkOfn1zGxlvz1JM20ZO3/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ICGNtYvPy50zZnICGLb2edfdH35gwwm/t+vDln0bbbJpuZSGa2B+9NhHj5XfPhUzDfvfe0Prva1cxJrOc/ie8mjPpKgD3wNrt/zdR5z1T7IjXvEbaAtcFnT8jnCBz9HxZ+KcJRzOvw5IUJ35NbMVJpdckED8TZmL5fX3wRXgjB9AfMsnF9xV28QIY40tgWwsunyNGo5pQZvMR8lOPFPumTdm6/B+V1Z9ydfRoeR5QCoLqrJZpHlRQEmB5OgTlxBPpteNmD4JgvmoWdFexcws4f2H4UHm4IJRRehXY7ZBxmsP0y3NxFWekL44U3tne1EzK2N+ZX3Mlpj2zIorLQ5iF36RxMrptiyY7doqv7qrwqwInql87DPgFxgsViY+YCgSWFMOcvBDMh8DODyHdWq3N2Hbd+o+a+o1RP1qNbn5/bPX1+48pkezSElx9Wb21FbetkAXsUVRqkpU09Wwujz4h+GKdpLWy6oyiIlWEW5FiRQ3QwgUXnLk3xlRD04UlD7RIfCqriD6LYuYkdBzuWH4ow9eqhtZbsJOpjAdEP/L0bjRd3enp6QmJ8Yk5LvPHyQv3mjQ+r1yKBkDkZugVqg/1K2fXOb5FRyFHaIAoZ8ZmKcaISDJRJ0DxUNKmvDybjI0eCJFQ20W1zy+QwYt7NiC8Y7n5E5aF+NnnzsP66Vp+xG9dOkcnq/71qoF708otVVZZLDULBk83BgVa9Ro18EwXET1JOysiwmHtswRWrJdibVLOSNxh0QieLXxRUciMInYLu2F4pgWELtOWcCtfXO+FoIoROgQ7B9iUZXX3moE359PQ8Csy3mhWIP1Q+rbHJJL1IJHYtk8gB0cAH2tA6LxXJPcL7NffsbFhgLsWK0NG+LbaMUPv6kFxz0SsloaiTy/l/anNB8nT68JsF8GzruV3V3vgRNBu1n8r0pr93Z8fF/79QSwMEFAACAAgAZoRlUBUeYBujAAAAfwEAAC4AAAB1bml2ZXJzYWwvcGxheWJhY2tfYW5kX25hdmlnYXRpb25fc2V0dGluZ3MueG1sdZBBCoMwEEX3nsIbCF2HQNelRagXGHGUQJIJmVHw9k1EbWnTZd77P8OMYhQxfmJd1bWCWegpEEVLnFE173e2DAtevXEghnzCgrznSiY3LFFoIzJ62ZQewXLK//BjeGthPT/iI14w5UJnHOpLqbCZXPKwmGlj3RpQjxHTgC+Yc+iht3jDtSeIw+MM7Bv/1bmbNpsd3mlAHSK5IKr5QFW613H0F1BLAwQUAAIACABmhGVQk9TEuEUFAABeFgAAJwAAAHVuaXZlcnNhbC9mbGFzaF9wdWJsaXNoaW5nX3NldHRpbmdzLnhtbOVY608UVxT/zl9xM40f3QEKRcnuGoUlbuRVd9pomobc3bmwt84rM3dE+omZqQQKBKu1RiW+w9ZWofZpFfF/6XV5fPJf6LkzuwvLoh1UEqwJj517z/2dc37ncc9O8sg5XUNnie1Q00hJLYlmCRGjYKrUGElJnyk9Bw9JyGHYULFmGiQlGaaEjqSbkpab16hTzBHGQNRBAGM4nRZLSUXGrE5ZHh0dTVDHssWuqbkM8J1EwdRlyyYOMRixZUvDY/CPjVnEkSoIMQDgVzeNyrF0UxNCyQipz1RdjSCqguUGFU5hrUfDTlGSI7E8LpwZsU3XULtMzbSRPZJPSR8da+1qO9ZalYmguqlODMGJk4ZFscw6sapSYQXWcvRrgoqEjhTB3I42CY1SlRVTUmubQAFpuRElxI5cxwKlywQODFaB1wnDKmY4eoz0MXKOOdWFaEkdM7BOCwrsIOF/SupWhnK92e7MUP+AkskNHVf6eiMbdnFIyZxSdnFIySq9md3Ix4U/fnowc7I3239iSBkY6FWyg5ungNE6QpJyPWNJYNZ07QKpEZZkRVfPG5hqkKPbaHQIgyzXsD1CFLOHQhCHseYQCX1lkZFPXaxRNgbF0AzFcIYQ66hjkQI7KcKWkpjtEmkTLgIEwyCWtZRoP1xLiY5Dda7LkfZNt3a0MokZw4UiJA+shaYl5a1LVTEqyggXGD0LiUm2OTnsalrOtSzTZmlhdKh762LNhlfAJIdNo4458YzypqbW+CJ6nqj9WCdbKi53hho9INkioWGIsQZMDljEQDlsQJVTBuwWagCOm3cYZWF191Skj9oUawjwoA0R1JdrYLtQxLZTF9RaYEVtFdJf8OA2D+58GdEdrb1SNqdRUCNyK5b86vx4eWWGez+vL0xz7yb3/+bBfe7f48EU96a5P1WemN34AbaucG+Fe1dh8eXyzTjI3LvEvcVGwLXS0/L0ZQHlT5enZkF1+fLcxu0Z7l8sL868eDIR6lrg3hz3bnEPJL/h434cjeXzk4C2Mf4r98fhA/eW+Li31QB0ICrhbH935tQBBObVVK8+vLteulux6vn59QWPe0CLz/1vK47vtQ0QgtLdtYffv7H78bTMvHg8W3V2MYy4BxZuMdsL/b3O/Usx9Z42XaS7DkNwk1kaYZB9Rbi2qlVoGihPhk2bII3gs3D9wTZ1kCPyNPGOE2lpZf3+oy2JdDl05K0CWuHEn65E8/UkRwaAJRcmV28th6H8iXvfcR9U/yI+V7QLet+19lLN/bfXG9fNe4+qbq6Ef2+GSVXalkjxCufHMO3rA+1fDPtSXTnEQpvz186XVh9P1qcN2PZcMOnf4T6Q+RR2y3NL68Gz3XICsVhfmCsvXgPMjVsT5Sdzgv9QaWP9xgFvbmn9uK39k45DhzsT8j/jCwdfe6gybwxqmBrVgaPrlQNNvFPbxpr/OPSa4abhbI9p63DfE7VB6c4DW4zj2X4lc/Jol5L9PKuc3gEgZK/xYk3K4tLfeQYIJ6H9OgKs3ptf+/3O2h8XVm/Mv1y+Fitdgxs8CHjgVcszdiWKXvo41vDw4HZMybXriyAcr9svxSwZcTOKn8k4wgMn4nF2hQcPuL/Mg994MMGDZe7/xYOSeIS2F45CsYi5NPvi2TxcOOXJPzeuXhBtQHTihdBecfm8Fy0hVnW+UTd5PzrCW38riFrKXnaERCKxZ6n0YbTtvYzR/5j2/f2N+Z0RX89cLtOXPTbQ2/0BtJd9ymD0VHtrVveaLCnv+EJS7OjUoDrQKr5z1t5iptvbmpPyzltNTYBW/0443fQvUEsDBBQAAgAIAGaEZVCh7ThMgwMAAK0MAAAhAAAAdW5pdmVyc2FsL2ZsYXNoX3NraW5fc2V0dGluZ3MueG1slVddb9owFH3vr0DsvbQpbakUkAgFqVrXVSvidTLkAhaOHdkOHf9+17GTOJAU2qhSfe859v04vt5CtaO8swepqODDbtAdXXU64SqTErieQ5IyoqHDSQLD7lzsMrWlCfmrQGvKN6rbs3DBhPxwNmMpbB0aD7vLTGvBr1eCa9zzmguZENYd/ZjlP2EvR55jCQzxUs6arKA6Jrh5iu7uL6G4M4L76PFu2kZYiSQl/PAqNuJ6SVa7jRQZj8+Gtj2kIBnlO0SOZ+ZrQzKq9IuGpBZT9DybjfuXUVIJSoEJ6e5pcN9/OstiZAmsOKn/bL4LOdVRX2d/RNtTRXVOG9xGg8FDGy0lG6gXOQom/Shox3Pc/RtdsQQN/zRCHwPztUIZOYCsbz4NptG0nSHSLP1WNFJsTEHrnIep+c5ymCAxXr+zWikJJiFzkFH8+PnmdtzGUIzG2AYh41wg0xvztYFdLU9U5P70h0Ro7rYU7N004Wh6GIUsGYy0zCDsFSvrU1vx+TvTeJkKv2+pMO+Y4DvJlI+qbBXuD3xSHnsgZ6gQC8GyBCY23NGaMOWQdUdFmEyifK742NLmRShh74xeiJWxQr5hWU+QnrFCfphu/ebscAI/9lhOoYeIuGZ+XX30Aie4LApWrAqvOenV3HLlHe0MBSYRMYxyWc1pAqZtYS+32ZB6JzGFnOzphmh8o34Z3PKQJ6PC3pHDKa1ZV6GmmkGT3FYikwqDQffCZes61+CxFPtwqLF+hbUu0HVj1RTzWvhayNd1pTvvvumQsnB23dH4mAy7RGuy2ib4Oqpux/HwAmLR7bN8yjDjGuEgX/haeJz87DZSQuQO5FwIdukxXGhQl24v7L1tg5c1ta1t7mDoNmlqLc+SJcgpKoKCKqpcN1rglm62DH/1gsInxIXTirjFaZl6i9txQkvJewanASBytS0uhF1YT5IxTRnsgTmvZ8gzbkstVHgBmhI2+qqr0rNcJEk3hSqp+Li6o4GwwLiaGdZzgew1Wao8tdpUKSa8t3Vt6Bej0qjPB1mDU1Nta/Q3FTFU9YqSTIsPTaR2LarWLn2yhzHHfxebMYQOXcqmyWM5TIjUFSZ3FgGf2KsQzNtVblZm2OBpo5hhOwqaKLnneNLO8X6O1hLAn7K58cp7B37CYSmIjN9KSO1haHBbNuaIT2c+tHHcJ6kOe57JNqdsA/6N/00Z/QdQSwMEFAACAAgAZoRlUH/StcdABQAA6BUAACYAAAB1bml2ZXJzYWwvaHRtbF9wdWJsaXNoaW5nX3NldHRpbmdzLnhtbN1YW08bRxR+51eMtspjbEJJSZBNlIBRrHAr3laJqgqNvQOeZm/anQ2hT+xug0gBkSZNoyQoNxBu2gSaXtOEkP+SwVye8hd6Ztc2GBu6JNCISsZ4Z85855zv3EabOHVZU9ElYtnU0JPSsVijhIieMxSqDyWlz+TOoyckZDOsK1g1dJKUdENCp9oaEqaTVamdzxDGQNRGAKPbrSZLSnnGzNZ4fHh4OEZt0xK7huowwLdjOUOLmxaxic6IFTdVPAL/2IhJbKmEEAEA/jRDLx1ra2hAKBEidRuKoxJEFbBcp8IprJ5lmirFQ6kszl0csgxHV9oN1bCQNZRNSh+daWpvPtNUlgmROqhGdEGJ3QaLYpm1YkWhwgisZujXBOUJHcqDtS3NEhqmCssnpaZmgQLS8VqUADv0HAuUdgMo0FkJXiMMK5jh8DHUx8hlZpcXwiVlRMcazcmwg4T7SalDHsh0pTtSAz29ciozcFbu7gpt2MMhOXVe3sMhOS13pfYiHxX+7IW+VH9XuufcgNzb2yWn+zZPAaNVhCTi1YwlgFnDsXKkQliC5R0tq2OqQopuo9EmDJJcxdYQkY1OCkEcxKpNJPSVSYY+dbBK2QjUQiPUwkVCzNO2SXKsX4QtKTHLIdImXAgIhkEsKylx/GQlJVpOVLkeD7VvulXXygRmDOfykDywFpiWiG9dKotRUUU4x+glSEyyzclBR1UzjmkaFmsTRge6ty5WbNgBJjFo6FXMiWeUNVSlwhfRskTpwRrEr69Tl9AgBFUF6npNoqMM1qGqKQM6c5UTtpO1GWVBNXeWpE9bFKsIKhbaDkHdmRp6c3ls2VVRrERSFFOu7QvuP+T+oy9DfsO1HWUzKgU1Ipkiya/OjBaXJ7n78/r8BHfvc+9v7j/m3hz3r3J3gntXi2NTGz/A1i3uLnP3Niy+XbofBZm7N7i7UAu4VnhZnLgpoLyJ4tUpUF28Ob3xcJJ714sLkysvxgJd89yd5u4D7oLkN3zUi6KxeGUc0DZGf+XeKPzg7iIfdbcagI6ENZvu6UidP4LAvIrq1aez64XZklWvr6zPu9wFWjzufVty/KBtgBAUZteefv/O7kfTMrnyfKrs7EIQcRcs3GK2G/h7l3s3Iuq9YDhIc2yGYHKZKmGQfXkYU+WyM3SUJYOGRZBK8CUYd7BNbWSLPI3tcyItLq8/frYlkW4GjrxXQEuceBOlaO5OcmgAWHJtfPXBUhDKn7j7HfdA9S/id0m7oHe/tRcq7r+/3qhuzj0ru7kcfN8PkqqwLZGiFc6PQdpXB9q7HvSlqnKIhDbtrV0prD4fr04bsO21YNJ7xD0g8yXsFqcX1/1Xe+UEYrE+P11cuAOYGw/Gii+mBf+B0tr6jQLeeKzp4+bjn7ScONkai78ZnT+666HSBaNPxVQv3zDad7zBRDu17R7zL4d2uc3UnO00LA0GPFFqlNa/oUU4nu6RU/2n2+X052n5Qh2AgL3awZqIiylff+gHV59tMz/74Yb+6tzM2u+P1v64tnpv5u3SnUgJ6t/jvs99t1yQkWtPdM/nka4LTx5GlFy7uwDC0fr7YsQiEbNQfMajCPeei8bZLe4/4d4S93/j/hj3l7j3F/cL4hEaXXD5iUTMjamVVzMwYorjf27cviYKX/Te+cBeMW4ORROIVI/v1D8ORw+oe/GnuzaBsG0cZA+IxWIHljyHuDV/uLD8j5muWwB2vTGIMkSj4tB/NA/3jfRq1jKp7vSZ3q6OA6WPRuPvUOTs/tIXPlVee1W950rE675RbID16rezbQ3/AFBLAwQUAAIACABmhGVQeIKjEbwBAABuBgAAHwAAAHVuaXZlcnNhbC9odG1sX3NraW5fc2V0dGluZ3MuanONlE1PwzAMhu/8iqlc0bR1G2zcVtZJSDsgwQ1xSDuvq5bGVZIVBuK/03RfSeYC9aV59fR17DT+uurUT5AGnfvOV/PerJ/cdaOB0bTcwo2r8xa9MHqgeL6El7wAngsIPKQ6fnqSv88EZRyIxjTZPRtbZfkFSNAloUlCU4RWEdq70VaMK1v8oMRPp7JDVfuKrDYnW61RdFMUGoTuCpQFa5jget48doEejBXIP9AVS8ExDXuTaDBqI8+O4Si6G8Q2l2JRMrFbYIbdhKWbTOJWLNvyr3clyPrAN3tgOjdhAzxX+lFD4SeOZvP5dNhOlhKUgkPewWQ8Gk5ImLMEuOU7nJn4BXWMLwvy6CpXuT7S4340Ht/adMkyuOhSFD4Mo9DFRO31dzf3nIYPvSfuQhMOwdkO5IVVHMZR7IJYbsv/pJSYmY5coLexCRLlyJa5yNoO8sSZzRrbw682nfX6UxtsJkY3Qbk8nl7cM2Ez52YcTta5ZuhdszVxlYu24eLfZGo2aPJ2Ky/tgrLjlEgmRkosKbE6ic5+tD9tzPq1EzCtWbou6iFSD9C6E0xuQL4g8rqAN3s2kHtN/12Vv62r7x9QSwMEFAACAAgAZoRlULIfICpoAAAAcQAAABwAAAB1bml2ZXJzYWwvbG9jYWxfc2V0dGluZ3MueG1sLcq9DoJADADgnadouvvD5sDB5ujCOZsGGrzYawk9jby9N7h9w9cN3yzw4c2TacD2eEZgnWxOugS8x+vhguCFdCYx5YBqCEPfdGITycil1OiwCu28Rc4VhW+U64z2evszZXr4v+Gpb35QSwMEFAACAAgAZ4RlUC/Zjlp5DQAA0iUAABcAAAB1bml2ZXJzYWwvdW5pdmVyc2FsLnBuZ+1ae1hTV7Y/KBWKInitBUGC1Kq3VaAIEl7hbbEVwQoaFQJ2UJFHEiAJwYQQbq0yKo927KA0PLXlTSIqCQRJtExDRyQBQ3gYApXIIwkkIoRAAmFOwuDMveM39/5x/8wf+fZ39lm/tdZea+211tnZ146FhZib2ZgBAGD+xeHg4wBgnA0A678z3QDOBAyahYODEeZ4SCBA5e6QgA/G8QFHAwCgsWDj0tfvgc/vpxw+jQGAze26n1EHuvocAOyO/yI4IDIjZlq0UncOT+qYWfZWR5Cd5q0cds6ZfPIqJ7LCdLnimNnMrTs7fyr//I8/OzgEb3SgH/tDQpPbyYe9z69zPkTeORm464XxoV27r3UHIxyw5gnYGocrCSNQYt9Nvqq4qMUVg+cm2ZtApuTFtLIWfDOmlDg+dKSuZ06aRKNSH6WdV452OpcuPiFrQR2B7PesCWFNJYk+YgkBIEiqnJv2rQen7/kICFcl+4HlKTa5z8kUnHmcdmLWc6M/bZmXNL1Oh9wf21R2RNlyD7VH99QJn554PlYWjYrXvbyXKchywrnqXvzmABiBw7dbs3VPv7zvrxteGu/UyU5ZZwkO/s0l67pneX4WOinmfTiKp7dJuTxVR+d0FTAGB8swQMfVdO//ysrDSKfrzmIDzAAzwAwwA8wAM8AMMAPMADPADDADzAAzwAwwA8wAM8AMMAPMAPt/giEO62d/36Du+X69pf5MfNf/4eh7fbcqa0lRR7Qnn1Xm81gYZWF4G1LZad869nFvY6+LoFHgkt6RBanyGvbsIDiBmFN0r5DMFbjc0zt+v8hz7BObfEb+8qOJFujsQGeY0aSts08Lgd+ORlpM/tDr0teYHjfw63GO98Qxnu4/ic75MQUZOTPR/DPnWJyE08zt8pl/AqJEscwHsOyIyI4XeV9bHbFRFAf5WOnO+IWKrJewaU/xfwhOMV2oGNcC0r0I4Mxxx7q4ac69G996ndo8E607708WLY7+CRcXXRVF/ivTBXU/ApCmE54yXabuCMeP48TrQbuM95TsczoN5eCYylv1tuI967pzUZQjgjyLZmvcXXrQcKj2EZTg92cxSMqZHOY7vovUgxU3Esqit3XlDYePeQBAcypTlXqkLy+1BLW8W8Zpvga43V0VmK/4CLWH/c90Ke+iE/bzebA2wiQPcgamnIuYXuJ2rEjF8bI8e42UnaVM9rZfvFlQvDjkR5Kbz3oW7y3NHFVjEOR89oexS2+saGRz30VJOLVU8xKDPoWnjNFFnEgV6StZ1ri9L4ZEFCtunKH3bR8XNHNkqNbo6bv5D/KJSwsOdrO1lIDpu0LVQM0OEwCAhqkgKNBsVH4D+5zIGrol+wJWGF2LytRUb5VYrPTkwFVDRN6Lm4oas0NN3LkZr0aaaeRecVODiqVq8z60mw6PpRGoskvUibbRw7CYinMLZwqvByE+KIpCCZGhDRpWNS7Jtn0+sehFSFedmOoRWdCfkcjmK6GOcGHtdH96UtEMIae3DVJQIVSdYnBdsJoNwO9uWMVIIWh8L5FaZ7itRhc/Z3T9LOUwCryKqH4TVNbt2n2O9BZm/C3k/Tb1jydeW/ul9yPwCLbZhaWm7SFFZruDdoIKoIaLcSNWTXIP474DTcl2aDtVxqBN/2vY6ZfVLLK7I5zcd+AgnXIQaKAMq5xVDzvRd4VQAKiqIK7QQVP0S/pi76NyKab+rkyk0wkoK2hgd9+mxgoK9CQ8ITd8yTPXCbspli2XnYL/QVCmbLL+pWcoDTM7Xq9h3aZ6+3LVGB+0D/168Da8uyNUNeCAo3XUjGgmVDTWnH0sgrTcEV7qzcJqILI+SSVpNFwybw48TpgcZpeEtKHtKtVExrNDk5zmMIa2Mfovs/y81Jt3N5R/LYV489yGue6r0e1byafPbq6wHXHA7l0uYX4at9DcU8x8Gkf4s1lOz5X81GNFWXatGa6MIbrQmqJheaABm+TW6FVdnqCXlhX1LPxYURJN3V/llyV1fnEeKpmH9TW4lnBbFY2oEQAovipfFlLlpNEnSQoIvG5FvbivLlZDGUm+1Wqqt5BfISFM2rK9ksBljs33rLmKFFqFnLALBE02Gab2FhcM10fAUaHhA57FTtjcy0/nZBlbjC7KNR/BgGXp3iySsh3uFEv8lcbVDiOMIv32J8bAYmS5E3k4nXGKwpRBtXciGVN0Jmk9kGLDVKFbq1XXxTXUc4rC1v9c1aKSgOLwWYoHVeD+H911FnSYPM4L6a2wZM7YBeKf+x0c2tFMgVbvC5CWOgszg3Nna7oPtDETKUQgr8uRMe2+gcJy5hItyp/QO0XVgBtrP1b+lKK+OJChbo2HJJAzQDdRnGKv1tA9Q7f913ggf4+IZQR4mIs0DEQuLYamqhEdsKrRx2uHe5ZzLA/BeHYJFzcUDPzYg8TY8xOEl3K68xSW9Pf9268RobRNM1V0V+uyBYzHtuCrE/TA31KuhMJOulwwTWlH82rZ8OoaWk/l2Pg4zp0U27uUes+GFSJVKBcsKdIFjmpLbVxDBxhSzVuMqqnj2yuvO4sOXMbx3WxAc9k6e1cnNI9ezAxVtksebal+G88NhBXPUI226mUFVpcoVwaknjbkD6YsGdHW2H/VU2qcFVFfY/lZ8Xf4TwNDu64YcWmszdsOST2pfh0uP41+qVrqF4v3JfQ5MhKGeysVN47PXBgYtqz40g6PJN+GaiH1ZIueeFRLABL/aDpIFlPQvmLcG9I6npUS5mzbYA9RBt3VFOMYikbJm/Pq1AfM+9XzX3GJ1xIZaAAIC1Jpkbbs5St4BDFErY5ckRe2XtQ7mW3aQZCD/k17rgJsaHiIyDr9n5QG07Nc6RFKXhSFM2ZNxAUXBG74wYugDFRJ2JUykm/Z0LQtkM3vbiMLOTWkuaRufT6+kZZb8M2/OOrvvChORg2LuG3dC2lCVMvzaWJ9VHxU69KFnLcbwz1MAiXn6SvPykc7ZFAdp7+EPAYT6FAH9kX6sAMWrAU0Imwzv3Jf9oamoc9ws0f0GiF7TxwWhfzSh9jd+1arPhf0xcyYtZUyCbVrtUdzO0zI9f4WlYlhLYrQVIh6IKhOY9+8Yi5t/LG/Yf0SWSRLXTA/i7MoR2l7XwfFyU2QeiFHOWVwSEi5+oEWhmC9Tat03DNbmzK4vr4VIDN3k2H4nEep6VDOUePy7SJ3lUsJvQRvKlrw2ob/dG5IVaE5GZ65fE3gyvOd3VBAGmsUmKy8vhzfaRpw77SKsGOF03DUz6MD+k1pa/RDfQJ353Sc8XsoHWm30KIW31rKqZL907kyYggkcFVwTSllJhLcJUO6XfLqY4WRW0yW/X93KFo6aO/bqn5sn/n7/jfPjsJpMbCoysIGHBNpRAND6meqdnslbkt11uFNjef5K9b6RDrY57Eurwo1+I/UxWFX/0Q95vfqhGOrdDWZ9mIOaCfhsHhRmmZyrRi/zaO9l8nq36Uv2VkLL7Ykl8pZGrmggTHMZIrzvXc+X2/h2806md7TBul87VL7da295bZvNoh5p/ofSsibmKQCnGzqTn6CF64Tt2bs9BOpcUtlRcLh/jfW+hJL3i8mZvRhcLmHdWXN3ogCLriGOZMH06ILykgPk/ol02iyRjovRKPDSx0CVITBQ6CVe9HG1is8f+iJj2uJM1hZAW51rW4nzSMYyW83zbuKeBwOM8Gc4GHVrwvkMSLtELqkhh1exSNrZ+uEqNYGWOpVY5HsvBUYQfVaaLl82lUb+8OP0hGln4lQe70LNRIn8hKesiInSgsVa+XpXb0ReipfJWpkpo09beIz+6t42ldoOPvNdCzhMiHZB8HKvITrdGQ83Mv9rpzYNnWHCIME6SM0bvLfM0UoFn+lESGVCUvbQ6ug7MWu6WuuH0/GOLdm6HrM2Js5kZrJeVj6px1GwOM8fltOFFiuZViZ8+m1aL5VaztyGzBukyvv38CTJdz5g5cONxWAy6pK2wEAQx4iYrOuIwPD4k9vk4DOHTh7ozqiNlTMm/P19133OVOHRz96/eorGqsG2e8L+rrkaSoApIixCvG7+hToSfY6Vuv7cwjnJa1yIYJcFobbepFtVhqJH750e98Z1tIyrWF4ZhBPp3WRet2ThCJf71WNrEXElndqBFMv3K3T+GJHmuofLEfKepkid7C997ATtfyP1tdrvMNkc0N+k227U6HbsKfQ1wo/gldJG2k+6Y7TyaWJg2eqhB+CXXPVmGMZIYrIbQ4+WAhabehZnP3UB9lOo3vu5KT9kfK9U8IjDJ3kxJodwnPl78395ueb5jgzxxfUwXmFNeeTSlBRII/iwh8wQ/dlnit/b+QHoFtgP3hxgoZysZ+ISx7IMF8FVMlN5nr8VialRfFlLYWZWS4kmXDESzMAd9yluwK0P+QXT5Qnb41D9Q6ZTv4k5ftSdcbE1Gy0z5vJXfpkN9XfXiCIO0iLAlvWbD79FSiXd0kOou5j9F8+Z0//m08m+erlIGDtchDi0tiX3lt15GN18xiJoD8G+Y+bQw1atP4q0kY9ebQgM9Fro//BtkzlWHqAbqqw6gzvM4SF/0HE8qJAcMOZPUDVCXksqaNH5E1Y8ROV7KQUmt1fjxszdORfHAoLpgae/eZvUEsDBBQAAgAIAGeEZVDrKqBCSgAAAGsAAAAbAAAAdW5pdmVyc2FsL3VuaXZlcnNhbC5wbmcueG1ss7GvyM1RKEstKs7Mz7NVMtQzULK34+WyKShKLctMLVeoAIoBBSFASaESyDVCcMszU0oyQCqMLBCCGamZ6RkltkoWJmZwQX2gmQBQSwMEFAACAAgAyYFlUPf3ja3yBAAAWRIAACAAAAB2aWRlb2xlY3R1cmUvY29tbW9uX21lc3NhZ2VzLmxuZ61Y32/bNhB+L9D/gRBQYAO6tsNe+pC4kGU6FaKIqkTFyV4IRqITopTo6YcT76/fkZJVe1sgOemLYVH+vjvefXdH+uzLU6HQVlS11OW58/uHTw4SZaZzWd6fOyld/vbZQXXDy5wrXYpzp9QO+jJ7++ZM8fK+5fcCvr99g9BZIeoaHuuZefrxjGR+7kRz5noeThJ/HmAWBe4tjlni4dCNfcJCQlmSRhGJKV44M/ogUC2LVvEGfEKyRqVuUN1uNrpqRI5kiRr4Cc8ysCDvpJLNDhU6F2cfe5vjLiSXfsjAvPm+X/YDn96yK7LAzgyX/E6BG1klRIkqwXNRvcZGSOIrN+jJF7J+PfvKpRg448vOjhdjWFiwlU+/OjMPOE2oHmXzgGSyqSCbSGy5aruY9vkeMzd3vUtGCXOjiM1TSknIAneOA2c259n3MbRHriI3vGUBuSAsge0DztPFhpc7FOh7jX754/Onp8+ffh0nCmlMAgZsOGAhvqHOzHyehotifO3MzOcoLo1jHIImA3+BmZ9YgZrdBNgK9Fa36IFvBWo02krxaOUoykZWkFMlc/si07BQtqMpXZArF/IX44TGvkd9EjqzRFfV7n2n8rZ50BWYq1HeySa3Nk1CzftNJWow3aVVm8qAesl1wWX5Ydz0KgyIu7D5vQJhuRegTjpsCpiO6K2atrA//R5MPJZK8xytQcNIkgTxzUbJrK/ZXnKR4rsxLyDS0AwiN0lWJF6Y0mugGjja8Lp+1FV+FOVDf8aI/dAjkEiPHpCb3jIQw/4ktLqqElkzTgZeujY/vS5WfggBZNTK0UiiaOsG0l5slGiE9VaarfDMhuROrDXoQwm+7XIH1q1YRtMUuGnofWVzOlRfwNsye5iIA3H9b34Ps9nW4ihnoz71bGxObqA6oBzJKQhy6czI5SmIW5xAkHEyhgnda//CtVmCut0X1b5oM25qRO362WHUtJW6rWHFhARKy2akPs1Kgr+lIGLfDZ5pDR3pfm7dyy00fdCfqEbDTFIa+CFm1KcBpK5/HENBj/Pwwg8v2LfU/5MtXT+wk+HfeuU7O1l5vuVlJkChGTdC2MG7XOb2nakV6/Vfrfwb8abvb+/61hgu8M27Dyf6c9RNnykj3jSi2DRjpk2Ye/df4oXpC8+6MGXrL7M/HHx+SmYOjkqvzs/RkeyUHI068cpITc/Wz/Yk6eYThikN9Y1hsKrpqJCA0aXpjxpF3eiC2eaXaz2do6/9YWE6coXniU8BuxJ3tWxGjyK2LiYPN1sWL59q4CVJYzjOHgUJYqTbKrPdcjxIPzj6IA0LE5D749bRnOl5QtjO/XD9ULKA6OUTONMrvI9/Nx6O4rjSrcptESv53Y4I2G5biP8e5NaVLuyq4vVexN2E+vIaL/ogdUajE45SQx1OVsdBGb5cI0k6tz4njCyXMP7W6zEE9WHvP+UszbvGVugClkY9pYQE1I+Y55lzGlht7xrZqPGjxAD86oagQXNXglsSHKS/G32IXEKftZE1tyYFt6aphMs0CBK4FeKw82jZKtVdOF/AAOHvWPATOLQeqCZdWvd85srWC8hyheKp1/ZUhv1xyMJJ2yhZTsZGbpr0yMgM08m4wL3tYRMuMwNqaMIddN/7T8BfH8Yq6k+qp8XrR3+0JPG+uU7FX5PA9BILvtYKusYxcniq7Z9AZx8P/hP6B1BLAwQUAAIACADJgWVQFR5gG6MAAAB/AQAAMQAAAHZpZGVvbGVjdHVyZS9wbGF5YmFja19hbmRfbmF2aWdhdGlvbl9zZXR0aW5ncy54bWx1kEEKgzAQRfeewhsIXYdA16VFqBcYcZRAkgmZUfD2TURtadNl3vs/w4xiFDF+Yl3VtYJZ6CkQRUucUTXvd7YMC169cSCGfMKCvOdKJjcsUWgjMnrZlB7Bcsr/8GN4a2E9P+IjXjDlQmcc6kupsJlc8rCYaWPdGlCPEdOAL5hz6KG3eMO1J4jD4wzsG//VuZs2mx3eaUAdIrkgqvlAVbrXcfQXUEsDBBQAAgAIAMmBZVCniu42DAUAAOUZAAAqAAAAdmlkZW9sZWN0dXJlL2ZsYXNoX3B1Ymxpc2hpbmdfc2V0dGluZ3MueG1s7Vlfb+I4EH/vp7By2sct9O+1FVCxNGijpcCRtN0+VSYx4KtjZ22Hln26T3Mf7D7JjRMIUAo11ba3p7tKqIo9v5/H45nxTFI5f4wZGhOpqOBVZ2+37CDCQxFRPqw6V0Hz44mDlMY8wkxwUnW4cNB5baeSpH1G1cgnWoOoQkDD1Vmiq85I6+SsVHp4eNilKpFmVrBUA7/aDUVcSiRRhGsiSwnDE/inJwlRzpTBggB+seBTWG1nB6FKznQpopQRRKOqc00jIlok1KkkTYbVyCnlkn0c3g+lSHnUEExIJIf9qvPLQfY3k8nZLmhMuDGLqsGgGdZnOIqoUQQzn34naETocAQag9EeaKRHVeegXDYsIF1aZcm4891jw9IQYAaup/Qx0TjCGueP+XqSDIiE8yCqpmVKgHRpbEFSk0ddDORD0YTjmIYBzCBjrKpzEdz13Kbbc9sN9+6q18pVtUYEXtByrTB+y7vYRr7bc323Hbi9u09eZ0vEa1ZxL+tea0vMjfvJ94JtV2rXL7eFdD932lth6oHXaW9hh0bnsltv3261o8+3XbfX8tpf7oJOpxV43Tkq88oF/6uUll25Ai4vUrnosHqUxn2OKYP88cRrFdGQgRiWQxKIJoXoGmCmiIN+T8jwtxQzqieQqCDO0D0hSV0lEOU9E09Vx8SIM6fLCUExCLIiVk/3i2Dd2z9d2nspX36+r2fVrBQJrDsSWryz+nvlo0L/08PN6q9RtAIJNMF80hLDd9f+6HieKk/Km9V/Ts3K2CT2NpYyy6Cr6r9ovv3D+fkfHB9vVmHNahWsNQ5HkNn1LDEvjsykqLE9DjUdw6VBnug6SBnz0yQRUs9z++JgocQamspA8KXgMc+oL1hUnBqJ+yRq45hML0SWX4j+PeVNEN5z0AAincGRdhLCkY853MNUwzGHBYdK+0pTnd2/zal0XVLM0BWnUCgQdOmvHHs4wlIthXZxRObqC2tduBxzc+fPa+VwqoiNYNtkK8Vgl1a0koypSJU94hpKkNhKspNqRrmVaG+WGC11zqPZRtiNIWvZCN6QvqLazsQCFTogjw+EDagJHq1CSQi3UvuRajQoICgWdqdzI1IWoYlIEaP3BGmBQFE4L6RHBC2WXGggRZyNQlE4dRg0puSBROc2C93CEnEKSJOcGNH5Ct9S+h31yUBI4CV4DCUrjNOpe+2+nrgIfdD8B/EnWKm50nhmgw95yea1L9yvH4wBcTTGUGRuRw5ZkMSJfhN+PEFc6BkOzBGa3JAdekSjbM5mb9YLjvA48yTjHRkp+BCFA8g5YSKEFEp5SmwJQ8yR4GyCcAghr4xfZkkIRnIPzKnVqxXM4eA02dOQjiGChIyItNpzeW//4PDo+NeT07Pd0l9//PlxI2haJEIeN8vlVWJjY7NgjXzSmLyAW9NqvIBa23BY416/4krzYY18pmC3xj5tRKyBK+2IHXJNU/ICeENr8gJyQ4Oygm0KGZtUFS3gPbPZeiPwrr3g9i5wvwbLBFk0rNY1lZIpu56vwrKK+CcuwjpXARjMtapUXL9z1Wu4vlWlMvMdq0xmx9nuWNVeXyzLLlMbdBfqAisV4OId5lUEXL2MxlA3Re+WWd8hkt8pLH5Ec5KH1tuExauO69+TUv6rpvvpe+I3Mp7vXnqfOq2L/4P3HzRi/lS8IF16I1q8qFv+KGBmYsppjJlvCvviS0Lt6LBcKT0/tbMDbMufZmo7fwNQSwMEFAACAAgAyYFlUI92Vf5vAgAAhwgAACQAAAB2aWRlb2xlY3R1cmUvZmxhc2hfc2tpbl9zZXR0aW5ncy54bWydVtuO2jAQfe9XoO0H0CUQhJQiJVxEVXZBCz9gyBAsHDuyJ7T8fW3nBiRZ2CYveOacuZyxHTx1onz8rdPx9oIJuQFEyiNlLIWtQ8OfLyFVZMcgDFJEwV/G3we+6wx9r2shNfhRnEGW2Pl8Mhv0W7GXBCSj/GSQbhD0e21ILmRMWBl26kzd6agNbCrYMBrCkiqcMYiBoyb1Rq4ftGZISARBpGGOfVphjFx2ZG8qnk390ev0M6AWwkR8/WHeVqBI0mRNOLAs/dDx23WowAsgoZ6XUc43bxtDAYM9Qrj6H1EK8teJGr8jcm3KXZh5/EKIA61bJEXKQ7OLegPXfYpvqFv4i+92DzxuuIFqmre70TxfIW5yAcxgXMd3niIXpFrPn+9xZURWb0SeQKqH1aKu7qEWeEzjHSeUPbGzkcagzyLcVNx3+n77+UUhGNLkhvEgScbYZsXPhuZtxyaB0AdeayhvU4ycef9amPzn9RXmIUUG9qTc3Wxnqqi+z8YoU/C6xSrzqaP4sxSRyJ3l0uZojqgL5igFa0pFUhQLPdQ8XLmskq1StJrbi+0q6629wk8muelAmMqxpa2CrSUofUyLi/gq8L2n4nyAEqncg6px7j0VZ54ypvYSgNdINVc+p2axrIq6ruaBhSCsY8WXcMBycnfmMkFTHE/VR7NBIvFqNtk6746cwec0JkgF1w4EVTTX4Mk4TIgk19c6iyHV7FUJa/2VKIOpgtDgaaNs9akd95oo1pPRODnTyFq3+os7PuipeN07Y4YEbr71v+GyE0SG7yUk773VnbF1j2kMb0Jv8USKOEGve2Wy86nGoH+bPyD/AFBLAwQUAAIACADJgWVQfJ+ECgIFAABdGQAAKQAAAHZpZGVvbGVjdHVyZS9odG1sX3B1Ymxpc2hpbmdfc2V0dGluZ3MueG1s7VndbuI4FL7vU1hZzeUU+rttBVSUBk00/C2k7fSqMokBbx07Yzu0zNU+zT7YPskeJxCgFGq6W0YrbaWqinO+z8fH53w+TkuXzxFDYyIVFbzsHOwXHUR4IELKh2Xnxq9/PnOQ0piHmAlOyg4XDrqs7JXipM+oGvWI1mCqENBwdRHrsjPSOr4oFJ6envapiqV5K1iigV/tByIqxJIowjWRhZjhCfzRk5goZ8pgQQC/keBTWGVvD6FSxtQUYcIIomHZuaUhEQ0S6ESSLzpiTiEz7OPgcShFwsOaYEIiOeyXnV+O0p+ZTUZ2TSPCTVRUBQbNsL7AYUiNH5j16A+CRoQOR+AwxOyJhnpUdo6KRcMC1oVVlpQ7Wzw2LDUBUeB6Sh8RjUOscfaYzSfJgEjYDqIqWiYESJfGFiw1edb5QDYUTjiOaODDG2RiVXau/YeuW3e7bqvmPtx0G5mr1gjf8xuuFabX8K63se903Z7b8t3uw5XX3hLxnlncZtVrbIm5c696nr/tTK1qc1tI50u7tRWm6nvt1hZxqLWbnWrrfqsVfbnvuN2G1/r64LfbDd/rzFFpVi7kX6mwnMolSHmRyMWE1aMk6nNMGcjHi6xVRIMAMSyHxBd1CtU1wEwRB/0ek+FvCWZUT0CnoM7QIyFxVcVQ5F1TT2XH1Igzp8sIwTEosrxWzw/zYj04PF9aeyGbfr6uV90s5frVGQktduz+QfEk9//8eLP7axwtgX7GmE8aYrhz709O51J5Vtzs/mtulsZG11tYylRBV91/M3yHx/P9Pzo93ezCmtlKWGscjEDZ9UyYF0dmVtTEHgeajuHQIC98HSSM9ZI4FlLPtX1xMHdiDU1pIPhS8Zhn1BcszHeNRH0StnAEJdypcwcNoK4ZbGA7Jhz1MIdDl2rY1CBHqKSvNNXpYVufWlclxQzdcApdAUHN3somByMs1VIh5xtiDrqg0oGjMAtu9rzWDieK2Bi2jDYpBrtjRSvJmIpE2SNuod+IrCzbiWaUW5l2ZzJo6XNWuzbGbgQaZWN4R/qKarsQC5T7gDw+EDagOuSvCiQh3MrtZ6rRIIegSNjtzp1IWIgmIkGMPhKkBQJHYb+QHhG02GChgRRROsqwmiYMGlPyRMJLm4nuYYooAaSRIkZ0NsP3hP5AfTIQEngJHkN/CuN0ml777yfOCx08/5f4Y6zU3Gk8i8GnrEHzWtfut08mgDgcY2gptyMHzSNRrD+EH08QF3qGg3AERhvSTQ9pmL6zWZv1hCM8TjPJZEdKCjlEYQMyTngRgLpSnhBbwgBzJDibIBxAySuTl6kIwUiWgRm1ereDGRySJn0a0jFUkJAhkVZrLh4cHh2fnP56dn6xX/jrjz8/bwRNW0LQcTNd1hPWNl4NrJEvriFv4NZcLN5Arb1eWOPeP+PKVcMa+Up7bo19ee2wBq5cPuyQa64gb4A3XETeQG64jqxg60JGRqrCBbxnFlut+d6t598/+O43f5kgrYbVvqZUME3W6z1X2v++aLn6P6/nat/4EB/XqjFxe+2bbs3tWTUms1SxEi47zlbbqtX6atllmVags9AGWLkA5+wwaxrgpGU0gjYp3JmQ7qBwd1QFr9486MYyyArnY6rgXbvzMwXj/1BZZ5V6TV1Rj0TUgHYksx8UtZ7b9K7ajesPDR+1i99/MOn+afiyp/x75tIHzPy72vI3/D0YX/6XSGXvb1BLAwQUAAIACADJgWVQk2hAfocBAADZBAAAIgAAAHZpZGVvbGVjdHVyZS9odG1sX3NraW5fc2V0dGluZ3MuanOVlM2OgjAQx+8+hWGvHnYtYthbWSBush8m+gJFRm0stCnFaIzvvhRRKZbsbnuhM79p5z90ehoMq+GsnOHr8FR/1+u1XitZwuhu21ps3GITFpu02A7atiasgNp2HjWpiE4ue3YNNjjWwVJakIRBGpRK8Vw7nacJ9tAUO20RfA+yjcTxWzRxDeQoQDKa7xrACwJ33AZyLjPC2puEKPRCv83oYxaMpvBBCxUxyCBXF3bsezgw9hNkA8Hm4kX1MLyMHBOyarKJQuy/hF1/JamJf3nW0/BzUYo5yYHdzpgibCq6MzMgKc0bMMZ6tsECGKwUpN//kHeN+TNfYQmRc53TTNfxXUEWVBXYSF7mafNnxxPP6w3TEUs4qK/6T/WKsURoYdeLocdv/KIR11TWQxj1xlxZm57HW1bochWfRO5AFn0pqSqFPnlqW2ZJTijrv1uKZlDddOhm4yIXm02hOGeKii5o2fICLm+JRVM9TUQEvGqeqgjyYUMfxW7sGJ2uOp3OLI/J3nwjBucfUEsDBBQAAgAIAMmBZVC8fTX3SgAAAEkAAAAfAAAAdmlkZW9sZWN0dXJlL2xvY2FsX3NldHRpbmdzLnhtbLOxr8jNUShLLSrOzM+zVTLUM1BSSM1Lzk/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hwEAANkEAAAiAAAAAAAAAAEAAAAAAORMAAB2aWRlb2xlY3R1cmUvaHRtbF9za2luX3NldHRpbmdzLmpzUEsBAgAAFAACAAgAyYFlULx9NfdKAAAASQAAAB8AAAAAAAAAAQAAAAAAq04AAHZpZGVvbGVjdHVyZS9sb2NhbF9zZXR0aW5ncy54bWxQSwUGAAAAABgAGABkBwAAMk8AAAAA"/>
  <p:tag name="ISPRING_LMS_API_VERSION" val="SCORM 1.2"/>
  <p:tag name="ISPRING_CMI5_LAUNCH_METHOD" val="any window"/>
  <p:tag name="ISPRING_SCORM_PASSING_SCORE" val="0.000000"/>
  <p:tag name="ISPRINGCLOUDFOLDERID" val="1"/>
  <p:tag name="ISPRINGONLINEFOLDERID" val="1"/>
  <p:tag name="ISPRING_OUTPUT_FOLDER" val="[[&quot;\uFFFD\uFFFD\uFFFD*{52F2B0B6-5D6F-4392-B7FC-27EEC39ACAB4}&quot;,&quot;E:\\work\\お手伝い\\城近さん徳島&quot;]]"/>
  <p:tag name="ARTICULATE_PROJECT_OPEN" val="0"/>
  <p:tag name="ISPRING_SCORM_ENDPOINT" val="&lt;endpoint&gt;&lt;enable&gt;0&lt;/enable&gt;&lt;lrs&gt;http://&lt;/lrs&gt;&lt;auth&gt;0&lt;/auth&gt;&lt;login&gt;&lt;/login&gt;&lt;password&gt;&lt;/password&gt;&lt;key&gt;&lt;/key&gt;&lt;name&gt;&lt;/name&gt;&lt;email&gt;&lt;/email&gt;&lt;/endpoint&gt;&#10;"/>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language&quot;:&quot;EN&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watermarkUrl&quot;:&quot;http://&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QUIZZES" val="0"/>
</p:tagLst>
</file>

<file path=ppt/tags/tag2.xml><?xml version="1.0" encoding="utf-8"?>
<p:tagLst xmlns:a="http://schemas.openxmlformats.org/drawingml/2006/main" xmlns:r="http://schemas.openxmlformats.org/officeDocument/2006/relationships" xmlns:p="http://schemas.openxmlformats.org/presentationml/2006/main">
  <p:tag name="GENSWF_ADVANCE_TIME" val="1.00"/>
  <p:tag name="ISPRING_SLIDE_INDENT_LEVEL" val="0"/>
  <p:tag name="ISPRING_CUSTOM_TIMING_USED" val="0"/>
  <p:tag name="GENSWF_SLIDE_TITLE" val="第1話 インターネットの情報は正しいの？"/>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tx1"/>
          </a:solidFill>
        </a:ln>
        <a:scene3d>
          <a:camera prst="orthographicFront">
            <a:rot lat="0" lon="0" rev="0"/>
          </a:camera>
          <a:lightRig rig="threePt" dir="t"/>
        </a:scene3d>
      </a:spPr>
      <a:bodyPr rtlCol="0" anchor="ctr"/>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ctr">
          <a:defRPr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9845</TotalTime>
  <Words>328</Words>
  <PresentationFormat>画面に合わせる (4:3)</PresentationFormat>
  <Paragraphs>29</Paragraphs>
  <Slides>6</Slides>
  <Notes>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vt:i4>
      </vt:variant>
    </vt:vector>
  </HeadingPairs>
  <TitlesOfParts>
    <vt:vector size="14" baseType="lpstr">
      <vt:lpstr>Meiryo UI</vt:lpstr>
      <vt:lpstr>ＭＳ Ｐゴシック</vt:lpstr>
      <vt:lpstr>メイリオ</vt:lpstr>
      <vt:lpstr>游ゴシック</vt:lpstr>
      <vt:lpstr>Arial</vt:lpstr>
      <vt:lpstr>Calibri</vt:lpstr>
      <vt:lpstr>Calibri Light</vt:lpstr>
      <vt:lpstr>Office テーマ</vt:lpstr>
      <vt:lpstr>第24話 動画を見ていたら突然</vt:lpstr>
      <vt:lpstr>24. 動画を見ていたら突然</vt:lpstr>
      <vt:lpstr>24. 動画を見ていたら突然</vt:lpstr>
      <vt:lpstr>24. 動画を見ていたら突然</vt:lpstr>
      <vt:lpstr>24. 動画を見ていたら突然</vt:lpstr>
      <vt:lpstr>24. 動画を見ていたら突然</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2019-12-18T05:51:40Z</cp:lastPrinted>
  <dcterms:created xsi:type="dcterms:W3CDTF">2016-01-27T02:00:48Z</dcterms:created>
  <dcterms:modified xsi:type="dcterms:W3CDTF">2022-08-15T08:52:12Z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25C82281-62A0-45BF-B44E-D70073C3FE43</vt:lpwstr>
  </property>
  <property fmtid="{D5CDD505-2E9C-101B-9397-08002B2CF9AE}" pid="3" name="ArticulatePath">
    <vt:lpwstr>プレゼンテーション1</vt:lpwstr>
  </property>
</Properties>
</file>