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81" r:id="rId2"/>
    <p:sldId id="582" r:id="rId3"/>
    <p:sldId id="583" r:id="rId4"/>
    <p:sldId id="584" r:id="rId5"/>
    <p:sldId id="585" r:id="rId6"/>
    <p:sldId id="586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3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5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789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125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78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756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85899" y="3125678"/>
            <a:ext cx="7313094" cy="291442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24</a:t>
            </a:r>
            <a:r>
              <a:rPr lang="ja-JP" altLang="en-US" sz="4000"/>
              <a:t> </a:t>
            </a:r>
            <a:r>
              <a:rPr lang="ja-JP" altLang="en-US" sz="4000" dirty="0"/>
              <a:t>話</a:t>
            </a:r>
            <a:br>
              <a:rPr lang="en-US" altLang="ja-JP" sz="4000" dirty="0"/>
            </a:br>
            <a:r>
              <a:rPr lang="ja-JP" altLang="en-US" dirty="0"/>
              <a:t>インターネット通販のトラブル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87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24. </a:t>
            </a:r>
            <a:r>
              <a:rPr lang="ja-JP" altLang="en-US" dirty="0"/>
              <a:t>インターネット通販のトラブル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9863254-D0B4-4C16-A9F2-1A2BC9871F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000" l="0" r="90000">
                        <a14:foregroundMark x1="25375" y1="64250" x2="17875" y2="62375"/>
                        <a14:foregroundMark x1="17875" y1="62375" x2="15000" y2="64250"/>
                        <a14:foregroundMark x1="24000" y1="63500" x2="12750" y2="63000"/>
                        <a14:foregroundMark x1="24125" y1="63875" x2="12750" y2="63625"/>
                        <a14:foregroundMark x1="27125" y1="63750" x2="12125" y2="60375"/>
                        <a14:foregroundMark x1="13875" y1="53125" x2="12500" y2="64000"/>
                        <a14:foregroundMark x1="26375" y1="64250" x2="17375" y2="63125"/>
                        <a14:foregroundMark x1="17375" y1="63125" x2="29250" y2="61500"/>
                        <a14:foregroundMark x1="28250" y1="78875" x2="30125" y2="98000"/>
                        <a14:foregroundMark x1="30125" y1="98000" x2="26125" y2="97250"/>
                        <a14:foregroundMark x1="36375" y1="83000" x2="29500" y2="82875"/>
                        <a14:foregroundMark x1="29500" y1="82875" x2="28875" y2="82750"/>
                        <a14:foregroundMark x1="7875" y1="64875" x2="4375" y2="93250"/>
                        <a14:foregroundMark x1="2250" y1="49125" x2="0" y2="77500"/>
                        <a14:foregroundMark x1="3250" y1="64875" x2="500" y2="63750"/>
                        <a14:foregroundMark x1="3375" y1="65250" x2="125" y2="63750"/>
                        <a14:foregroundMark x1="9500" y1="63250" x2="17375" y2="62625"/>
                        <a14:foregroundMark x1="17375" y1="62625" x2="25625" y2="63750"/>
                        <a14:foregroundMark x1="25625" y1="63750" x2="26125" y2="64875"/>
                        <a14:foregroundMark x1="26500" y1="63875" x2="17000" y2="63500"/>
                        <a14:foregroundMark x1="17000" y1="63500" x2="24875" y2="63000"/>
                        <a14:foregroundMark x1="24875" y1="63000" x2="16125" y2="63750"/>
                        <a14:foregroundMark x1="16125" y1="63750" x2="23500" y2="63500"/>
                        <a14:foregroundMark x1="23500" y1="63500" x2="22625" y2="64250"/>
                        <a14:backgroundMark x1="57375" y1="59500" x2="62500" y2="24875"/>
                        <a14:backgroundMark x1="54125" y1="44875" x2="68000" y2="73875"/>
                        <a14:backgroundMark x1="68000" y1="73875" x2="69625" y2="80500"/>
                        <a14:backgroundMark x1="69625" y1="80500" x2="69375" y2="82750"/>
                        <a14:backgroundMark x1="64625" y1="63500" x2="64375" y2="82375"/>
                        <a14:backgroundMark x1="64375" y1="82375" x2="67000" y2="94500"/>
                        <a14:backgroundMark x1="61625" y1="95875" x2="63375" y2="68500"/>
                        <a14:backgroundMark x1="63375" y1="68500" x2="61500" y2="61125"/>
                        <a14:backgroundMark x1="61500" y1="61125" x2="57375" y2="53875"/>
                        <a14:backgroundMark x1="55875" y1="69750" x2="56375" y2="89500"/>
                        <a14:backgroundMark x1="56375" y1="89500" x2="53875" y2="96500"/>
                        <a14:backgroundMark x1="53625" y1="86625" x2="53250" y2="55375"/>
                        <a14:backgroundMark x1="50750" y1="92625" x2="47125" y2="63000"/>
                        <a14:backgroundMark x1="47125" y1="63000" x2="44375" y2="55125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8" t="46079" r="52786" b="24717"/>
          <a:stretch/>
        </p:blipFill>
        <p:spPr>
          <a:xfrm>
            <a:off x="0" y="5429724"/>
            <a:ext cx="2065606" cy="1428276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0405CFD-68A6-4F8B-84B8-177A1C6A65F6}"/>
              </a:ext>
            </a:extLst>
          </p:cNvPr>
          <p:cNvSpPr txBox="1"/>
          <p:nvPr/>
        </p:nvSpPr>
        <p:spPr>
          <a:xfrm>
            <a:off x="68348" y="869489"/>
            <a:ext cx="90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眉山さんはダイエットサプリの「お試し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ヶ月分」を、インターネットで購入する許可を親から得ました。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96" t="15198" r="50426" b="31967"/>
          <a:stretch/>
        </p:blipFill>
        <p:spPr>
          <a:xfrm>
            <a:off x="2712604" y="2786533"/>
            <a:ext cx="1747581" cy="4279002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EBB80C3-33A1-41E1-93B0-284E625AC080}"/>
              </a:ext>
            </a:extLst>
          </p:cNvPr>
          <p:cNvGrpSpPr/>
          <p:nvPr/>
        </p:nvGrpSpPr>
        <p:grpSpPr>
          <a:xfrm>
            <a:off x="228530" y="2154098"/>
            <a:ext cx="3587927" cy="1481383"/>
            <a:chOff x="573994" y="2035894"/>
            <a:chExt cx="3587927" cy="1481383"/>
          </a:xfrm>
        </p:grpSpPr>
        <p:sp>
          <p:nvSpPr>
            <p:cNvPr id="34" name="雲 31">
              <a:extLst>
                <a:ext uri="{FF2B5EF4-FFF2-40B4-BE49-F238E27FC236}">
                  <a16:creationId xmlns:a16="http://schemas.microsoft.com/office/drawing/2014/main" id="{A1AEC219-127D-4CB2-9AD7-E14041E887AD}"/>
                </a:ext>
              </a:extLst>
            </p:cNvPr>
            <p:cNvSpPr/>
            <p:nvPr/>
          </p:nvSpPr>
          <p:spPr>
            <a:xfrm>
              <a:off x="790745" y="2035894"/>
              <a:ext cx="3032436" cy="148138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6850"/>
                <a:gd name="connsiteX1" fmla="*/ 5659 w 43367"/>
                <a:gd name="connsiteY1" fmla="*/ 6766 h 46850"/>
                <a:gd name="connsiteX2" fmla="*/ 14041 w 43367"/>
                <a:gd name="connsiteY2" fmla="*/ 5061 h 46850"/>
                <a:gd name="connsiteX3" fmla="*/ 22492 w 43367"/>
                <a:gd name="connsiteY3" fmla="*/ 3291 h 46850"/>
                <a:gd name="connsiteX4" fmla="*/ 25785 w 43367"/>
                <a:gd name="connsiteY4" fmla="*/ 59 h 46850"/>
                <a:gd name="connsiteX5" fmla="*/ 29869 w 43367"/>
                <a:gd name="connsiteY5" fmla="*/ 2340 h 46850"/>
                <a:gd name="connsiteX6" fmla="*/ 35499 w 43367"/>
                <a:gd name="connsiteY6" fmla="*/ 549 h 46850"/>
                <a:gd name="connsiteX7" fmla="*/ 38354 w 43367"/>
                <a:gd name="connsiteY7" fmla="*/ 5435 h 46850"/>
                <a:gd name="connsiteX8" fmla="*/ 42018 w 43367"/>
                <a:gd name="connsiteY8" fmla="*/ 10177 h 46850"/>
                <a:gd name="connsiteX9" fmla="*/ 41854 w 43367"/>
                <a:gd name="connsiteY9" fmla="*/ 15319 h 46850"/>
                <a:gd name="connsiteX10" fmla="*/ 43052 w 43367"/>
                <a:gd name="connsiteY10" fmla="*/ 23181 h 46850"/>
                <a:gd name="connsiteX11" fmla="*/ 37286 w 43367"/>
                <a:gd name="connsiteY11" fmla="*/ 30591 h 46850"/>
                <a:gd name="connsiteX12" fmla="*/ 34840 w 43367"/>
                <a:gd name="connsiteY12" fmla="*/ 35172 h 46850"/>
                <a:gd name="connsiteX13" fmla="*/ 28591 w 43367"/>
                <a:gd name="connsiteY13" fmla="*/ 36674 h 46850"/>
                <a:gd name="connsiteX14" fmla="*/ 32459 w 43367"/>
                <a:gd name="connsiteY14" fmla="*/ 46657 h 46850"/>
                <a:gd name="connsiteX15" fmla="*/ 23703 w 43367"/>
                <a:gd name="connsiteY15" fmla="*/ 42965 h 46850"/>
                <a:gd name="connsiteX16" fmla="*/ 16516 w 43367"/>
                <a:gd name="connsiteY16" fmla="*/ 39125 h 46850"/>
                <a:gd name="connsiteX17" fmla="*/ 5840 w 43367"/>
                <a:gd name="connsiteY17" fmla="*/ 35331 h 46850"/>
                <a:gd name="connsiteX18" fmla="*/ 1146 w 43367"/>
                <a:gd name="connsiteY18" fmla="*/ 31109 h 46850"/>
                <a:gd name="connsiteX19" fmla="*/ 2149 w 43367"/>
                <a:gd name="connsiteY19" fmla="*/ 25410 h 46850"/>
                <a:gd name="connsiteX20" fmla="*/ 31 w 43367"/>
                <a:gd name="connsiteY20" fmla="*/ 19563 h 46850"/>
                <a:gd name="connsiteX21" fmla="*/ 3899 w 43367"/>
                <a:gd name="connsiteY21" fmla="*/ 14366 h 46850"/>
                <a:gd name="connsiteX22" fmla="*/ 3936 w 43367"/>
                <a:gd name="connsiteY22" fmla="*/ 14229 h 46850"/>
                <a:gd name="connsiteX0" fmla="*/ 28619 w 43367"/>
                <a:gd name="connsiteY0" fmla="*/ 36455 h 46850"/>
                <a:gd name="connsiteX1" fmla="*/ 28596 w 43367"/>
                <a:gd name="connsiteY1" fmla="*/ 36519 h 46850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4925"/>
                <a:gd name="connsiteX1" fmla="*/ 5659 w 43367"/>
                <a:gd name="connsiteY1" fmla="*/ 6766 h 44925"/>
                <a:gd name="connsiteX2" fmla="*/ 14041 w 43367"/>
                <a:gd name="connsiteY2" fmla="*/ 5061 h 44925"/>
                <a:gd name="connsiteX3" fmla="*/ 22492 w 43367"/>
                <a:gd name="connsiteY3" fmla="*/ 3291 h 44925"/>
                <a:gd name="connsiteX4" fmla="*/ 25785 w 43367"/>
                <a:gd name="connsiteY4" fmla="*/ 59 h 44925"/>
                <a:gd name="connsiteX5" fmla="*/ 29869 w 43367"/>
                <a:gd name="connsiteY5" fmla="*/ 2340 h 44925"/>
                <a:gd name="connsiteX6" fmla="*/ 35499 w 43367"/>
                <a:gd name="connsiteY6" fmla="*/ 549 h 44925"/>
                <a:gd name="connsiteX7" fmla="*/ 38354 w 43367"/>
                <a:gd name="connsiteY7" fmla="*/ 5435 h 44925"/>
                <a:gd name="connsiteX8" fmla="*/ 42018 w 43367"/>
                <a:gd name="connsiteY8" fmla="*/ 10177 h 44925"/>
                <a:gd name="connsiteX9" fmla="*/ 41854 w 43367"/>
                <a:gd name="connsiteY9" fmla="*/ 15319 h 44925"/>
                <a:gd name="connsiteX10" fmla="*/ 43052 w 43367"/>
                <a:gd name="connsiteY10" fmla="*/ 23181 h 44925"/>
                <a:gd name="connsiteX11" fmla="*/ 37286 w 43367"/>
                <a:gd name="connsiteY11" fmla="*/ 30591 h 44925"/>
                <a:gd name="connsiteX12" fmla="*/ 34840 w 43367"/>
                <a:gd name="connsiteY12" fmla="*/ 35172 h 44925"/>
                <a:gd name="connsiteX13" fmla="*/ 28591 w 43367"/>
                <a:gd name="connsiteY13" fmla="*/ 36674 h 44925"/>
                <a:gd name="connsiteX14" fmla="*/ 27981 w 43367"/>
                <a:gd name="connsiteY14" fmla="*/ 37943 h 44925"/>
                <a:gd name="connsiteX15" fmla="*/ 33890 w 43367"/>
                <a:gd name="connsiteY15" fmla="*/ 44925 h 44925"/>
                <a:gd name="connsiteX16" fmla="*/ 25789 w 43367"/>
                <a:gd name="connsiteY16" fmla="*/ 41129 h 44925"/>
                <a:gd name="connsiteX17" fmla="*/ 23703 w 43367"/>
                <a:gd name="connsiteY17" fmla="*/ 42965 h 44925"/>
                <a:gd name="connsiteX18" fmla="*/ 16516 w 43367"/>
                <a:gd name="connsiteY18" fmla="*/ 39125 h 44925"/>
                <a:gd name="connsiteX19" fmla="*/ 5840 w 43367"/>
                <a:gd name="connsiteY19" fmla="*/ 35331 h 44925"/>
                <a:gd name="connsiteX20" fmla="*/ 1146 w 43367"/>
                <a:gd name="connsiteY20" fmla="*/ 31109 h 44925"/>
                <a:gd name="connsiteX21" fmla="*/ 2149 w 43367"/>
                <a:gd name="connsiteY21" fmla="*/ 25410 h 44925"/>
                <a:gd name="connsiteX22" fmla="*/ 31 w 43367"/>
                <a:gd name="connsiteY22" fmla="*/ 19563 h 44925"/>
                <a:gd name="connsiteX23" fmla="*/ 3899 w 43367"/>
                <a:gd name="connsiteY23" fmla="*/ 14366 h 44925"/>
                <a:gd name="connsiteX24" fmla="*/ 3936 w 43367"/>
                <a:gd name="connsiteY24" fmla="*/ 14229 h 44925"/>
                <a:gd name="connsiteX0" fmla="*/ 28619 w 43367"/>
                <a:gd name="connsiteY0" fmla="*/ 36455 h 44925"/>
                <a:gd name="connsiteX1" fmla="*/ 28596 w 43367"/>
                <a:gd name="connsiteY1" fmla="*/ 36519 h 44925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116 w 43367"/>
                <a:gd name="connsiteY1" fmla="*/ 3528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548 w 43367"/>
                <a:gd name="connsiteY1" fmla="*/ 36854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592 w 43367"/>
                <a:gd name="connsiteY0" fmla="*/ 36942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28070 w 43367"/>
                <a:gd name="connsiteY1" fmla="*/ 38170 h 45101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804"/>
                <a:gd name="connsiteX1" fmla="*/ 5659 w 43367"/>
                <a:gd name="connsiteY1" fmla="*/ 6766 h 44804"/>
                <a:gd name="connsiteX2" fmla="*/ 14041 w 43367"/>
                <a:gd name="connsiteY2" fmla="*/ 5061 h 44804"/>
                <a:gd name="connsiteX3" fmla="*/ 22492 w 43367"/>
                <a:gd name="connsiteY3" fmla="*/ 3291 h 44804"/>
                <a:gd name="connsiteX4" fmla="*/ 25785 w 43367"/>
                <a:gd name="connsiteY4" fmla="*/ 59 h 44804"/>
                <a:gd name="connsiteX5" fmla="*/ 29869 w 43367"/>
                <a:gd name="connsiteY5" fmla="*/ 2340 h 44804"/>
                <a:gd name="connsiteX6" fmla="*/ 35499 w 43367"/>
                <a:gd name="connsiteY6" fmla="*/ 549 h 44804"/>
                <a:gd name="connsiteX7" fmla="*/ 38354 w 43367"/>
                <a:gd name="connsiteY7" fmla="*/ 5435 h 44804"/>
                <a:gd name="connsiteX8" fmla="*/ 42018 w 43367"/>
                <a:gd name="connsiteY8" fmla="*/ 10177 h 44804"/>
                <a:gd name="connsiteX9" fmla="*/ 41854 w 43367"/>
                <a:gd name="connsiteY9" fmla="*/ 15319 h 44804"/>
                <a:gd name="connsiteX10" fmla="*/ 43052 w 43367"/>
                <a:gd name="connsiteY10" fmla="*/ 23181 h 44804"/>
                <a:gd name="connsiteX11" fmla="*/ 37286 w 43367"/>
                <a:gd name="connsiteY11" fmla="*/ 30591 h 44804"/>
                <a:gd name="connsiteX12" fmla="*/ 34395 w 43367"/>
                <a:gd name="connsiteY12" fmla="*/ 36270 h 44804"/>
                <a:gd name="connsiteX13" fmla="*/ 27981 w 43367"/>
                <a:gd name="connsiteY13" fmla="*/ 37943 h 44804"/>
                <a:gd name="connsiteX14" fmla="*/ 32775 w 43367"/>
                <a:gd name="connsiteY14" fmla="*/ 44156 h 44804"/>
                <a:gd name="connsiteX15" fmla="*/ 25789 w 43367"/>
                <a:gd name="connsiteY15" fmla="*/ 41129 h 44804"/>
                <a:gd name="connsiteX16" fmla="*/ 23703 w 43367"/>
                <a:gd name="connsiteY16" fmla="*/ 42965 h 44804"/>
                <a:gd name="connsiteX17" fmla="*/ 16516 w 43367"/>
                <a:gd name="connsiteY17" fmla="*/ 39125 h 44804"/>
                <a:gd name="connsiteX18" fmla="*/ 5840 w 43367"/>
                <a:gd name="connsiteY18" fmla="*/ 35331 h 44804"/>
                <a:gd name="connsiteX19" fmla="*/ 1146 w 43367"/>
                <a:gd name="connsiteY19" fmla="*/ 31109 h 44804"/>
                <a:gd name="connsiteX20" fmla="*/ 2149 w 43367"/>
                <a:gd name="connsiteY20" fmla="*/ 25410 h 44804"/>
                <a:gd name="connsiteX21" fmla="*/ 31 w 43367"/>
                <a:gd name="connsiteY21" fmla="*/ 19563 h 44804"/>
                <a:gd name="connsiteX22" fmla="*/ 3899 w 43367"/>
                <a:gd name="connsiteY22" fmla="*/ 14366 h 44804"/>
                <a:gd name="connsiteX23" fmla="*/ 3936 w 43367"/>
                <a:gd name="connsiteY23" fmla="*/ 14229 h 44804"/>
                <a:gd name="connsiteX0" fmla="*/ 28087 w 43367"/>
                <a:gd name="connsiteY0" fmla="*/ 37821 h 44804"/>
                <a:gd name="connsiteX1" fmla="*/ 28070 w 43367"/>
                <a:gd name="connsiteY1" fmla="*/ 38170 h 44804"/>
                <a:gd name="connsiteX0" fmla="*/ 3936 w 43367"/>
                <a:gd name="connsiteY0" fmla="*/ 14229 h 44600"/>
                <a:gd name="connsiteX1" fmla="*/ 5659 w 43367"/>
                <a:gd name="connsiteY1" fmla="*/ 6766 h 44600"/>
                <a:gd name="connsiteX2" fmla="*/ 14041 w 43367"/>
                <a:gd name="connsiteY2" fmla="*/ 5061 h 44600"/>
                <a:gd name="connsiteX3" fmla="*/ 22492 w 43367"/>
                <a:gd name="connsiteY3" fmla="*/ 3291 h 44600"/>
                <a:gd name="connsiteX4" fmla="*/ 25785 w 43367"/>
                <a:gd name="connsiteY4" fmla="*/ 59 h 44600"/>
                <a:gd name="connsiteX5" fmla="*/ 29869 w 43367"/>
                <a:gd name="connsiteY5" fmla="*/ 2340 h 44600"/>
                <a:gd name="connsiteX6" fmla="*/ 35499 w 43367"/>
                <a:gd name="connsiteY6" fmla="*/ 549 h 44600"/>
                <a:gd name="connsiteX7" fmla="*/ 38354 w 43367"/>
                <a:gd name="connsiteY7" fmla="*/ 5435 h 44600"/>
                <a:gd name="connsiteX8" fmla="*/ 42018 w 43367"/>
                <a:gd name="connsiteY8" fmla="*/ 10177 h 44600"/>
                <a:gd name="connsiteX9" fmla="*/ 41854 w 43367"/>
                <a:gd name="connsiteY9" fmla="*/ 15319 h 44600"/>
                <a:gd name="connsiteX10" fmla="*/ 43052 w 43367"/>
                <a:gd name="connsiteY10" fmla="*/ 23181 h 44600"/>
                <a:gd name="connsiteX11" fmla="*/ 37286 w 43367"/>
                <a:gd name="connsiteY11" fmla="*/ 30591 h 44600"/>
                <a:gd name="connsiteX12" fmla="*/ 34395 w 43367"/>
                <a:gd name="connsiteY12" fmla="*/ 36270 h 44600"/>
                <a:gd name="connsiteX13" fmla="*/ 27981 w 43367"/>
                <a:gd name="connsiteY13" fmla="*/ 37943 h 44600"/>
                <a:gd name="connsiteX14" fmla="*/ 32775 w 43367"/>
                <a:gd name="connsiteY14" fmla="*/ 44156 h 44600"/>
                <a:gd name="connsiteX15" fmla="*/ 25789 w 43367"/>
                <a:gd name="connsiteY15" fmla="*/ 41129 h 44600"/>
                <a:gd name="connsiteX16" fmla="*/ 23703 w 43367"/>
                <a:gd name="connsiteY16" fmla="*/ 42965 h 44600"/>
                <a:gd name="connsiteX17" fmla="*/ 16516 w 43367"/>
                <a:gd name="connsiteY17" fmla="*/ 39125 h 44600"/>
                <a:gd name="connsiteX18" fmla="*/ 5840 w 43367"/>
                <a:gd name="connsiteY18" fmla="*/ 35331 h 44600"/>
                <a:gd name="connsiteX19" fmla="*/ 1146 w 43367"/>
                <a:gd name="connsiteY19" fmla="*/ 31109 h 44600"/>
                <a:gd name="connsiteX20" fmla="*/ 2149 w 43367"/>
                <a:gd name="connsiteY20" fmla="*/ 25410 h 44600"/>
                <a:gd name="connsiteX21" fmla="*/ 31 w 43367"/>
                <a:gd name="connsiteY21" fmla="*/ 19563 h 44600"/>
                <a:gd name="connsiteX22" fmla="*/ 3899 w 43367"/>
                <a:gd name="connsiteY22" fmla="*/ 14366 h 44600"/>
                <a:gd name="connsiteX23" fmla="*/ 3936 w 43367"/>
                <a:gd name="connsiteY23" fmla="*/ 14229 h 44600"/>
                <a:gd name="connsiteX0" fmla="*/ 28087 w 43367"/>
                <a:gd name="connsiteY0" fmla="*/ 37821 h 44600"/>
                <a:gd name="connsiteX1" fmla="*/ 28070 w 43367"/>
                <a:gd name="connsiteY1" fmla="*/ 38170 h 4460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67" h="4478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36504" y="33456"/>
                    <a:pt x="35876" y="34576"/>
                    <a:pt x="34395" y="36270"/>
                  </a:cubicBezTo>
                  <a:cubicBezTo>
                    <a:pt x="30953" y="39677"/>
                    <a:pt x="28139" y="36318"/>
                    <a:pt x="27981" y="37943"/>
                  </a:cubicBezTo>
                  <a:cubicBezTo>
                    <a:pt x="28626" y="39607"/>
                    <a:pt x="27716" y="41680"/>
                    <a:pt x="32775" y="44156"/>
                  </a:cubicBezTo>
                  <a:cubicBezTo>
                    <a:pt x="27382" y="45958"/>
                    <a:pt x="27084" y="43522"/>
                    <a:pt x="25789" y="41129"/>
                  </a:cubicBezTo>
                  <a:cubicBezTo>
                    <a:pt x="25152" y="41655"/>
                    <a:pt x="25167" y="42369"/>
                    <a:pt x="23703" y="42965"/>
                  </a:cubicBezTo>
                  <a:cubicBezTo>
                    <a:pt x="20071" y="4444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367" h="44780" fill="none" extrusionOk="0">
                  <a:moveTo>
                    <a:pt x="28087" y="37821"/>
                  </a:moveTo>
                  <a:cubicBezTo>
                    <a:pt x="28048" y="38468"/>
                    <a:pt x="28208" y="37548"/>
                    <a:pt x="28070" y="38170"/>
                  </a:cubicBezTo>
                </a:path>
              </a:pathLst>
            </a:cu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D4056514-50B2-4308-AC15-59549D626372}"/>
                </a:ext>
              </a:extLst>
            </p:cNvPr>
            <p:cNvSpPr txBox="1"/>
            <p:nvPr/>
          </p:nvSpPr>
          <p:spPr>
            <a:xfrm rot="21298266">
              <a:off x="573994" y="2358521"/>
              <a:ext cx="3587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980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円ね</a:t>
              </a:r>
              <a:endParaRPr kumimoji="1"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それならいいよ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50CC29C-1FC4-480A-BD63-C71335F16DB9}"/>
              </a:ext>
            </a:extLst>
          </p:cNvPr>
          <p:cNvGrpSpPr/>
          <p:nvPr/>
        </p:nvGrpSpPr>
        <p:grpSpPr>
          <a:xfrm>
            <a:off x="4827005" y="3459073"/>
            <a:ext cx="2181860" cy="3398926"/>
            <a:chOff x="4827005" y="3459073"/>
            <a:chExt cx="2181860" cy="3398926"/>
          </a:xfrm>
        </p:grpSpPr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7325BFC4-B418-4C64-8447-E51E42A96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417" b="60917" l="27167" r="49667">
                          <a14:foregroundMark x1="38250" y1="23167" x2="40417" y2="37000"/>
                          <a14:foregroundMark x1="40417" y1="37000" x2="42000" y2="57417"/>
                          <a14:foregroundMark x1="40583" y1="23000" x2="31083" y2="54833"/>
                          <a14:foregroundMark x1="34583" y1="56833" x2="44750" y2="50833"/>
                          <a14:foregroundMark x1="44750" y1="50833" x2="44000" y2="56250"/>
                          <a14:foregroundMark x1="44000" y1="56250" x2="38000" y2="58333"/>
                          <a14:foregroundMark x1="38000" y1="58333" x2="44417" y2="58250"/>
                          <a14:foregroundMark x1="44417" y1="58250" x2="36833" y2="55417"/>
                          <a14:foregroundMark x1="36833" y1="55417" x2="30667" y2="56250"/>
                          <a14:foregroundMark x1="30667" y1="56250" x2="34083" y2="60917"/>
                          <a14:foregroundMark x1="27167" y1="45083" x2="27500" y2="52083"/>
                          <a14:foregroundMark x1="27500" y1="52083" x2="27833" y2="51750"/>
                          <a14:foregroundMark x1="48333" y1="40500" x2="46417" y2="55000"/>
                          <a14:foregroundMark x1="46917" y1="37250" x2="43583" y2="51167"/>
                          <a14:foregroundMark x1="43583" y1="51167" x2="42500" y2="53417"/>
                          <a14:foregroundMark x1="39583" y1="22750" x2="34500" y2="20667"/>
                          <a14:foregroundMark x1="34500" y1="20667" x2="44500" y2="20417"/>
                          <a14:foregroundMark x1="44333" y1="30250" x2="43083" y2="36083"/>
                          <a14:foregroundMark x1="43083" y1="36083" x2="46250" y2="32750"/>
                          <a14:foregroundMark x1="44500" y1="29000" x2="44583" y2="33917"/>
                          <a14:foregroundMark x1="41083" y1="35500" x2="42583" y2="39000"/>
                          <a14:foregroundMark x1="36500" y1="35750" x2="30583" y2="39917"/>
                          <a14:foregroundMark x1="30583" y1="39917" x2="27500" y2="51000"/>
                          <a14:foregroundMark x1="27417" y1="59500" x2="46833" y2="59917"/>
                          <a14:foregroundMark x1="45167" y1="36917" x2="40250" y2="50333"/>
                          <a14:foregroundMark x1="33417" y1="38417" x2="27167" y2="54333"/>
                          <a14:foregroundMark x1="49667" y1="44833" x2="49667" y2="51250"/>
                          <a14:foregroundMark x1="49667" y1="51250" x2="49250" y2="45750"/>
                          <a14:backgroundMark x1="32833" y1="35083" x2="31750" y2="34917"/>
                          <a14:backgroundMark x1="32333" y1="34500" x2="30750" y2="37000"/>
                          <a14:backgroundMark x1="31167" y1="35417" x2="30833" y2="35500"/>
                          <a14:backgroundMark x1="33417" y1="35667" x2="28333" y2="33000"/>
                          <a14:backgroundMark x1="28333" y1="33000" x2="27750" y2="26250"/>
                          <a14:backgroundMark x1="27750" y1="26250" x2="31000" y2="31667"/>
                          <a14:backgroundMark x1="31000" y1="31667" x2="27583" y2="27000"/>
                          <a14:backgroundMark x1="27583" y1="27000" x2="30250" y2="33917"/>
                          <a14:backgroundMark x1="30250" y1="33917" x2="29000" y2="27500"/>
                          <a14:backgroundMark x1="29000" y1="27500" x2="30667" y2="34083"/>
                          <a14:backgroundMark x1="30667" y1="34083" x2="28417" y2="28917"/>
                          <a14:backgroundMark x1="28417" y1="28917" x2="33500" y2="33417"/>
                          <a14:backgroundMark x1="33500" y1="33417" x2="30333" y2="27250"/>
                          <a14:backgroundMark x1="30333" y1="27250" x2="29667" y2="27667"/>
                        </a14:backgroundRemoval>
                      </a14:imgEffect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3" t="34158" r="49922" b="41645"/>
            <a:stretch/>
          </p:blipFill>
          <p:spPr>
            <a:xfrm flipH="1">
              <a:off x="4827005" y="4745175"/>
              <a:ext cx="2181860" cy="2112824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5487C065-DD24-4D7B-A01C-01C48223E9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00" b="41067" l="60333" r="78067">
                          <a14:foregroundMark x1="66667" y1="35067" x2="64533" y2="33933"/>
                          <a14:foregroundMark x1="66000" y1="35000" x2="60733" y2="32933"/>
                          <a14:foregroundMark x1="60533" y1="30133" x2="61333" y2="35067"/>
                          <a14:foregroundMark x1="61933" y1="33200" x2="61867" y2="35067"/>
                          <a14:foregroundMark x1="64867" y1="34333" x2="66400" y2="34867"/>
                          <a14:foregroundMark x1="66267" y1="36400" x2="64133" y2="36600"/>
                          <a14:foregroundMark x1="63933" y1="32800" x2="66800" y2="35600"/>
                          <a14:foregroundMark x1="64933" y1="25733" x2="69800" y2="25800"/>
                          <a14:foregroundMark x1="65267" y1="24733" x2="73467" y2="25133"/>
                          <a14:foregroundMark x1="73467" y1="25133" x2="64667" y2="25000"/>
                          <a14:foregroundMark x1="77400" y1="29000" x2="77667" y2="35667"/>
                          <a14:foregroundMark x1="77667" y1="35667" x2="76867" y2="37333"/>
                          <a14:foregroundMark x1="77600" y1="30600" x2="77333" y2="33667"/>
                          <a14:foregroundMark x1="78067" y1="31133" x2="77933" y2="35000"/>
                          <a14:foregroundMark x1="62667" y1="38600" x2="60667" y2="37533"/>
                          <a14:foregroundMark x1="61533" y1="33267" x2="60533" y2="37067"/>
                          <a14:foregroundMark x1="64733" y1="40733" x2="65200" y2="40600"/>
                          <a14:foregroundMark x1="60400" y1="31067" x2="60333" y2="30867"/>
                          <a14:foregroundMark x1="61667" y1="32733" x2="67467" y2="35533"/>
                          <a14:foregroundMark x1="67467" y1="35533" x2="66400" y2="36067"/>
                          <a14:foregroundMark x1="64600" y1="36267" x2="65267" y2="34333"/>
                          <a14:foregroundMark x1="66000" y1="35600" x2="65533" y2="33600"/>
                          <a14:foregroundMark x1="66000" y1="35533" x2="66333" y2="34200"/>
                          <a14:foregroundMark x1="67733" y1="35867" x2="61733" y2="34533"/>
                          <a14:foregroundMark x1="61733" y1="34533" x2="68133" y2="34733"/>
                          <a14:foregroundMark x1="68133" y1="34733" x2="63200" y2="33867"/>
                          <a14:foregroundMark x1="67333" y1="35267" x2="62067" y2="32467"/>
                          <a14:foregroundMark x1="62067" y1="32467" x2="64133" y2="34067"/>
                          <a14:foregroundMark x1="65800" y1="34933" x2="67200" y2="31467"/>
                          <a14:backgroundMark x1="66333" y1="41333" x2="69600" y2="39933"/>
                          <a14:backgroundMark x1="66600" y1="42067" x2="66333" y2="41267"/>
                          <a14:backgroundMark x1="64133" y1="41400" x2="66267" y2="41467"/>
                          <a14:backgroundMark x1="65533" y1="41400" x2="64733" y2="41333"/>
                          <a14:backgroundMark x1="68800" y1="40400" x2="69600" y2="40000"/>
                          <a14:backgroundMark x1="68867" y1="40133" x2="69267" y2="39867"/>
                          <a14:backgroundMark x1="68800" y1="40200" x2="69333" y2="39800"/>
                          <a14:backgroundMark x1="65000" y1="41200" x2="64600" y2="41333"/>
                        </a14:backgroundRemoval>
                      </a14:imgEffect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91" t="23557" r="20574" b="56952"/>
            <a:stretch/>
          </p:blipFill>
          <p:spPr>
            <a:xfrm>
              <a:off x="5172392" y="3459073"/>
              <a:ext cx="1699896" cy="1621273"/>
            </a:xfrm>
            <a:prstGeom prst="rect">
              <a:avLst/>
            </a:prstGeom>
          </p:spPr>
        </p:pic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9490410A-4CC3-44AD-90A7-456BA96DE081}"/>
              </a:ext>
            </a:extLst>
          </p:cNvPr>
          <p:cNvGrpSpPr/>
          <p:nvPr/>
        </p:nvGrpSpPr>
        <p:grpSpPr>
          <a:xfrm flipH="1">
            <a:off x="5658576" y="2500090"/>
            <a:ext cx="3313434" cy="1481383"/>
            <a:chOff x="573994" y="2034244"/>
            <a:chExt cx="3587927" cy="1481383"/>
          </a:xfrm>
        </p:grpSpPr>
        <p:sp>
          <p:nvSpPr>
            <p:cNvPr id="40" name="雲 31">
              <a:extLst>
                <a:ext uri="{FF2B5EF4-FFF2-40B4-BE49-F238E27FC236}">
                  <a16:creationId xmlns:a16="http://schemas.microsoft.com/office/drawing/2014/main" id="{726C9965-240D-4858-B1AD-50054E213243}"/>
                </a:ext>
              </a:extLst>
            </p:cNvPr>
            <p:cNvSpPr/>
            <p:nvPr/>
          </p:nvSpPr>
          <p:spPr>
            <a:xfrm>
              <a:off x="634989" y="2034244"/>
              <a:ext cx="3465936" cy="148138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6850"/>
                <a:gd name="connsiteX1" fmla="*/ 5659 w 43367"/>
                <a:gd name="connsiteY1" fmla="*/ 6766 h 46850"/>
                <a:gd name="connsiteX2" fmla="*/ 14041 w 43367"/>
                <a:gd name="connsiteY2" fmla="*/ 5061 h 46850"/>
                <a:gd name="connsiteX3" fmla="*/ 22492 w 43367"/>
                <a:gd name="connsiteY3" fmla="*/ 3291 h 46850"/>
                <a:gd name="connsiteX4" fmla="*/ 25785 w 43367"/>
                <a:gd name="connsiteY4" fmla="*/ 59 h 46850"/>
                <a:gd name="connsiteX5" fmla="*/ 29869 w 43367"/>
                <a:gd name="connsiteY5" fmla="*/ 2340 h 46850"/>
                <a:gd name="connsiteX6" fmla="*/ 35499 w 43367"/>
                <a:gd name="connsiteY6" fmla="*/ 549 h 46850"/>
                <a:gd name="connsiteX7" fmla="*/ 38354 w 43367"/>
                <a:gd name="connsiteY7" fmla="*/ 5435 h 46850"/>
                <a:gd name="connsiteX8" fmla="*/ 42018 w 43367"/>
                <a:gd name="connsiteY8" fmla="*/ 10177 h 46850"/>
                <a:gd name="connsiteX9" fmla="*/ 41854 w 43367"/>
                <a:gd name="connsiteY9" fmla="*/ 15319 h 46850"/>
                <a:gd name="connsiteX10" fmla="*/ 43052 w 43367"/>
                <a:gd name="connsiteY10" fmla="*/ 23181 h 46850"/>
                <a:gd name="connsiteX11" fmla="*/ 37286 w 43367"/>
                <a:gd name="connsiteY11" fmla="*/ 30591 h 46850"/>
                <a:gd name="connsiteX12" fmla="*/ 34840 w 43367"/>
                <a:gd name="connsiteY12" fmla="*/ 35172 h 46850"/>
                <a:gd name="connsiteX13" fmla="*/ 28591 w 43367"/>
                <a:gd name="connsiteY13" fmla="*/ 36674 h 46850"/>
                <a:gd name="connsiteX14" fmla="*/ 32459 w 43367"/>
                <a:gd name="connsiteY14" fmla="*/ 46657 h 46850"/>
                <a:gd name="connsiteX15" fmla="*/ 23703 w 43367"/>
                <a:gd name="connsiteY15" fmla="*/ 42965 h 46850"/>
                <a:gd name="connsiteX16" fmla="*/ 16516 w 43367"/>
                <a:gd name="connsiteY16" fmla="*/ 39125 h 46850"/>
                <a:gd name="connsiteX17" fmla="*/ 5840 w 43367"/>
                <a:gd name="connsiteY17" fmla="*/ 35331 h 46850"/>
                <a:gd name="connsiteX18" fmla="*/ 1146 w 43367"/>
                <a:gd name="connsiteY18" fmla="*/ 31109 h 46850"/>
                <a:gd name="connsiteX19" fmla="*/ 2149 w 43367"/>
                <a:gd name="connsiteY19" fmla="*/ 25410 h 46850"/>
                <a:gd name="connsiteX20" fmla="*/ 31 w 43367"/>
                <a:gd name="connsiteY20" fmla="*/ 19563 h 46850"/>
                <a:gd name="connsiteX21" fmla="*/ 3899 w 43367"/>
                <a:gd name="connsiteY21" fmla="*/ 14366 h 46850"/>
                <a:gd name="connsiteX22" fmla="*/ 3936 w 43367"/>
                <a:gd name="connsiteY22" fmla="*/ 14229 h 46850"/>
                <a:gd name="connsiteX0" fmla="*/ 28619 w 43367"/>
                <a:gd name="connsiteY0" fmla="*/ 36455 h 46850"/>
                <a:gd name="connsiteX1" fmla="*/ 28596 w 43367"/>
                <a:gd name="connsiteY1" fmla="*/ 36519 h 46850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4925"/>
                <a:gd name="connsiteX1" fmla="*/ 5659 w 43367"/>
                <a:gd name="connsiteY1" fmla="*/ 6766 h 44925"/>
                <a:gd name="connsiteX2" fmla="*/ 14041 w 43367"/>
                <a:gd name="connsiteY2" fmla="*/ 5061 h 44925"/>
                <a:gd name="connsiteX3" fmla="*/ 22492 w 43367"/>
                <a:gd name="connsiteY3" fmla="*/ 3291 h 44925"/>
                <a:gd name="connsiteX4" fmla="*/ 25785 w 43367"/>
                <a:gd name="connsiteY4" fmla="*/ 59 h 44925"/>
                <a:gd name="connsiteX5" fmla="*/ 29869 w 43367"/>
                <a:gd name="connsiteY5" fmla="*/ 2340 h 44925"/>
                <a:gd name="connsiteX6" fmla="*/ 35499 w 43367"/>
                <a:gd name="connsiteY6" fmla="*/ 549 h 44925"/>
                <a:gd name="connsiteX7" fmla="*/ 38354 w 43367"/>
                <a:gd name="connsiteY7" fmla="*/ 5435 h 44925"/>
                <a:gd name="connsiteX8" fmla="*/ 42018 w 43367"/>
                <a:gd name="connsiteY8" fmla="*/ 10177 h 44925"/>
                <a:gd name="connsiteX9" fmla="*/ 41854 w 43367"/>
                <a:gd name="connsiteY9" fmla="*/ 15319 h 44925"/>
                <a:gd name="connsiteX10" fmla="*/ 43052 w 43367"/>
                <a:gd name="connsiteY10" fmla="*/ 23181 h 44925"/>
                <a:gd name="connsiteX11" fmla="*/ 37286 w 43367"/>
                <a:gd name="connsiteY11" fmla="*/ 30591 h 44925"/>
                <a:gd name="connsiteX12" fmla="*/ 34840 w 43367"/>
                <a:gd name="connsiteY12" fmla="*/ 35172 h 44925"/>
                <a:gd name="connsiteX13" fmla="*/ 28591 w 43367"/>
                <a:gd name="connsiteY13" fmla="*/ 36674 h 44925"/>
                <a:gd name="connsiteX14" fmla="*/ 27981 w 43367"/>
                <a:gd name="connsiteY14" fmla="*/ 37943 h 44925"/>
                <a:gd name="connsiteX15" fmla="*/ 33890 w 43367"/>
                <a:gd name="connsiteY15" fmla="*/ 44925 h 44925"/>
                <a:gd name="connsiteX16" fmla="*/ 25789 w 43367"/>
                <a:gd name="connsiteY16" fmla="*/ 41129 h 44925"/>
                <a:gd name="connsiteX17" fmla="*/ 23703 w 43367"/>
                <a:gd name="connsiteY17" fmla="*/ 42965 h 44925"/>
                <a:gd name="connsiteX18" fmla="*/ 16516 w 43367"/>
                <a:gd name="connsiteY18" fmla="*/ 39125 h 44925"/>
                <a:gd name="connsiteX19" fmla="*/ 5840 w 43367"/>
                <a:gd name="connsiteY19" fmla="*/ 35331 h 44925"/>
                <a:gd name="connsiteX20" fmla="*/ 1146 w 43367"/>
                <a:gd name="connsiteY20" fmla="*/ 31109 h 44925"/>
                <a:gd name="connsiteX21" fmla="*/ 2149 w 43367"/>
                <a:gd name="connsiteY21" fmla="*/ 25410 h 44925"/>
                <a:gd name="connsiteX22" fmla="*/ 31 w 43367"/>
                <a:gd name="connsiteY22" fmla="*/ 19563 h 44925"/>
                <a:gd name="connsiteX23" fmla="*/ 3899 w 43367"/>
                <a:gd name="connsiteY23" fmla="*/ 14366 h 44925"/>
                <a:gd name="connsiteX24" fmla="*/ 3936 w 43367"/>
                <a:gd name="connsiteY24" fmla="*/ 14229 h 44925"/>
                <a:gd name="connsiteX0" fmla="*/ 28619 w 43367"/>
                <a:gd name="connsiteY0" fmla="*/ 36455 h 44925"/>
                <a:gd name="connsiteX1" fmla="*/ 28596 w 43367"/>
                <a:gd name="connsiteY1" fmla="*/ 36519 h 44925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116 w 43367"/>
                <a:gd name="connsiteY1" fmla="*/ 3528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548 w 43367"/>
                <a:gd name="connsiteY1" fmla="*/ 36854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592 w 43367"/>
                <a:gd name="connsiteY0" fmla="*/ 36942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28070 w 43367"/>
                <a:gd name="connsiteY1" fmla="*/ 38170 h 45101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804"/>
                <a:gd name="connsiteX1" fmla="*/ 5659 w 43367"/>
                <a:gd name="connsiteY1" fmla="*/ 6766 h 44804"/>
                <a:gd name="connsiteX2" fmla="*/ 14041 w 43367"/>
                <a:gd name="connsiteY2" fmla="*/ 5061 h 44804"/>
                <a:gd name="connsiteX3" fmla="*/ 22492 w 43367"/>
                <a:gd name="connsiteY3" fmla="*/ 3291 h 44804"/>
                <a:gd name="connsiteX4" fmla="*/ 25785 w 43367"/>
                <a:gd name="connsiteY4" fmla="*/ 59 h 44804"/>
                <a:gd name="connsiteX5" fmla="*/ 29869 w 43367"/>
                <a:gd name="connsiteY5" fmla="*/ 2340 h 44804"/>
                <a:gd name="connsiteX6" fmla="*/ 35499 w 43367"/>
                <a:gd name="connsiteY6" fmla="*/ 549 h 44804"/>
                <a:gd name="connsiteX7" fmla="*/ 38354 w 43367"/>
                <a:gd name="connsiteY7" fmla="*/ 5435 h 44804"/>
                <a:gd name="connsiteX8" fmla="*/ 42018 w 43367"/>
                <a:gd name="connsiteY8" fmla="*/ 10177 h 44804"/>
                <a:gd name="connsiteX9" fmla="*/ 41854 w 43367"/>
                <a:gd name="connsiteY9" fmla="*/ 15319 h 44804"/>
                <a:gd name="connsiteX10" fmla="*/ 43052 w 43367"/>
                <a:gd name="connsiteY10" fmla="*/ 23181 h 44804"/>
                <a:gd name="connsiteX11" fmla="*/ 37286 w 43367"/>
                <a:gd name="connsiteY11" fmla="*/ 30591 h 44804"/>
                <a:gd name="connsiteX12" fmla="*/ 34395 w 43367"/>
                <a:gd name="connsiteY12" fmla="*/ 36270 h 44804"/>
                <a:gd name="connsiteX13" fmla="*/ 27981 w 43367"/>
                <a:gd name="connsiteY13" fmla="*/ 37943 h 44804"/>
                <a:gd name="connsiteX14" fmla="*/ 32775 w 43367"/>
                <a:gd name="connsiteY14" fmla="*/ 44156 h 44804"/>
                <a:gd name="connsiteX15" fmla="*/ 25789 w 43367"/>
                <a:gd name="connsiteY15" fmla="*/ 41129 h 44804"/>
                <a:gd name="connsiteX16" fmla="*/ 23703 w 43367"/>
                <a:gd name="connsiteY16" fmla="*/ 42965 h 44804"/>
                <a:gd name="connsiteX17" fmla="*/ 16516 w 43367"/>
                <a:gd name="connsiteY17" fmla="*/ 39125 h 44804"/>
                <a:gd name="connsiteX18" fmla="*/ 5840 w 43367"/>
                <a:gd name="connsiteY18" fmla="*/ 35331 h 44804"/>
                <a:gd name="connsiteX19" fmla="*/ 1146 w 43367"/>
                <a:gd name="connsiteY19" fmla="*/ 31109 h 44804"/>
                <a:gd name="connsiteX20" fmla="*/ 2149 w 43367"/>
                <a:gd name="connsiteY20" fmla="*/ 25410 h 44804"/>
                <a:gd name="connsiteX21" fmla="*/ 31 w 43367"/>
                <a:gd name="connsiteY21" fmla="*/ 19563 h 44804"/>
                <a:gd name="connsiteX22" fmla="*/ 3899 w 43367"/>
                <a:gd name="connsiteY22" fmla="*/ 14366 h 44804"/>
                <a:gd name="connsiteX23" fmla="*/ 3936 w 43367"/>
                <a:gd name="connsiteY23" fmla="*/ 14229 h 44804"/>
                <a:gd name="connsiteX0" fmla="*/ 28087 w 43367"/>
                <a:gd name="connsiteY0" fmla="*/ 37821 h 44804"/>
                <a:gd name="connsiteX1" fmla="*/ 28070 w 43367"/>
                <a:gd name="connsiteY1" fmla="*/ 38170 h 44804"/>
                <a:gd name="connsiteX0" fmla="*/ 3936 w 43367"/>
                <a:gd name="connsiteY0" fmla="*/ 14229 h 44600"/>
                <a:gd name="connsiteX1" fmla="*/ 5659 w 43367"/>
                <a:gd name="connsiteY1" fmla="*/ 6766 h 44600"/>
                <a:gd name="connsiteX2" fmla="*/ 14041 w 43367"/>
                <a:gd name="connsiteY2" fmla="*/ 5061 h 44600"/>
                <a:gd name="connsiteX3" fmla="*/ 22492 w 43367"/>
                <a:gd name="connsiteY3" fmla="*/ 3291 h 44600"/>
                <a:gd name="connsiteX4" fmla="*/ 25785 w 43367"/>
                <a:gd name="connsiteY4" fmla="*/ 59 h 44600"/>
                <a:gd name="connsiteX5" fmla="*/ 29869 w 43367"/>
                <a:gd name="connsiteY5" fmla="*/ 2340 h 44600"/>
                <a:gd name="connsiteX6" fmla="*/ 35499 w 43367"/>
                <a:gd name="connsiteY6" fmla="*/ 549 h 44600"/>
                <a:gd name="connsiteX7" fmla="*/ 38354 w 43367"/>
                <a:gd name="connsiteY7" fmla="*/ 5435 h 44600"/>
                <a:gd name="connsiteX8" fmla="*/ 42018 w 43367"/>
                <a:gd name="connsiteY8" fmla="*/ 10177 h 44600"/>
                <a:gd name="connsiteX9" fmla="*/ 41854 w 43367"/>
                <a:gd name="connsiteY9" fmla="*/ 15319 h 44600"/>
                <a:gd name="connsiteX10" fmla="*/ 43052 w 43367"/>
                <a:gd name="connsiteY10" fmla="*/ 23181 h 44600"/>
                <a:gd name="connsiteX11" fmla="*/ 37286 w 43367"/>
                <a:gd name="connsiteY11" fmla="*/ 30591 h 44600"/>
                <a:gd name="connsiteX12" fmla="*/ 34395 w 43367"/>
                <a:gd name="connsiteY12" fmla="*/ 36270 h 44600"/>
                <a:gd name="connsiteX13" fmla="*/ 27981 w 43367"/>
                <a:gd name="connsiteY13" fmla="*/ 37943 h 44600"/>
                <a:gd name="connsiteX14" fmla="*/ 32775 w 43367"/>
                <a:gd name="connsiteY14" fmla="*/ 44156 h 44600"/>
                <a:gd name="connsiteX15" fmla="*/ 25789 w 43367"/>
                <a:gd name="connsiteY15" fmla="*/ 41129 h 44600"/>
                <a:gd name="connsiteX16" fmla="*/ 23703 w 43367"/>
                <a:gd name="connsiteY16" fmla="*/ 42965 h 44600"/>
                <a:gd name="connsiteX17" fmla="*/ 16516 w 43367"/>
                <a:gd name="connsiteY17" fmla="*/ 39125 h 44600"/>
                <a:gd name="connsiteX18" fmla="*/ 5840 w 43367"/>
                <a:gd name="connsiteY18" fmla="*/ 35331 h 44600"/>
                <a:gd name="connsiteX19" fmla="*/ 1146 w 43367"/>
                <a:gd name="connsiteY19" fmla="*/ 31109 h 44600"/>
                <a:gd name="connsiteX20" fmla="*/ 2149 w 43367"/>
                <a:gd name="connsiteY20" fmla="*/ 25410 h 44600"/>
                <a:gd name="connsiteX21" fmla="*/ 31 w 43367"/>
                <a:gd name="connsiteY21" fmla="*/ 19563 h 44600"/>
                <a:gd name="connsiteX22" fmla="*/ 3899 w 43367"/>
                <a:gd name="connsiteY22" fmla="*/ 14366 h 44600"/>
                <a:gd name="connsiteX23" fmla="*/ 3936 w 43367"/>
                <a:gd name="connsiteY23" fmla="*/ 14229 h 44600"/>
                <a:gd name="connsiteX0" fmla="*/ 28087 w 43367"/>
                <a:gd name="connsiteY0" fmla="*/ 37821 h 44600"/>
                <a:gd name="connsiteX1" fmla="*/ 28070 w 43367"/>
                <a:gd name="connsiteY1" fmla="*/ 38170 h 4460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67" h="4478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36504" y="33456"/>
                    <a:pt x="35876" y="34576"/>
                    <a:pt x="34395" y="36270"/>
                  </a:cubicBezTo>
                  <a:cubicBezTo>
                    <a:pt x="30953" y="39677"/>
                    <a:pt x="28139" y="36318"/>
                    <a:pt x="27981" y="37943"/>
                  </a:cubicBezTo>
                  <a:cubicBezTo>
                    <a:pt x="28626" y="39607"/>
                    <a:pt x="27716" y="41680"/>
                    <a:pt x="32775" y="44156"/>
                  </a:cubicBezTo>
                  <a:cubicBezTo>
                    <a:pt x="27382" y="45958"/>
                    <a:pt x="27084" y="43522"/>
                    <a:pt x="25789" y="41129"/>
                  </a:cubicBezTo>
                  <a:cubicBezTo>
                    <a:pt x="25152" y="41655"/>
                    <a:pt x="25167" y="42369"/>
                    <a:pt x="23703" y="42965"/>
                  </a:cubicBezTo>
                  <a:cubicBezTo>
                    <a:pt x="20071" y="4444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367" h="44780" fill="none" extrusionOk="0">
                  <a:moveTo>
                    <a:pt x="28087" y="37821"/>
                  </a:moveTo>
                  <a:cubicBezTo>
                    <a:pt x="28048" y="38468"/>
                    <a:pt x="28208" y="37548"/>
                    <a:pt x="28070" y="38170"/>
                  </a:cubicBezTo>
                </a:path>
              </a:pathLst>
            </a:cu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79692294-A867-490F-95A8-8C8178D066DF}"/>
                </a:ext>
              </a:extLst>
            </p:cNvPr>
            <p:cNvSpPr txBox="1"/>
            <p:nvPr/>
          </p:nvSpPr>
          <p:spPr>
            <a:xfrm rot="21298266">
              <a:off x="573994" y="2358521"/>
              <a:ext cx="3587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お試しの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ヶ月だけ</a:t>
              </a:r>
              <a:endParaRPr kumimoji="1"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だから買って良い？</a:t>
              </a: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EF4F05D0-5E12-4AAE-9CB7-A68F4C2CD864}"/>
              </a:ext>
            </a:extLst>
          </p:cNvPr>
          <p:cNvGrpSpPr/>
          <p:nvPr/>
        </p:nvGrpSpPr>
        <p:grpSpPr>
          <a:xfrm>
            <a:off x="5877666" y="6224586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8665BCEF-6FA0-4521-ADA3-9ECD9BFBA7C1}"/>
                </a:ext>
              </a:extLst>
            </p:cNvPr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4D191A77-293D-4153-B47F-0B64566D526F}"/>
                </a:ext>
              </a:extLst>
            </p:cNvPr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8B5B17C3-9CA0-4394-927A-13B7874C84DB}"/>
                </a:ext>
              </a:extLst>
            </p:cNvPr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091267C3-6294-4497-90C3-AE4FDFC17AD2}"/>
                </a:ext>
              </a:extLst>
            </p:cNvPr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F05D28F1-7E19-4FE5-9A05-2FD6D7B410FF}"/>
                </a:ext>
              </a:extLst>
            </p:cNvPr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眉山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（びざん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さん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08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DFC6B36-E2E3-B444-9750-EB0DEE499F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923"/>
          <a:stretch/>
        </p:blipFill>
        <p:spPr>
          <a:xfrm>
            <a:off x="4670777" y="2466979"/>
            <a:ext cx="3835400" cy="4404979"/>
          </a:xfrm>
          <a:prstGeom prst="rect">
            <a:avLst/>
          </a:prstGeom>
        </p:spPr>
      </p:pic>
      <p:pic>
        <p:nvPicPr>
          <p:cNvPr id="26" name="図 25" descr="男性の顔の絵&#10;&#10;中程度の精度で自動的に生成された説明">
            <a:extLst>
              <a:ext uri="{FF2B5EF4-FFF2-40B4-BE49-F238E27FC236}">
                <a16:creationId xmlns:a16="http://schemas.microsoft.com/office/drawing/2014/main" id="{3A6CA52A-BD4C-194C-A895-21536D9CF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78" y="1995158"/>
            <a:ext cx="3556000" cy="487680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眉山さんは親から借りたクレジットカードで、ダイエットサプリ販売サイトから「お試し１ヶ月分」を購入しました。</a:t>
            </a:r>
          </a:p>
        </p:txBody>
      </p:sp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24. </a:t>
            </a:r>
            <a:r>
              <a:rPr lang="ja-JP" altLang="en-US"/>
              <a:t>インターネット通販のトラブル</a:t>
            </a:r>
            <a:endParaRPr lang="en-US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9D4476B-519C-465D-BB26-EC055199C8AC}"/>
              </a:ext>
            </a:extLst>
          </p:cNvPr>
          <p:cNvSpPr/>
          <p:nvPr/>
        </p:nvSpPr>
        <p:spPr>
          <a:xfrm rot="429673">
            <a:off x="5318888" y="6022457"/>
            <a:ext cx="2361060" cy="4572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E1F041E-B730-44D4-82F6-C46D656C6FB4}"/>
              </a:ext>
            </a:extLst>
          </p:cNvPr>
          <p:cNvSpPr txBox="1"/>
          <p:nvPr/>
        </p:nvSpPr>
        <p:spPr>
          <a:xfrm rot="500644">
            <a:off x="5253403" y="6053570"/>
            <a:ext cx="247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注文を確定する</a:t>
            </a:r>
          </a:p>
        </p:txBody>
      </p:sp>
      <p:sp>
        <p:nvSpPr>
          <p:cNvPr id="40" name="二等辺三角形 12">
            <a:extLst>
              <a:ext uri="{FF2B5EF4-FFF2-40B4-BE49-F238E27FC236}">
                <a16:creationId xmlns:a16="http://schemas.microsoft.com/office/drawing/2014/main" id="{50D2C684-B40D-4C16-BA1F-A1C1789E181E}"/>
              </a:ext>
            </a:extLst>
          </p:cNvPr>
          <p:cNvSpPr/>
          <p:nvPr/>
        </p:nvSpPr>
        <p:spPr>
          <a:xfrm rot="15002302">
            <a:off x="4304994" y="4431948"/>
            <a:ext cx="336464" cy="1140534"/>
          </a:xfrm>
          <a:custGeom>
            <a:avLst/>
            <a:gdLst>
              <a:gd name="connsiteX0" fmla="*/ 0 w 795470"/>
              <a:gd name="connsiteY0" fmla="*/ 1208071 h 1208071"/>
              <a:gd name="connsiteX1" fmla="*/ 397735 w 795470"/>
              <a:gd name="connsiteY1" fmla="*/ 0 h 1208071"/>
              <a:gd name="connsiteX2" fmla="*/ 795470 w 795470"/>
              <a:gd name="connsiteY2" fmla="*/ 1208071 h 1208071"/>
              <a:gd name="connsiteX3" fmla="*/ 0 w 795470"/>
              <a:gd name="connsiteY3" fmla="*/ 1208071 h 1208071"/>
              <a:gd name="connsiteX0" fmla="*/ 1416 w 397735"/>
              <a:gd name="connsiteY0" fmla="*/ 988188 h 1208071"/>
              <a:gd name="connsiteX1" fmla="*/ 0 w 397735"/>
              <a:gd name="connsiteY1" fmla="*/ 0 h 1208071"/>
              <a:gd name="connsiteX2" fmla="*/ 397735 w 397735"/>
              <a:gd name="connsiteY2" fmla="*/ 1208071 h 1208071"/>
              <a:gd name="connsiteX3" fmla="*/ 1416 w 397735"/>
              <a:gd name="connsiteY3" fmla="*/ 988188 h 1208071"/>
              <a:gd name="connsiteX0" fmla="*/ 1416 w 336464"/>
              <a:gd name="connsiteY0" fmla="*/ 988188 h 1140534"/>
              <a:gd name="connsiteX1" fmla="*/ 0 w 336464"/>
              <a:gd name="connsiteY1" fmla="*/ 0 h 1140534"/>
              <a:gd name="connsiteX2" fmla="*/ 336464 w 336464"/>
              <a:gd name="connsiteY2" fmla="*/ 1140534 h 1140534"/>
              <a:gd name="connsiteX3" fmla="*/ 1416 w 336464"/>
              <a:gd name="connsiteY3" fmla="*/ 988188 h 114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464" h="1140534">
                <a:moveTo>
                  <a:pt x="1416" y="988188"/>
                </a:moveTo>
                <a:lnTo>
                  <a:pt x="0" y="0"/>
                </a:lnTo>
                <a:lnTo>
                  <a:pt x="336464" y="1140534"/>
                </a:lnTo>
                <a:lnTo>
                  <a:pt x="1416" y="98818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A497A23-9F97-4526-BFA0-EA53AADEE130}"/>
              </a:ext>
            </a:extLst>
          </p:cNvPr>
          <p:cNvGrpSpPr/>
          <p:nvPr/>
        </p:nvGrpSpPr>
        <p:grpSpPr>
          <a:xfrm rot="21087062">
            <a:off x="2131621" y="1877035"/>
            <a:ext cx="3095241" cy="1329289"/>
            <a:chOff x="2246916" y="3433547"/>
            <a:chExt cx="2503762" cy="1044339"/>
          </a:xfrm>
        </p:grpSpPr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B7D501C6-2CD1-40F7-98F3-CE9D46C87A1F}"/>
                </a:ext>
              </a:extLst>
            </p:cNvPr>
            <p:cNvGrpSpPr/>
            <p:nvPr/>
          </p:nvGrpSpPr>
          <p:grpSpPr>
            <a:xfrm rot="299488" flipH="1">
              <a:off x="2471512" y="3433547"/>
              <a:ext cx="2067322" cy="1044339"/>
              <a:chOff x="586636" y="2831395"/>
              <a:chExt cx="3187758" cy="1876625"/>
            </a:xfrm>
            <a:solidFill>
              <a:srgbClr val="004DA0"/>
            </a:solidFill>
          </p:grpSpPr>
          <p:sp>
            <p:nvSpPr>
              <p:cNvPr id="53" name="円/楕円 21">
                <a:extLst>
                  <a:ext uri="{FF2B5EF4-FFF2-40B4-BE49-F238E27FC236}">
                    <a16:creationId xmlns:a16="http://schemas.microsoft.com/office/drawing/2014/main" id="{00FB841A-9C9C-4481-AD93-F79FAD1A358F}"/>
                  </a:ext>
                </a:extLst>
              </p:cNvPr>
              <p:cNvSpPr/>
              <p:nvPr/>
            </p:nvSpPr>
            <p:spPr>
              <a:xfrm>
                <a:off x="3385947" y="4502273"/>
                <a:ext cx="183843" cy="171239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雲 31">
                <a:extLst>
                  <a:ext uri="{FF2B5EF4-FFF2-40B4-BE49-F238E27FC236}">
                    <a16:creationId xmlns:a16="http://schemas.microsoft.com/office/drawing/2014/main" id="{7B791399-2C45-446B-90FA-081985CE5FE0}"/>
                  </a:ext>
                </a:extLst>
              </p:cNvPr>
              <p:cNvSpPr/>
              <p:nvPr/>
            </p:nvSpPr>
            <p:spPr>
              <a:xfrm rot="197991">
                <a:off x="586636" y="2831395"/>
                <a:ext cx="3187758" cy="186107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円/楕円 23">
                <a:extLst>
                  <a:ext uri="{FF2B5EF4-FFF2-40B4-BE49-F238E27FC236}">
                    <a16:creationId xmlns:a16="http://schemas.microsoft.com/office/drawing/2014/main" id="{857892E4-079E-4489-B3D6-50C70CC4DA0F}"/>
                  </a:ext>
                </a:extLst>
              </p:cNvPr>
              <p:cNvSpPr/>
              <p:nvPr/>
            </p:nvSpPr>
            <p:spPr>
              <a:xfrm>
                <a:off x="3578505" y="4597854"/>
                <a:ext cx="118273" cy="110166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AB4F4D15-8238-4189-9E63-6E684C297150}"/>
                </a:ext>
              </a:extLst>
            </p:cNvPr>
            <p:cNvSpPr txBox="1"/>
            <p:nvPr/>
          </p:nvSpPr>
          <p:spPr>
            <a:xfrm rot="462286">
              <a:off x="2246916" y="3814586"/>
              <a:ext cx="2503762" cy="362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すごくお買い得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807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226749" y="869643"/>
            <a:ext cx="8974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１ヶ月分の代金を払い商品が届きました。ですが同梱の領収書には「１年間は購入し続けなければならない」と説明が書かれていました。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24. </a:t>
            </a:r>
            <a:r>
              <a:rPr lang="ja-JP" altLang="en-US"/>
              <a:t>インターネット通販のトラブル</a:t>
            </a:r>
            <a:endParaRPr lang="en-US" dirty="0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87A874A4-C283-F540-AF5A-0F45EB1FB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12" y="2406677"/>
            <a:ext cx="3302000" cy="4432300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013D4C5-2F73-440F-87D8-C2309D67B3A9}"/>
              </a:ext>
            </a:extLst>
          </p:cNvPr>
          <p:cNvSpPr/>
          <p:nvPr/>
        </p:nvSpPr>
        <p:spPr>
          <a:xfrm>
            <a:off x="1253483" y="3272206"/>
            <a:ext cx="4178300" cy="3604041"/>
          </a:xfrm>
          <a:custGeom>
            <a:avLst/>
            <a:gdLst>
              <a:gd name="connsiteX0" fmla="*/ 0 w 4178300"/>
              <a:gd name="connsiteY0" fmla="*/ 0 h 3822701"/>
              <a:gd name="connsiteX1" fmla="*/ 4178300 w 4178300"/>
              <a:gd name="connsiteY1" fmla="*/ 0 h 3822701"/>
              <a:gd name="connsiteX2" fmla="*/ 4178300 w 4178300"/>
              <a:gd name="connsiteY2" fmla="*/ 3822701 h 3822701"/>
              <a:gd name="connsiteX3" fmla="*/ 0 w 4178300"/>
              <a:gd name="connsiteY3" fmla="*/ 3822701 h 3822701"/>
              <a:gd name="connsiteX4" fmla="*/ 0 w 4178300"/>
              <a:gd name="connsiteY4" fmla="*/ 0 h 3822701"/>
              <a:gd name="connsiteX0" fmla="*/ 0 w 4178300"/>
              <a:gd name="connsiteY0" fmla="*/ 0 h 3822701"/>
              <a:gd name="connsiteX1" fmla="*/ 4178300 w 4178300"/>
              <a:gd name="connsiteY1" fmla="*/ 0 h 3822701"/>
              <a:gd name="connsiteX2" fmla="*/ 4178300 w 4178300"/>
              <a:gd name="connsiteY2" fmla="*/ 3604041 h 3822701"/>
              <a:gd name="connsiteX3" fmla="*/ 0 w 4178300"/>
              <a:gd name="connsiteY3" fmla="*/ 3822701 h 3822701"/>
              <a:gd name="connsiteX4" fmla="*/ 0 w 4178300"/>
              <a:gd name="connsiteY4" fmla="*/ 0 h 3822701"/>
              <a:gd name="connsiteX0" fmla="*/ 0 w 4178300"/>
              <a:gd name="connsiteY0" fmla="*/ 0 h 3604041"/>
              <a:gd name="connsiteX1" fmla="*/ 4178300 w 4178300"/>
              <a:gd name="connsiteY1" fmla="*/ 0 h 3604041"/>
              <a:gd name="connsiteX2" fmla="*/ 4178300 w 4178300"/>
              <a:gd name="connsiteY2" fmla="*/ 3604041 h 3604041"/>
              <a:gd name="connsiteX3" fmla="*/ 0 w 4178300"/>
              <a:gd name="connsiteY3" fmla="*/ 3594101 h 3604041"/>
              <a:gd name="connsiteX4" fmla="*/ 0 w 4178300"/>
              <a:gd name="connsiteY4" fmla="*/ 0 h 36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8300" h="3604041">
                <a:moveTo>
                  <a:pt x="0" y="0"/>
                </a:moveTo>
                <a:lnTo>
                  <a:pt x="4178300" y="0"/>
                </a:lnTo>
                <a:lnTo>
                  <a:pt x="4178300" y="3604041"/>
                </a:lnTo>
                <a:lnTo>
                  <a:pt x="0" y="35941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6" name="グラフィックス 35" descr="水">
            <a:extLst>
              <a:ext uri="{FF2B5EF4-FFF2-40B4-BE49-F238E27FC236}">
                <a16:creationId xmlns:a16="http://schemas.microsoft.com/office/drawing/2014/main" id="{FE115FD6-56CD-47EF-B417-FD3DECF28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9505" y="3805737"/>
            <a:ext cx="308642" cy="458361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53FEAEB-4DAE-44CF-AABB-B9A665F69506}"/>
              </a:ext>
            </a:extLst>
          </p:cNvPr>
          <p:cNvSpPr txBox="1"/>
          <p:nvPr/>
        </p:nvSpPr>
        <p:spPr>
          <a:xfrm>
            <a:off x="1402683" y="3381149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領収書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565BC70-91C9-4303-84DA-EB513BD1691C}"/>
              </a:ext>
            </a:extLst>
          </p:cNvPr>
          <p:cNvSpPr txBox="1"/>
          <p:nvPr/>
        </p:nvSpPr>
        <p:spPr>
          <a:xfrm>
            <a:off x="1402683" y="3769994"/>
            <a:ext cx="388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この度はダイエットサプリメント「ゲキヤセ」をご購入いただき、誠にありがとうございます。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839C174-AD99-4B0C-93AB-54444129665B}"/>
              </a:ext>
            </a:extLst>
          </p:cNvPr>
          <p:cNvSpPr txBox="1"/>
          <p:nvPr/>
        </p:nvSpPr>
        <p:spPr>
          <a:xfrm>
            <a:off x="1402683" y="6077731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5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5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初月特別価格は</a:t>
            </a:r>
            <a:r>
              <a:rPr kumimoji="1" lang="en-US" altLang="ja-JP" sz="15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5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年間のご購入が条件と</a:t>
            </a:r>
            <a:endParaRPr kumimoji="1" lang="en-US" altLang="ja-JP" sz="15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5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5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なっております。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9615717-4A41-4616-B280-FFB89601C208}"/>
              </a:ext>
            </a:extLst>
          </p:cNvPr>
          <p:cNvSpPr txBox="1"/>
          <p:nvPr/>
        </p:nvSpPr>
        <p:spPr>
          <a:xfrm>
            <a:off x="1415179" y="5613428"/>
            <a:ext cx="3886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来月分の発送は</a:t>
            </a:r>
            <a:r>
              <a:rPr kumimoji="1"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kumimoji="1"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kumimoji="1"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日頃の予定です。</a:t>
            </a:r>
            <a:endParaRPr kumimoji="1"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98074E0E-0E4C-4F70-8953-A4AF7ACB0D23}"/>
              </a:ext>
            </a:extLst>
          </p:cNvPr>
          <p:cNvSpPr/>
          <p:nvPr/>
        </p:nvSpPr>
        <p:spPr>
          <a:xfrm>
            <a:off x="1512677" y="4568426"/>
            <a:ext cx="3691204" cy="907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0B2F272-CA66-44FF-8918-B1D4630F8BF7}"/>
              </a:ext>
            </a:extLst>
          </p:cNvPr>
          <p:cNvSpPr txBox="1"/>
          <p:nvPr/>
        </p:nvSpPr>
        <p:spPr>
          <a:xfrm>
            <a:off x="1523036" y="-504825"/>
            <a:ext cx="2140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お試し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ヶ月分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980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円コース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1BCD18C-289E-4EF1-9336-E703DC65FC81}"/>
              </a:ext>
            </a:extLst>
          </p:cNvPr>
          <p:cNvSpPr txBox="1"/>
          <p:nvPr/>
        </p:nvSpPr>
        <p:spPr>
          <a:xfrm>
            <a:off x="1512677" y="4840457"/>
            <a:ext cx="26492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お試し</a:t>
            </a:r>
            <a:r>
              <a:rPr kumimoji="1"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ヶ月分</a:t>
            </a:r>
            <a:r>
              <a:rPr kumimoji="1"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980</a:t>
            </a:r>
            <a:r>
              <a:rPr kumimoji="1"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円コース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DDE295C-23F5-458B-A93D-9712B7009C9D}"/>
              </a:ext>
            </a:extLst>
          </p:cNvPr>
          <p:cNvSpPr txBox="1"/>
          <p:nvPr/>
        </p:nvSpPr>
        <p:spPr>
          <a:xfrm>
            <a:off x="1512677" y="4579773"/>
            <a:ext cx="9670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商品名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297766B-5087-4E80-ACB5-802E6B84762A}"/>
              </a:ext>
            </a:extLst>
          </p:cNvPr>
          <p:cNvSpPr txBox="1"/>
          <p:nvPr/>
        </p:nvSpPr>
        <p:spPr>
          <a:xfrm>
            <a:off x="4664576" y="4840457"/>
            <a:ext cx="3384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kumimoji="1" lang="ja-JP" altLang="en-US"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C6F44A3-7B13-48EC-A6B5-FC4EE86E1FF1}"/>
              </a:ext>
            </a:extLst>
          </p:cNvPr>
          <p:cNvSpPr txBox="1"/>
          <p:nvPr/>
        </p:nvSpPr>
        <p:spPr>
          <a:xfrm>
            <a:off x="4565705" y="4579773"/>
            <a:ext cx="6381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個数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2618327-7080-481F-99DA-10CB99ED661C}"/>
              </a:ext>
            </a:extLst>
          </p:cNvPr>
          <p:cNvSpPr txBox="1"/>
          <p:nvPr/>
        </p:nvSpPr>
        <p:spPr>
          <a:xfrm>
            <a:off x="1512676" y="5198898"/>
            <a:ext cx="13956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金額（税込）</a:t>
            </a:r>
            <a:endParaRPr kumimoji="1" lang="ja-JP" altLang="en-US" sz="15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CE89E94-B9CB-43BB-BC5F-C3163F962611}"/>
              </a:ext>
            </a:extLst>
          </p:cNvPr>
          <p:cNvSpPr txBox="1"/>
          <p:nvPr/>
        </p:nvSpPr>
        <p:spPr>
          <a:xfrm>
            <a:off x="4232331" y="5198898"/>
            <a:ext cx="1104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\980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kumimoji="1" lang="ja-JP" altLang="en-US"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263AA81-038F-4D1B-9A9C-C8E75C482694}"/>
              </a:ext>
            </a:extLst>
          </p:cNvPr>
          <p:cNvCxnSpPr/>
          <p:nvPr/>
        </p:nvCxnSpPr>
        <p:spPr>
          <a:xfrm>
            <a:off x="1512676" y="5163622"/>
            <a:ext cx="36912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91E9ECB1-823D-4E15-9999-5B2906904BE3}"/>
              </a:ext>
            </a:extLst>
          </p:cNvPr>
          <p:cNvGrpSpPr/>
          <p:nvPr/>
        </p:nvGrpSpPr>
        <p:grpSpPr>
          <a:xfrm rot="21178710">
            <a:off x="2062830" y="1510710"/>
            <a:ext cx="5149643" cy="2149831"/>
            <a:chOff x="3162989" y="1977144"/>
            <a:chExt cx="3494924" cy="2245714"/>
          </a:xfrm>
        </p:grpSpPr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04C33D50-65C9-4D9A-8200-9073AE8E7DD2}"/>
                </a:ext>
              </a:extLst>
            </p:cNvPr>
            <p:cNvGrpSpPr/>
            <p:nvPr/>
          </p:nvGrpSpPr>
          <p:grpSpPr>
            <a:xfrm rot="779369">
              <a:off x="3193937" y="1977144"/>
              <a:ext cx="3463976" cy="2245714"/>
              <a:chOff x="-5223648" y="1664841"/>
              <a:chExt cx="5424994" cy="2961661"/>
            </a:xfrm>
          </p:grpSpPr>
          <p:sp>
            <p:nvSpPr>
              <p:cNvPr id="67" name="爆発 2 6">
                <a:extLst>
                  <a:ext uri="{FF2B5EF4-FFF2-40B4-BE49-F238E27FC236}">
                    <a16:creationId xmlns:a16="http://schemas.microsoft.com/office/drawing/2014/main" id="{AAB4A902-1035-4376-B93E-5BCE6EF1A05C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AE9070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68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E8887619-F9BF-4631-8DD2-6748C63844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0840" y="1708793"/>
                <a:ext cx="5347867" cy="2869768"/>
              </a:xfrm>
              <a:prstGeom prst="irregularSeal2">
                <a:avLst/>
              </a:prstGeom>
              <a:noFill/>
              <a:ln>
                <a:solidFill>
                  <a:srgbClr val="AE907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3A26678C-F697-4CF0-9A6F-77C8D45DFF2B}"/>
                </a:ext>
              </a:extLst>
            </p:cNvPr>
            <p:cNvSpPr txBox="1"/>
            <p:nvPr/>
          </p:nvSpPr>
          <p:spPr>
            <a:xfrm rot="421290">
              <a:off x="3162989" y="2634337"/>
              <a:ext cx="33846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えー！？</a:t>
              </a:r>
              <a:endParaRPr lang="en-US" altLang="ja-JP" sz="24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en-US" altLang="ja-JP" sz="2400" b="1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ja-JP" altLang="en-US" sz="2400" b="1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ヶ月分じゃないの！？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009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174574" y="869709"/>
            <a:ext cx="8794852" cy="1200329"/>
          </a:xfrm>
          <a:prstGeom prst="rect">
            <a:avLst/>
          </a:prstGeom>
          <a:solidFill>
            <a:srgbClr val="EDEBDF"/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慌てて業者に連絡しましたが、通信販売はクーリングオフが出来ないことを告げられました。眉山さんは、泣く泣く諦めてしまいました。</a:t>
            </a:r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560387" y="5206017"/>
            <a:ext cx="4088287" cy="1389929"/>
            <a:chOff x="3604850" y="5051503"/>
            <a:chExt cx="4088287" cy="1389929"/>
          </a:xfrm>
        </p:grpSpPr>
        <p:sp>
          <p:nvSpPr>
            <p:cNvPr id="37" name="雲 31"/>
            <p:cNvSpPr/>
            <p:nvPr/>
          </p:nvSpPr>
          <p:spPr>
            <a:xfrm rot="16724970" flipH="1">
              <a:off x="4771885" y="4304939"/>
              <a:ext cx="1389929" cy="28830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16239 w 43367"/>
                <a:gd name="connsiteY3" fmla="*/ 1958 h 43219"/>
                <a:gd name="connsiteX4" fmla="*/ 22492 w 43367"/>
                <a:gd name="connsiteY4" fmla="*/ 3291 h 43219"/>
                <a:gd name="connsiteX5" fmla="*/ 25785 w 43367"/>
                <a:gd name="connsiteY5" fmla="*/ 59 h 43219"/>
                <a:gd name="connsiteX6" fmla="*/ 29869 w 43367"/>
                <a:gd name="connsiteY6" fmla="*/ 2340 h 43219"/>
                <a:gd name="connsiteX7" fmla="*/ 35499 w 43367"/>
                <a:gd name="connsiteY7" fmla="*/ 549 h 43219"/>
                <a:gd name="connsiteX8" fmla="*/ 38354 w 43367"/>
                <a:gd name="connsiteY8" fmla="*/ 5435 h 43219"/>
                <a:gd name="connsiteX9" fmla="*/ 42018 w 43367"/>
                <a:gd name="connsiteY9" fmla="*/ 10177 h 43219"/>
                <a:gd name="connsiteX10" fmla="*/ 41854 w 43367"/>
                <a:gd name="connsiteY10" fmla="*/ 15319 h 43219"/>
                <a:gd name="connsiteX11" fmla="*/ 43052 w 43367"/>
                <a:gd name="connsiteY11" fmla="*/ 23181 h 43219"/>
                <a:gd name="connsiteX12" fmla="*/ 37286 w 43367"/>
                <a:gd name="connsiteY12" fmla="*/ 30591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9050 h 48040"/>
                <a:gd name="connsiteX1" fmla="*/ 5659 w 43367"/>
                <a:gd name="connsiteY1" fmla="*/ 11587 h 48040"/>
                <a:gd name="connsiteX2" fmla="*/ 14041 w 43367"/>
                <a:gd name="connsiteY2" fmla="*/ 9882 h 48040"/>
                <a:gd name="connsiteX3" fmla="*/ 19795 w 43367"/>
                <a:gd name="connsiteY3" fmla="*/ 7 h 48040"/>
                <a:gd name="connsiteX4" fmla="*/ 22492 w 43367"/>
                <a:gd name="connsiteY4" fmla="*/ 8112 h 48040"/>
                <a:gd name="connsiteX5" fmla="*/ 25785 w 43367"/>
                <a:gd name="connsiteY5" fmla="*/ 4880 h 48040"/>
                <a:gd name="connsiteX6" fmla="*/ 29869 w 43367"/>
                <a:gd name="connsiteY6" fmla="*/ 7161 h 48040"/>
                <a:gd name="connsiteX7" fmla="*/ 35499 w 43367"/>
                <a:gd name="connsiteY7" fmla="*/ 5370 h 48040"/>
                <a:gd name="connsiteX8" fmla="*/ 38354 w 43367"/>
                <a:gd name="connsiteY8" fmla="*/ 10256 h 48040"/>
                <a:gd name="connsiteX9" fmla="*/ 42018 w 43367"/>
                <a:gd name="connsiteY9" fmla="*/ 14998 h 48040"/>
                <a:gd name="connsiteX10" fmla="*/ 41854 w 43367"/>
                <a:gd name="connsiteY10" fmla="*/ 20140 h 48040"/>
                <a:gd name="connsiteX11" fmla="*/ 43052 w 43367"/>
                <a:gd name="connsiteY11" fmla="*/ 28002 h 48040"/>
                <a:gd name="connsiteX12" fmla="*/ 37286 w 43367"/>
                <a:gd name="connsiteY12" fmla="*/ 35412 h 48040"/>
                <a:gd name="connsiteX13" fmla="*/ 34840 w 43367"/>
                <a:gd name="connsiteY13" fmla="*/ 39993 h 48040"/>
                <a:gd name="connsiteX14" fmla="*/ 28591 w 43367"/>
                <a:gd name="connsiteY14" fmla="*/ 41495 h 48040"/>
                <a:gd name="connsiteX15" fmla="*/ 23703 w 43367"/>
                <a:gd name="connsiteY15" fmla="*/ 47786 h 48040"/>
                <a:gd name="connsiteX16" fmla="*/ 16516 w 43367"/>
                <a:gd name="connsiteY16" fmla="*/ 43946 h 48040"/>
                <a:gd name="connsiteX17" fmla="*/ 5840 w 43367"/>
                <a:gd name="connsiteY17" fmla="*/ 40152 h 48040"/>
                <a:gd name="connsiteX18" fmla="*/ 1146 w 43367"/>
                <a:gd name="connsiteY18" fmla="*/ 35930 h 48040"/>
                <a:gd name="connsiteX19" fmla="*/ 2149 w 43367"/>
                <a:gd name="connsiteY19" fmla="*/ 30231 h 48040"/>
                <a:gd name="connsiteX20" fmla="*/ 31 w 43367"/>
                <a:gd name="connsiteY20" fmla="*/ 24384 h 48040"/>
                <a:gd name="connsiteX21" fmla="*/ 3899 w 43367"/>
                <a:gd name="connsiteY21" fmla="*/ 19187 h 48040"/>
                <a:gd name="connsiteX22" fmla="*/ 3936 w 43367"/>
                <a:gd name="connsiteY22" fmla="*/ 19050 h 48040"/>
                <a:gd name="connsiteX0" fmla="*/ 28619 w 43367"/>
                <a:gd name="connsiteY0" fmla="*/ 41276 h 48040"/>
                <a:gd name="connsiteX1" fmla="*/ 28596 w 43367"/>
                <a:gd name="connsiteY1" fmla="*/ 41340 h 48040"/>
                <a:gd name="connsiteX0" fmla="*/ 3936 w 43367"/>
                <a:gd name="connsiteY0" fmla="*/ 19050 h 48040"/>
                <a:gd name="connsiteX1" fmla="*/ 5659 w 43367"/>
                <a:gd name="connsiteY1" fmla="*/ 11587 h 48040"/>
                <a:gd name="connsiteX2" fmla="*/ 14041 w 43367"/>
                <a:gd name="connsiteY2" fmla="*/ 9882 h 48040"/>
                <a:gd name="connsiteX3" fmla="*/ 19795 w 43367"/>
                <a:gd name="connsiteY3" fmla="*/ 7 h 48040"/>
                <a:gd name="connsiteX4" fmla="*/ 22492 w 43367"/>
                <a:gd name="connsiteY4" fmla="*/ 8112 h 48040"/>
                <a:gd name="connsiteX5" fmla="*/ 25785 w 43367"/>
                <a:gd name="connsiteY5" fmla="*/ 4880 h 48040"/>
                <a:gd name="connsiteX6" fmla="*/ 29869 w 43367"/>
                <a:gd name="connsiteY6" fmla="*/ 7161 h 48040"/>
                <a:gd name="connsiteX7" fmla="*/ 35499 w 43367"/>
                <a:gd name="connsiteY7" fmla="*/ 5370 h 48040"/>
                <a:gd name="connsiteX8" fmla="*/ 38354 w 43367"/>
                <a:gd name="connsiteY8" fmla="*/ 10256 h 48040"/>
                <a:gd name="connsiteX9" fmla="*/ 42018 w 43367"/>
                <a:gd name="connsiteY9" fmla="*/ 14998 h 48040"/>
                <a:gd name="connsiteX10" fmla="*/ 41854 w 43367"/>
                <a:gd name="connsiteY10" fmla="*/ 20140 h 48040"/>
                <a:gd name="connsiteX11" fmla="*/ 43052 w 43367"/>
                <a:gd name="connsiteY11" fmla="*/ 28002 h 48040"/>
                <a:gd name="connsiteX12" fmla="*/ 37286 w 43367"/>
                <a:gd name="connsiteY12" fmla="*/ 35412 h 48040"/>
                <a:gd name="connsiteX13" fmla="*/ 34840 w 43367"/>
                <a:gd name="connsiteY13" fmla="*/ 39993 h 48040"/>
                <a:gd name="connsiteX14" fmla="*/ 28591 w 43367"/>
                <a:gd name="connsiteY14" fmla="*/ 41495 h 48040"/>
                <a:gd name="connsiteX15" fmla="*/ 23703 w 43367"/>
                <a:gd name="connsiteY15" fmla="*/ 47786 h 48040"/>
                <a:gd name="connsiteX16" fmla="*/ 16516 w 43367"/>
                <a:gd name="connsiteY16" fmla="*/ 43946 h 48040"/>
                <a:gd name="connsiteX17" fmla="*/ 5840 w 43367"/>
                <a:gd name="connsiteY17" fmla="*/ 40152 h 48040"/>
                <a:gd name="connsiteX18" fmla="*/ 1146 w 43367"/>
                <a:gd name="connsiteY18" fmla="*/ 35930 h 48040"/>
                <a:gd name="connsiteX19" fmla="*/ 2149 w 43367"/>
                <a:gd name="connsiteY19" fmla="*/ 30231 h 48040"/>
                <a:gd name="connsiteX20" fmla="*/ 31 w 43367"/>
                <a:gd name="connsiteY20" fmla="*/ 24384 h 48040"/>
                <a:gd name="connsiteX21" fmla="*/ 3899 w 43367"/>
                <a:gd name="connsiteY21" fmla="*/ 19187 h 48040"/>
                <a:gd name="connsiteX22" fmla="*/ 3936 w 43367"/>
                <a:gd name="connsiteY22" fmla="*/ 19050 h 48040"/>
                <a:gd name="connsiteX0" fmla="*/ 28619 w 43367"/>
                <a:gd name="connsiteY0" fmla="*/ 41276 h 48040"/>
                <a:gd name="connsiteX1" fmla="*/ 28596 w 43367"/>
                <a:gd name="connsiteY1" fmla="*/ 41340 h 48040"/>
                <a:gd name="connsiteX0" fmla="*/ 3936 w 43367"/>
                <a:gd name="connsiteY0" fmla="*/ 19043 h 48033"/>
                <a:gd name="connsiteX1" fmla="*/ 5659 w 43367"/>
                <a:gd name="connsiteY1" fmla="*/ 11580 h 48033"/>
                <a:gd name="connsiteX2" fmla="*/ 14041 w 43367"/>
                <a:gd name="connsiteY2" fmla="*/ 9875 h 48033"/>
                <a:gd name="connsiteX3" fmla="*/ 19795 w 43367"/>
                <a:gd name="connsiteY3" fmla="*/ 0 h 48033"/>
                <a:gd name="connsiteX4" fmla="*/ 22492 w 43367"/>
                <a:gd name="connsiteY4" fmla="*/ 8105 h 48033"/>
                <a:gd name="connsiteX5" fmla="*/ 25785 w 43367"/>
                <a:gd name="connsiteY5" fmla="*/ 4873 h 48033"/>
                <a:gd name="connsiteX6" fmla="*/ 29869 w 43367"/>
                <a:gd name="connsiteY6" fmla="*/ 7154 h 48033"/>
                <a:gd name="connsiteX7" fmla="*/ 35499 w 43367"/>
                <a:gd name="connsiteY7" fmla="*/ 5363 h 48033"/>
                <a:gd name="connsiteX8" fmla="*/ 38354 w 43367"/>
                <a:gd name="connsiteY8" fmla="*/ 10249 h 48033"/>
                <a:gd name="connsiteX9" fmla="*/ 42018 w 43367"/>
                <a:gd name="connsiteY9" fmla="*/ 14991 h 48033"/>
                <a:gd name="connsiteX10" fmla="*/ 41854 w 43367"/>
                <a:gd name="connsiteY10" fmla="*/ 20133 h 48033"/>
                <a:gd name="connsiteX11" fmla="*/ 43052 w 43367"/>
                <a:gd name="connsiteY11" fmla="*/ 27995 h 48033"/>
                <a:gd name="connsiteX12" fmla="*/ 37286 w 43367"/>
                <a:gd name="connsiteY12" fmla="*/ 35405 h 48033"/>
                <a:gd name="connsiteX13" fmla="*/ 34840 w 43367"/>
                <a:gd name="connsiteY13" fmla="*/ 39986 h 48033"/>
                <a:gd name="connsiteX14" fmla="*/ 28591 w 43367"/>
                <a:gd name="connsiteY14" fmla="*/ 41488 h 48033"/>
                <a:gd name="connsiteX15" fmla="*/ 23703 w 43367"/>
                <a:gd name="connsiteY15" fmla="*/ 47779 h 48033"/>
                <a:gd name="connsiteX16" fmla="*/ 16516 w 43367"/>
                <a:gd name="connsiteY16" fmla="*/ 43939 h 48033"/>
                <a:gd name="connsiteX17" fmla="*/ 5840 w 43367"/>
                <a:gd name="connsiteY17" fmla="*/ 40145 h 48033"/>
                <a:gd name="connsiteX18" fmla="*/ 1146 w 43367"/>
                <a:gd name="connsiteY18" fmla="*/ 35923 h 48033"/>
                <a:gd name="connsiteX19" fmla="*/ 2149 w 43367"/>
                <a:gd name="connsiteY19" fmla="*/ 30224 h 48033"/>
                <a:gd name="connsiteX20" fmla="*/ 31 w 43367"/>
                <a:gd name="connsiteY20" fmla="*/ 24377 h 48033"/>
                <a:gd name="connsiteX21" fmla="*/ 3899 w 43367"/>
                <a:gd name="connsiteY21" fmla="*/ 19180 h 48033"/>
                <a:gd name="connsiteX22" fmla="*/ 3936 w 43367"/>
                <a:gd name="connsiteY22" fmla="*/ 19043 h 48033"/>
                <a:gd name="connsiteX0" fmla="*/ 28619 w 43367"/>
                <a:gd name="connsiteY0" fmla="*/ 41269 h 48033"/>
                <a:gd name="connsiteX1" fmla="*/ 28596 w 43367"/>
                <a:gd name="connsiteY1" fmla="*/ 41333 h 48033"/>
                <a:gd name="connsiteX0" fmla="*/ 3936 w 43367"/>
                <a:gd name="connsiteY0" fmla="*/ 19043 h 48033"/>
                <a:gd name="connsiteX1" fmla="*/ 5659 w 43367"/>
                <a:gd name="connsiteY1" fmla="*/ 11580 h 48033"/>
                <a:gd name="connsiteX2" fmla="*/ 14041 w 43367"/>
                <a:gd name="connsiteY2" fmla="*/ 9875 h 48033"/>
                <a:gd name="connsiteX3" fmla="*/ 19795 w 43367"/>
                <a:gd name="connsiteY3" fmla="*/ 0 h 48033"/>
                <a:gd name="connsiteX4" fmla="*/ 22492 w 43367"/>
                <a:gd name="connsiteY4" fmla="*/ 8105 h 48033"/>
                <a:gd name="connsiteX5" fmla="*/ 25785 w 43367"/>
                <a:gd name="connsiteY5" fmla="*/ 4873 h 48033"/>
                <a:gd name="connsiteX6" fmla="*/ 29869 w 43367"/>
                <a:gd name="connsiteY6" fmla="*/ 7154 h 48033"/>
                <a:gd name="connsiteX7" fmla="*/ 35499 w 43367"/>
                <a:gd name="connsiteY7" fmla="*/ 5363 h 48033"/>
                <a:gd name="connsiteX8" fmla="*/ 38354 w 43367"/>
                <a:gd name="connsiteY8" fmla="*/ 10249 h 48033"/>
                <a:gd name="connsiteX9" fmla="*/ 42018 w 43367"/>
                <a:gd name="connsiteY9" fmla="*/ 14991 h 48033"/>
                <a:gd name="connsiteX10" fmla="*/ 41854 w 43367"/>
                <a:gd name="connsiteY10" fmla="*/ 20133 h 48033"/>
                <a:gd name="connsiteX11" fmla="*/ 43052 w 43367"/>
                <a:gd name="connsiteY11" fmla="*/ 27995 h 48033"/>
                <a:gd name="connsiteX12" fmla="*/ 37286 w 43367"/>
                <a:gd name="connsiteY12" fmla="*/ 35405 h 48033"/>
                <a:gd name="connsiteX13" fmla="*/ 34840 w 43367"/>
                <a:gd name="connsiteY13" fmla="*/ 39986 h 48033"/>
                <a:gd name="connsiteX14" fmla="*/ 28591 w 43367"/>
                <a:gd name="connsiteY14" fmla="*/ 41488 h 48033"/>
                <a:gd name="connsiteX15" fmla="*/ 23703 w 43367"/>
                <a:gd name="connsiteY15" fmla="*/ 47779 h 48033"/>
                <a:gd name="connsiteX16" fmla="*/ 16516 w 43367"/>
                <a:gd name="connsiteY16" fmla="*/ 43939 h 48033"/>
                <a:gd name="connsiteX17" fmla="*/ 5840 w 43367"/>
                <a:gd name="connsiteY17" fmla="*/ 40145 h 48033"/>
                <a:gd name="connsiteX18" fmla="*/ 1146 w 43367"/>
                <a:gd name="connsiteY18" fmla="*/ 35923 h 48033"/>
                <a:gd name="connsiteX19" fmla="*/ 2149 w 43367"/>
                <a:gd name="connsiteY19" fmla="*/ 30224 h 48033"/>
                <a:gd name="connsiteX20" fmla="*/ 31 w 43367"/>
                <a:gd name="connsiteY20" fmla="*/ 24377 h 48033"/>
                <a:gd name="connsiteX21" fmla="*/ 3899 w 43367"/>
                <a:gd name="connsiteY21" fmla="*/ 19180 h 48033"/>
                <a:gd name="connsiteX22" fmla="*/ 3936 w 43367"/>
                <a:gd name="connsiteY22" fmla="*/ 19043 h 48033"/>
                <a:gd name="connsiteX0" fmla="*/ 28619 w 43367"/>
                <a:gd name="connsiteY0" fmla="*/ 41269 h 48033"/>
                <a:gd name="connsiteX1" fmla="*/ 28596 w 43367"/>
                <a:gd name="connsiteY1" fmla="*/ 41333 h 48033"/>
                <a:gd name="connsiteX0" fmla="*/ 3936 w 43367"/>
                <a:gd name="connsiteY0" fmla="*/ 19043 h 48033"/>
                <a:gd name="connsiteX1" fmla="*/ 5659 w 43367"/>
                <a:gd name="connsiteY1" fmla="*/ 11580 h 48033"/>
                <a:gd name="connsiteX2" fmla="*/ 14041 w 43367"/>
                <a:gd name="connsiteY2" fmla="*/ 9875 h 48033"/>
                <a:gd name="connsiteX3" fmla="*/ 19795 w 43367"/>
                <a:gd name="connsiteY3" fmla="*/ 0 h 48033"/>
                <a:gd name="connsiteX4" fmla="*/ 21114 w 43367"/>
                <a:gd name="connsiteY4" fmla="*/ 8714 h 48033"/>
                <a:gd name="connsiteX5" fmla="*/ 25785 w 43367"/>
                <a:gd name="connsiteY5" fmla="*/ 4873 h 48033"/>
                <a:gd name="connsiteX6" fmla="*/ 29869 w 43367"/>
                <a:gd name="connsiteY6" fmla="*/ 7154 h 48033"/>
                <a:gd name="connsiteX7" fmla="*/ 35499 w 43367"/>
                <a:gd name="connsiteY7" fmla="*/ 5363 h 48033"/>
                <a:gd name="connsiteX8" fmla="*/ 38354 w 43367"/>
                <a:gd name="connsiteY8" fmla="*/ 10249 h 48033"/>
                <a:gd name="connsiteX9" fmla="*/ 42018 w 43367"/>
                <a:gd name="connsiteY9" fmla="*/ 14991 h 48033"/>
                <a:gd name="connsiteX10" fmla="*/ 41854 w 43367"/>
                <a:gd name="connsiteY10" fmla="*/ 20133 h 48033"/>
                <a:gd name="connsiteX11" fmla="*/ 43052 w 43367"/>
                <a:gd name="connsiteY11" fmla="*/ 27995 h 48033"/>
                <a:gd name="connsiteX12" fmla="*/ 37286 w 43367"/>
                <a:gd name="connsiteY12" fmla="*/ 35405 h 48033"/>
                <a:gd name="connsiteX13" fmla="*/ 34840 w 43367"/>
                <a:gd name="connsiteY13" fmla="*/ 39986 h 48033"/>
                <a:gd name="connsiteX14" fmla="*/ 28591 w 43367"/>
                <a:gd name="connsiteY14" fmla="*/ 41488 h 48033"/>
                <a:gd name="connsiteX15" fmla="*/ 23703 w 43367"/>
                <a:gd name="connsiteY15" fmla="*/ 47779 h 48033"/>
                <a:gd name="connsiteX16" fmla="*/ 16516 w 43367"/>
                <a:gd name="connsiteY16" fmla="*/ 43939 h 48033"/>
                <a:gd name="connsiteX17" fmla="*/ 5840 w 43367"/>
                <a:gd name="connsiteY17" fmla="*/ 40145 h 48033"/>
                <a:gd name="connsiteX18" fmla="*/ 1146 w 43367"/>
                <a:gd name="connsiteY18" fmla="*/ 35923 h 48033"/>
                <a:gd name="connsiteX19" fmla="*/ 2149 w 43367"/>
                <a:gd name="connsiteY19" fmla="*/ 30224 h 48033"/>
                <a:gd name="connsiteX20" fmla="*/ 31 w 43367"/>
                <a:gd name="connsiteY20" fmla="*/ 24377 h 48033"/>
                <a:gd name="connsiteX21" fmla="*/ 3899 w 43367"/>
                <a:gd name="connsiteY21" fmla="*/ 19180 h 48033"/>
                <a:gd name="connsiteX22" fmla="*/ 3936 w 43367"/>
                <a:gd name="connsiteY22" fmla="*/ 19043 h 48033"/>
                <a:gd name="connsiteX0" fmla="*/ 28619 w 43367"/>
                <a:gd name="connsiteY0" fmla="*/ 41269 h 48033"/>
                <a:gd name="connsiteX1" fmla="*/ 28596 w 43367"/>
                <a:gd name="connsiteY1" fmla="*/ 41333 h 48033"/>
                <a:gd name="connsiteX0" fmla="*/ 3936 w 43367"/>
                <a:gd name="connsiteY0" fmla="*/ 19043 h 48033"/>
                <a:gd name="connsiteX1" fmla="*/ 5659 w 43367"/>
                <a:gd name="connsiteY1" fmla="*/ 11580 h 48033"/>
                <a:gd name="connsiteX2" fmla="*/ 14041 w 43367"/>
                <a:gd name="connsiteY2" fmla="*/ 9875 h 48033"/>
                <a:gd name="connsiteX3" fmla="*/ 19795 w 43367"/>
                <a:gd name="connsiteY3" fmla="*/ 0 h 48033"/>
                <a:gd name="connsiteX4" fmla="*/ 21114 w 43367"/>
                <a:gd name="connsiteY4" fmla="*/ 8714 h 48033"/>
                <a:gd name="connsiteX5" fmla="*/ 25785 w 43367"/>
                <a:gd name="connsiteY5" fmla="*/ 4873 h 48033"/>
                <a:gd name="connsiteX6" fmla="*/ 29869 w 43367"/>
                <a:gd name="connsiteY6" fmla="*/ 7154 h 48033"/>
                <a:gd name="connsiteX7" fmla="*/ 35499 w 43367"/>
                <a:gd name="connsiteY7" fmla="*/ 5363 h 48033"/>
                <a:gd name="connsiteX8" fmla="*/ 38354 w 43367"/>
                <a:gd name="connsiteY8" fmla="*/ 10249 h 48033"/>
                <a:gd name="connsiteX9" fmla="*/ 42018 w 43367"/>
                <a:gd name="connsiteY9" fmla="*/ 14991 h 48033"/>
                <a:gd name="connsiteX10" fmla="*/ 41854 w 43367"/>
                <a:gd name="connsiteY10" fmla="*/ 20133 h 48033"/>
                <a:gd name="connsiteX11" fmla="*/ 43052 w 43367"/>
                <a:gd name="connsiteY11" fmla="*/ 27995 h 48033"/>
                <a:gd name="connsiteX12" fmla="*/ 37286 w 43367"/>
                <a:gd name="connsiteY12" fmla="*/ 35405 h 48033"/>
                <a:gd name="connsiteX13" fmla="*/ 34840 w 43367"/>
                <a:gd name="connsiteY13" fmla="*/ 39986 h 48033"/>
                <a:gd name="connsiteX14" fmla="*/ 28591 w 43367"/>
                <a:gd name="connsiteY14" fmla="*/ 41488 h 48033"/>
                <a:gd name="connsiteX15" fmla="*/ 23703 w 43367"/>
                <a:gd name="connsiteY15" fmla="*/ 47779 h 48033"/>
                <a:gd name="connsiteX16" fmla="*/ 16516 w 43367"/>
                <a:gd name="connsiteY16" fmla="*/ 43939 h 48033"/>
                <a:gd name="connsiteX17" fmla="*/ 5840 w 43367"/>
                <a:gd name="connsiteY17" fmla="*/ 40145 h 48033"/>
                <a:gd name="connsiteX18" fmla="*/ 1146 w 43367"/>
                <a:gd name="connsiteY18" fmla="*/ 35923 h 48033"/>
                <a:gd name="connsiteX19" fmla="*/ 2149 w 43367"/>
                <a:gd name="connsiteY19" fmla="*/ 30224 h 48033"/>
                <a:gd name="connsiteX20" fmla="*/ 31 w 43367"/>
                <a:gd name="connsiteY20" fmla="*/ 24377 h 48033"/>
                <a:gd name="connsiteX21" fmla="*/ 3899 w 43367"/>
                <a:gd name="connsiteY21" fmla="*/ 19180 h 48033"/>
                <a:gd name="connsiteX22" fmla="*/ 3936 w 43367"/>
                <a:gd name="connsiteY22" fmla="*/ 19043 h 48033"/>
                <a:gd name="connsiteX0" fmla="*/ 28619 w 43367"/>
                <a:gd name="connsiteY0" fmla="*/ 41269 h 48033"/>
                <a:gd name="connsiteX1" fmla="*/ 28596 w 43367"/>
                <a:gd name="connsiteY1" fmla="*/ 41333 h 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67" h="48033">
                  <a:moveTo>
                    <a:pt x="3936" y="19043"/>
                  </a:moveTo>
                  <a:cubicBezTo>
                    <a:pt x="3665" y="16330"/>
                    <a:pt x="4297" y="13594"/>
                    <a:pt x="5659" y="11580"/>
                  </a:cubicBezTo>
                  <a:cubicBezTo>
                    <a:pt x="7811" y="8399"/>
                    <a:pt x="11300" y="7690"/>
                    <a:pt x="14041" y="9875"/>
                  </a:cubicBezTo>
                  <a:cubicBezTo>
                    <a:pt x="15804" y="9074"/>
                    <a:pt x="18929" y="3979"/>
                    <a:pt x="19795" y="0"/>
                  </a:cubicBezTo>
                  <a:cubicBezTo>
                    <a:pt x="22137" y="3421"/>
                    <a:pt x="21195" y="6358"/>
                    <a:pt x="21114" y="8714"/>
                  </a:cubicBezTo>
                  <a:cubicBezTo>
                    <a:pt x="22870" y="4488"/>
                    <a:pt x="24326" y="5133"/>
                    <a:pt x="25785" y="4873"/>
                  </a:cubicBezTo>
                  <a:cubicBezTo>
                    <a:pt x="27244" y="4613"/>
                    <a:pt x="28911" y="5443"/>
                    <a:pt x="29869" y="7154"/>
                  </a:cubicBezTo>
                  <a:cubicBezTo>
                    <a:pt x="31251" y="4940"/>
                    <a:pt x="33537" y="4213"/>
                    <a:pt x="35499" y="5363"/>
                  </a:cubicBezTo>
                  <a:cubicBezTo>
                    <a:pt x="36994" y="6239"/>
                    <a:pt x="38066" y="8073"/>
                    <a:pt x="38354" y="10249"/>
                  </a:cubicBezTo>
                  <a:cubicBezTo>
                    <a:pt x="40082" y="10891"/>
                    <a:pt x="41458" y="12671"/>
                    <a:pt x="42018" y="14991"/>
                  </a:cubicBezTo>
                  <a:cubicBezTo>
                    <a:pt x="42425" y="16675"/>
                    <a:pt x="42367" y="18504"/>
                    <a:pt x="41854" y="20133"/>
                  </a:cubicBezTo>
                  <a:cubicBezTo>
                    <a:pt x="43115" y="22367"/>
                    <a:pt x="43813" y="25450"/>
                    <a:pt x="43052" y="27995"/>
                  </a:cubicBezTo>
                  <a:cubicBezTo>
                    <a:pt x="42291" y="30540"/>
                    <a:pt x="40010" y="34875"/>
                    <a:pt x="37286" y="35405"/>
                  </a:cubicBezTo>
                  <a:cubicBezTo>
                    <a:pt x="35917" y="37404"/>
                    <a:pt x="36289" y="38972"/>
                    <a:pt x="34840" y="39986"/>
                  </a:cubicBezTo>
                  <a:cubicBezTo>
                    <a:pt x="34186" y="42120"/>
                    <a:pt x="30740" y="43312"/>
                    <a:pt x="28591" y="41488"/>
                  </a:cubicBezTo>
                  <a:cubicBezTo>
                    <a:pt x="27896" y="44621"/>
                    <a:pt x="26035" y="47016"/>
                    <a:pt x="23703" y="47779"/>
                  </a:cubicBezTo>
                  <a:cubicBezTo>
                    <a:pt x="20955" y="48678"/>
                    <a:pt x="18087" y="47146"/>
                    <a:pt x="16516" y="43939"/>
                  </a:cubicBezTo>
                  <a:cubicBezTo>
                    <a:pt x="12808" y="46983"/>
                    <a:pt x="7992" y="45272"/>
                    <a:pt x="5840" y="40145"/>
                  </a:cubicBezTo>
                  <a:cubicBezTo>
                    <a:pt x="3726" y="40482"/>
                    <a:pt x="1741" y="38697"/>
                    <a:pt x="1146" y="35923"/>
                  </a:cubicBezTo>
                  <a:cubicBezTo>
                    <a:pt x="715" y="33916"/>
                    <a:pt x="1096" y="31750"/>
                    <a:pt x="2149" y="30224"/>
                  </a:cubicBezTo>
                  <a:cubicBezTo>
                    <a:pt x="655" y="29027"/>
                    <a:pt x="-177" y="26730"/>
                    <a:pt x="31" y="24377"/>
                  </a:cubicBezTo>
                  <a:cubicBezTo>
                    <a:pt x="275" y="21622"/>
                    <a:pt x="1881" y="19464"/>
                    <a:pt x="3899" y="19180"/>
                  </a:cubicBezTo>
                  <a:cubicBezTo>
                    <a:pt x="3911" y="19134"/>
                    <a:pt x="3924" y="19089"/>
                    <a:pt x="3936" y="19043"/>
                  </a:cubicBezTo>
                  <a:close/>
                </a:path>
                <a:path w="43367" h="48033" fill="none" extrusionOk="0">
                  <a:moveTo>
                    <a:pt x="28619" y="41269"/>
                  </a:moveTo>
                  <a:cubicBezTo>
                    <a:pt x="28580" y="41916"/>
                    <a:pt x="28734" y="40711"/>
                    <a:pt x="28596" y="41333"/>
                  </a:cubicBezTo>
                </a:path>
              </a:pathLst>
            </a:custGeom>
            <a:solidFill>
              <a:srgbClr val="004DA0"/>
            </a:solidFill>
            <a:ln w="57150" cap="rnd">
              <a:noFill/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 rot="262134">
              <a:off x="3604850" y="5584560"/>
              <a:ext cx="4088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そんな・・・</a:t>
              </a:r>
              <a:endPara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B55C9D42-A974-4BEA-B013-4590EC786F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03" r="39560" b="3099"/>
          <a:stretch/>
        </p:blipFill>
        <p:spPr>
          <a:xfrm>
            <a:off x="335821" y="2329131"/>
            <a:ext cx="3684088" cy="4528867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0" y="-7200"/>
            <a:ext cx="7886700" cy="812798"/>
          </a:xfrm>
        </p:spPr>
        <p:txBody>
          <a:bodyPr/>
          <a:lstStyle/>
          <a:p>
            <a:r>
              <a:rPr lang="en-US" altLang="ja-JP" dirty="0"/>
              <a:t>24. </a:t>
            </a:r>
            <a:r>
              <a:rPr lang="ja-JP" altLang="en-US"/>
              <a:t>インターネット通販のトラブル</a:t>
            </a:r>
            <a:endParaRPr 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DC31328-C82E-4C8E-BD3F-39363CE3F2E2}"/>
              </a:ext>
            </a:extLst>
          </p:cNvPr>
          <p:cNvGrpSpPr/>
          <p:nvPr/>
        </p:nvGrpSpPr>
        <p:grpSpPr>
          <a:xfrm>
            <a:off x="3867162" y="1907411"/>
            <a:ext cx="2679586" cy="1910126"/>
            <a:chOff x="3867162" y="1907411"/>
            <a:chExt cx="2679586" cy="1910126"/>
          </a:xfrm>
        </p:grpSpPr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0A22642A-FCC2-4D87-9FB6-A8E831C4C2C4}"/>
                </a:ext>
              </a:extLst>
            </p:cNvPr>
            <p:cNvSpPr/>
            <p:nvPr/>
          </p:nvSpPr>
          <p:spPr>
            <a:xfrm>
              <a:off x="4232770" y="3115155"/>
              <a:ext cx="395365" cy="3000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雲 31">
              <a:extLst>
                <a:ext uri="{FF2B5EF4-FFF2-40B4-BE49-F238E27FC236}">
                  <a16:creationId xmlns:a16="http://schemas.microsoft.com/office/drawing/2014/main" id="{100DDCE0-64C3-4908-8FF4-0E654C1CF253}"/>
                </a:ext>
              </a:extLst>
            </p:cNvPr>
            <p:cNvSpPr/>
            <p:nvPr/>
          </p:nvSpPr>
          <p:spPr>
            <a:xfrm rot="21200179" flipH="1">
              <a:off x="3867162" y="1907411"/>
              <a:ext cx="2679586" cy="153416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6050 w 43256"/>
                <a:gd name="connsiteY13" fmla="*/ 35003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6780" y="32932"/>
                    <a:pt x="36366" y="3432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EF4604D-C19D-4F7F-969E-B25D6DC3DE7B}"/>
                </a:ext>
              </a:extLst>
            </p:cNvPr>
            <p:cNvSpPr txBox="1"/>
            <p:nvPr/>
          </p:nvSpPr>
          <p:spPr>
            <a:xfrm>
              <a:off x="4108479" y="2322192"/>
              <a:ext cx="2383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この商品は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返品できません。</a:t>
              </a:r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BBC7B09A-7739-4529-B730-449CB20F9759}"/>
                </a:ext>
              </a:extLst>
            </p:cNvPr>
            <p:cNvSpPr/>
            <p:nvPr/>
          </p:nvSpPr>
          <p:spPr>
            <a:xfrm>
              <a:off x="4043539" y="3489472"/>
              <a:ext cx="209374" cy="1768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0A939D5B-6B8E-431E-A29A-A3ED2D017A92}"/>
                </a:ext>
              </a:extLst>
            </p:cNvPr>
            <p:cNvSpPr/>
            <p:nvPr/>
          </p:nvSpPr>
          <p:spPr>
            <a:xfrm>
              <a:off x="3912542" y="3743325"/>
              <a:ext cx="92721" cy="742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51170E8-157D-4C2F-98F9-0D371EA942CB}"/>
              </a:ext>
            </a:extLst>
          </p:cNvPr>
          <p:cNvGrpSpPr/>
          <p:nvPr/>
        </p:nvGrpSpPr>
        <p:grpSpPr>
          <a:xfrm>
            <a:off x="4172656" y="3335210"/>
            <a:ext cx="3877995" cy="1741550"/>
            <a:chOff x="4172656" y="3335210"/>
            <a:chExt cx="3877995" cy="1741550"/>
          </a:xfrm>
        </p:grpSpPr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AFA97323-D41B-40BD-9D1C-58DDFE64CA7D}"/>
                </a:ext>
              </a:extLst>
            </p:cNvPr>
            <p:cNvSpPr/>
            <p:nvPr/>
          </p:nvSpPr>
          <p:spPr>
            <a:xfrm>
              <a:off x="4775695" y="4162905"/>
              <a:ext cx="395365" cy="3000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雲 31">
              <a:extLst>
                <a:ext uri="{FF2B5EF4-FFF2-40B4-BE49-F238E27FC236}">
                  <a16:creationId xmlns:a16="http://schemas.microsoft.com/office/drawing/2014/main" id="{645F082E-65CD-482F-9E24-1AEC53DC0E91}"/>
                </a:ext>
              </a:extLst>
            </p:cNvPr>
            <p:cNvSpPr/>
            <p:nvPr/>
          </p:nvSpPr>
          <p:spPr>
            <a:xfrm rot="21351647" flipH="1">
              <a:off x="5016247" y="3335210"/>
              <a:ext cx="3034404" cy="174155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6050 w 43256"/>
                <a:gd name="connsiteY13" fmla="*/ 35003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6780" y="32932"/>
                    <a:pt x="36366" y="3432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526255F0-CBF8-465A-8951-DD2D851774B9}"/>
                </a:ext>
              </a:extLst>
            </p:cNvPr>
            <p:cNvSpPr txBox="1"/>
            <p:nvPr/>
          </p:nvSpPr>
          <p:spPr>
            <a:xfrm>
              <a:off x="5300380" y="3691383"/>
              <a:ext cx="2570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購入時にご確認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いただいて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おりますので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endPara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D3D9ADFF-549A-4D14-86EE-76B13821F1F5}"/>
                </a:ext>
              </a:extLst>
            </p:cNvPr>
            <p:cNvSpPr/>
            <p:nvPr/>
          </p:nvSpPr>
          <p:spPr>
            <a:xfrm>
              <a:off x="4418761" y="4205985"/>
              <a:ext cx="209374" cy="1768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732379E8-C828-44EF-876E-C3C990B36302}"/>
                </a:ext>
              </a:extLst>
            </p:cNvPr>
            <p:cNvSpPr/>
            <p:nvPr/>
          </p:nvSpPr>
          <p:spPr>
            <a:xfrm>
              <a:off x="4172656" y="4181262"/>
              <a:ext cx="92721" cy="742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6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タイトル 2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/>
              <a:t>24. </a:t>
            </a:r>
            <a:r>
              <a:rPr lang="ja-JP" altLang="en-US" dirty="0"/>
              <a:t>インターネット通販のトラブル</a:t>
            </a:r>
            <a:endParaRPr lang="en-US" dirty="0"/>
          </a:p>
        </p:txBody>
      </p:sp>
      <p:sp>
        <p:nvSpPr>
          <p:cNvPr id="41" name="角丸四角形 27">
            <a:extLst>
              <a:ext uri="{FF2B5EF4-FFF2-40B4-BE49-F238E27FC236}">
                <a16:creationId xmlns:a16="http://schemas.microsoft.com/office/drawing/2014/main" id="{0518053B-FF73-46D5-A989-1148B152C907}"/>
              </a:ext>
            </a:extLst>
          </p:cNvPr>
          <p:cNvSpPr/>
          <p:nvPr/>
        </p:nvSpPr>
        <p:spPr>
          <a:xfrm>
            <a:off x="-152400" y="597929"/>
            <a:ext cx="9448800" cy="3542474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968BCF5-E6B7-4E95-BBF9-CD49658254E6}"/>
              </a:ext>
            </a:extLst>
          </p:cNvPr>
          <p:cNvSpPr txBox="1"/>
          <p:nvPr/>
        </p:nvSpPr>
        <p:spPr>
          <a:xfrm>
            <a:off x="419259" y="1130900"/>
            <a:ext cx="8402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200" b="1" spc="-3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</a:t>
            </a: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ンター</a:t>
            </a:r>
            <a:r>
              <a:rPr lang="ja-JP" altLang="en-US" sz="2200" b="1" spc="-3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ネット</a:t>
            </a: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で商品を購</a:t>
            </a:r>
            <a:r>
              <a:rPr lang="ja-JP" altLang="en-US" sz="2200" b="1" spc="-3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入する</a:t>
            </a: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際は必ず親の確認後に購入する。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通信販売にはクーリングオフ制度が適用されないので、事前に返品・解約の条件や販売事業者についての情報確認を行うようにする。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注文前に定期購入の契約になっていないか確認する。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大人や消費者センターに相談する。</a:t>
            </a: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E16FB227-27C5-498F-9C0F-946222EB4E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88" t="31308" r="22379" b="14557"/>
          <a:stretch/>
        </p:blipFill>
        <p:spPr>
          <a:xfrm flipH="1">
            <a:off x="5585800" y="2963750"/>
            <a:ext cx="3699888" cy="3894250"/>
          </a:xfrm>
          <a:prstGeom prst="rect">
            <a:avLst/>
          </a:prstGeom>
        </p:spPr>
      </p:pic>
      <p:pic>
        <p:nvPicPr>
          <p:cNvPr id="67" name="Picture 2" descr="D:\_プロジェクト\201512_徳島市教育研究所\07_illustration\ICTすだちくん04.png">
            <a:extLst>
              <a:ext uri="{FF2B5EF4-FFF2-40B4-BE49-F238E27FC236}">
                <a16:creationId xmlns:a16="http://schemas.microsoft.com/office/drawing/2014/main" id="{955F33DD-8C57-4B4E-B58B-52F4B74F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693" y="4480309"/>
            <a:ext cx="1818800" cy="22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10B0CBFA-1A2F-4972-B7B4-98516B9D7A9A}"/>
              </a:ext>
            </a:extLst>
          </p:cNvPr>
          <p:cNvGrpSpPr/>
          <p:nvPr/>
        </p:nvGrpSpPr>
        <p:grpSpPr>
          <a:xfrm>
            <a:off x="1886042" y="3839136"/>
            <a:ext cx="5210831" cy="2134117"/>
            <a:chOff x="1101251" y="4434140"/>
            <a:chExt cx="4572000" cy="1927237"/>
          </a:xfrm>
        </p:grpSpPr>
        <p:sp>
          <p:nvSpPr>
            <p:cNvPr id="69" name="雲 31">
              <a:extLst>
                <a:ext uri="{FF2B5EF4-FFF2-40B4-BE49-F238E27FC236}">
                  <a16:creationId xmlns:a16="http://schemas.microsoft.com/office/drawing/2014/main" id="{BF364CB7-3236-42F8-B751-6F5DAD63EA12}"/>
                </a:ext>
              </a:extLst>
            </p:cNvPr>
            <p:cNvSpPr/>
            <p:nvPr/>
          </p:nvSpPr>
          <p:spPr>
            <a:xfrm rot="21432263">
              <a:off x="1542642" y="4434140"/>
              <a:ext cx="3608766" cy="192723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2B0BE6A4-1C6F-4EBA-878B-55182A977695}"/>
                </a:ext>
              </a:extLst>
            </p:cNvPr>
            <p:cNvSpPr/>
            <p:nvPr/>
          </p:nvSpPr>
          <p:spPr>
            <a:xfrm rot="21098764">
              <a:off x="1101251" y="4931280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インターネットでの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買い物は慎重に！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79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第 1 話 インターネットの情報は正しいの？"/>
  <p:tag name="GENSWF_ADVANCE_TIME" val="0.00"/>
  <p:tag name="ISPRING_SLIDE_INDENT_LEVEL" val="0"/>
  <p:tag name="ISPRING_CUSTOM_TIMING_USED" val="0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12084</TotalTime>
  <Words>342</Words>
  <PresentationFormat>画面に合わせる (4:3)</PresentationFormat>
  <Paragraphs>44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24 話 インターネット通販のトラブル</vt:lpstr>
      <vt:lpstr>24. インターネット通販のトラブル</vt:lpstr>
      <vt:lpstr>24. インターネット通販のトラブル</vt:lpstr>
      <vt:lpstr>24. インターネット通販のトラブル</vt:lpstr>
      <vt:lpstr>24. インターネット通販のトラブル</vt:lpstr>
      <vt:lpstr>24. インターネット通販のトラブル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