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412" r:id="rId2"/>
    <p:sldId id="413" r:id="rId3"/>
    <p:sldId id="414" r:id="rId4"/>
    <p:sldId id="415" r:id="rId5"/>
    <p:sldId id="416" r:id="rId6"/>
    <p:sldId id="417" r:id="rId7"/>
  </p:sldIdLst>
  <p:sldSz cx="9144000" cy="6858000" type="screen4x3"/>
  <p:notesSz cx="6735763" cy="9866313"/>
  <p:custDataLst>
    <p:tags r:id="rId10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B35"/>
    <a:srgbClr val="FFFFFF"/>
    <a:srgbClr val="483700"/>
    <a:srgbClr val="4075D1"/>
    <a:srgbClr val="638CDD"/>
    <a:srgbClr val="FF8C3D"/>
    <a:srgbClr val="2B4472"/>
    <a:srgbClr val="FF822D"/>
    <a:srgbClr val="273E67"/>
    <a:srgbClr val="263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7" autoAdjust="0"/>
    <p:restoredTop sz="94708" autoAdjust="0"/>
  </p:normalViewPr>
  <p:slideViewPr>
    <p:cSldViewPr snapToGrid="0">
      <p:cViewPr varScale="1">
        <p:scale>
          <a:sx n="78" d="100"/>
          <a:sy n="78" d="100"/>
        </p:scale>
        <p:origin x="106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55" d="100"/>
          <a:sy n="55" d="100"/>
        </p:scale>
        <p:origin x="1315" y="34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4598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1336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0913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1492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3948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9319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786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5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5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5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309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1131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1131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47" b="100000" l="43119" r="100000">
                        <a14:foregroundMark x1="87156" y1="62167" x2="99083" y2="67140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png"/><Relationship Id="rId12" Type="http://schemas.microsoft.com/office/2007/relationships/hdphoto" Target="../media/hdphoto5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675166" y="3658608"/>
            <a:ext cx="7202134" cy="2914424"/>
          </a:xfrm>
        </p:spPr>
        <p:txBody>
          <a:bodyPr>
            <a:normAutofit/>
          </a:bodyPr>
          <a:lstStyle/>
          <a:p>
            <a:pPr algn="ctr">
              <a:lnSpc>
                <a:spcPts val="7200"/>
              </a:lnSpc>
            </a:pPr>
            <a:r>
              <a:rPr lang="ja-JP" altLang="en-US" sz="4000" dirty="0"/>
              <a:t>だい</a:t>
            </a:r>
            <a:r>
              <a:rPr lang="en-US" altLang="ja-JP" sz="4000" dirty="0"/>
              <a:t>3</a:t>
            </a:r>
            <a:r>
              <a:rPr lang="ja-JP" altLang="en-US" sz="4000" dirty="0"/>
              <a:t>話</a:t>
            </a:r>
            <a:br>
              <a:rPr lang="en-US" altLang="ja-JP" sz="4000" dirty="0"/>
            </a:br>
            <a:r>
              <a:rPr lang="ja-JP" altLang="en-US" dirty="0"/>
              <a:t>名前、住所、写真を</a:t>
            </a:r>
            <a:br>
              <a:rPr lang="en-US" altLang="ja-JP" dirty="0"/>
            </a:br>
            <a:r>
              <a:rPr lang="ja-JP" altLang="en-US" dirty="0"/>
              <a:t>公開しない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E870AB0-DD2E-6A65-5F99-2E1E5F3D2A57}"/>
              </a:ext>
            </a:extLst>
          </p:cNvPr>
          <p:cNvSpPr txBox="1"/>
          <p:nvPr/>
        </p:nvSpPr>
        <p:spPr>
          <a:xfrm>
            <a:off x="4193178" y="4441372"/>
            <a:ext cx="147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じゅうしょ</a:t>
            </a:r>
            <a:endParaRPr kumimoji="1" lang="ja-JP" altLang="en-US" dirty="0">
              <a:solidFill>
                <a:srgbClr val="61340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073C383-16B6-19C8-49DC-B9A320B15D07}"/>
              </a:ext>
            </a:extLst>
          </p:cNvPr>
          <p:cNvSpPr txBox="1"/>
          <p:nvPr/>
        </p:nvSpPr>
        <p:spPr>
          <a:xfrm>
            <a:off x="6283235" y="4441372"/>
            <a:ext cx="147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しゃしん</a:t>
            </a:r>
            <a:endParaRPr kumimoji="1" lang="ja-JP" altLang="en-US" dirty="0">
              <a:solidFill>
                <a:srgbClr val="61340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15703B-DBD9-1A0A-E227-283BD3C713B4}"/>
              </a:ext>
            </a:extLst>
          </p:cNvPr>
          <p:cNvSpPr txBox="1"/>
          <p:nvPr/>
        </p:nvSpPr>
        <p:spPr>
          <a:xfrm>
            <a:off x="3515722" y="5397227"/>
            <a:ext cx="147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こうかい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0F635E8-22CE-7C2A-D105-981FA148F6A1}"/>
              </a:ext>
            </a:extLst>
          </p:cNvPr>
          <p:cNvSpPr txBox="1"/>
          <p:nvPr/>
        </p:nvSpPr>
        <p:spPr>
          <a:xfrm>
            <a:off x="2198842" y="4441372"/>
            <a:ext cx="147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　まえ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A909181-81A3-388A-4661-6CBAFAE628D3}"/>
              </a:ext>
            </a:extLst>
          </p:cNvPr>
          <p:cNvSpPr txBox="1"/>
          <p:nvPr/>
        </p:nvSpPr>
        <p:spPr>
          <a:xfrm>
            <a:off x="5480744" y="3620200"/>
            <a:ext cx="80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dirty="0">
                <a:solidFill>
                  <a:srgbClr val="6134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わ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ABEB38-7E62-7B6D-ABF6-14325F7523B6}"/>
              </a:ext>
            </a:extLst>
          </p:cNvPr>
          <p:cNvSpPr txBox="1"/>
          <p:nvPr/>
        </p:nvSpPr>
        <p:spPr>
          <a:xfrm>
            <a:off x="166663" y="33753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じょうほう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0112CD-3B4B-F59A-117C-1AE8E14E6CF3}"/>
              </a:ext>
            </a:extLst>
          </p:cNvPr>
          <p:cNvSpPr txBox="1"/>
          <p:nvPr/>
        </p:nvSpPr>
        <p:spPr>
          <a:xfrm>
            <a:off x="1693203" y="33753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きょういく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5500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</a:t>
            </a:r>
            <a:r>
              <a:rPr lang="ja-JP" altLang="en-US" dirty="0"/>
              <a:t> 名前、住所、写真を公開しない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8349" y="1048261"/>
            <a:ext cx="8843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美波さんは、クラスメイトがいろんな人と</a:t>
            </a:r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SNS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で友だちになっていることを知りました。</a:t>
            </a:r>
            <a:endParaRPr kumimoji="1" lang="ja-JP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43356" y="1987554"/>
            <a:ext cx="3596450" cy="2190974"/>
            <a:chOff x="43356" y="1987554"/>
            <a:chExt cx="3596450" cy="2190974"/>
          </a:xfrm>
        </p:grpSpPr>
        <p:sp>
          <p:nvSpPr>
            <p:cNvPr id="20" name="雲 31"/>
            <p:cNvSpPr/>
            <p:nvPr/>
          </p:nvSpPr>
          <p:spPr>
            <a:xfrm rot="705840">
              <a:off x="43356" y="1987554"/>
              <a:ext cx="3596450" cy="219097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982 w 43256"/>
                <a:gd name="connsiteY14" fmla="*/ 35098 h 43219"/>
                <a:gd name="connsiteX15" fmla="*/ 35606 w 43256"/>
                <a:gd name="connsiteY15" fmla="*/ 35594 h 43219"/>
                <a:gd name="connsiteX16" fmla="*/ 35118 w 43256"/>
                <a:gd name="connsiteY16" fmla="*/ 36183 h 43219"/>
                <a:gd name="connsiteX17" fmla="*/ 28591 w 43256"/>
                <a:gd name="connsiteY17" fmla="*/ 36674 h 43219"/>
                <a:gd name="connsiteX18" fmla="*/ 23703 w 43256"/>
                <a:gd name="connsiteY18" fmla="*/ 42965 h 43219"/>
                <a:gd name="connsiteX19" fmla="*/ 16516 w 43256"/>
                <a:gd name="connsiteY19" fmla="*/ 39125 h 43219"/>
                <a:gd name="connsiteX20" fmla="*/ 5840 w 43256"/>
                <a:gd name="connsiteY20" fmla="*/ 35331 h 43219"/>
                <a:gd name="connsiteX21" fmla="*/ 1146 w 43256"/>
                <a:gd name="connsiteY21" fmla="*/ 31109 h 43219"/>
                <a:gd name="connsiteX22" fmla="*/ 2149 w 43256"/>
                <a:gd name="connsiteY22" fmla="*/ 25410 h 43219"/>
                <a:gd name="connsiteX23" fmla="*/ 31 w 43256"/>
                <a:gd name="connsiteY23" fmla="*/ 19563 h 43219"/>
                <a:gd name="connsiteX24" fmla="*/ 3899 w 43256"/>
                <a:gd name="connsiteY24" fmla="*/ 14366 h 43219"/>
                <a:gd name="connsiteX25" fmla="*/ 3936 w 43256"/>
                <a:gd name="connsiteY25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175 w 43367"/>
                <a:gd name="connsiteY12" fmla="*/ 39794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4840 w 43367"/>
                <a:gd name="connsiteY12" fmla="*/ 35172 h 43219"/>
                <a:gd name="connsiteX13" fmla="*/ 28591 w 43367"/>
                <a:gd name="connsiteY13" fmla="*/ 36674 h 43219"/>
                <a:gd name="connsiteX14" fmla="*/ 23703 w 43367"/>
                <a:gd name="connsiteY14" fmla="*/ 42965 h 43219"/>
                <a:gd name="connsiteX15" fmla="*/ 16516 w 43367"/>
                <a:gd name="connsiteY15" fmla="*/ 39125 h 43219"/>
                <a:gd name="connsiteX16" fmla="*/ 5840 w 43367"/>
                <a:gd name="connsiteY16" fmla="*/ 35331 h 43219"/>
                <a:gd name="connsiteX17" fmla="*/ 1146 w 43367"/>
                <a:gd name="connsiteY17" fmla="*/ 31109 h 43219"/>
                <a:gd name="connsiteX18" fmla="*/ 2149 w 43367"/>
                <a:gd name="connsiteY18" fmla="*/ 25410 h 43219"/>
                <a:gd name="connsiteX19" fmla="*/ 31 w 43367"/>
                <a:gd name="connsiteY19" fmla="*/ 19563 h 43219"/>
                <a:gd name="connsiteX20" fmla="*/ 3899 w 43367"/>
                <a:gd name="connsiteY20" fmla="*/ 14366 h 43219"/>
                <a:gd name="connsiteX21" fmla="*/ 3936 w 43367"/>
                <a:gd name="connsiteY21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6850"/>
                <a:gd name="connsiteX1" fmla="*/ 5659 w 43367"/>
                <a:gd name="connsiteY1" fmla="*/ 6766 h 46850"/>
                <a:gd name="connsiteX2" fmla="*/ 14041 w 43367"/>
                <a:gd name="connsiteY2" fmla="*/ 5061 h 46850"/>
                <a:gd name="connsiteX3" fmla="*/ 22492 w 43367"/>
                <a:gd name="connsiteY3" fmla="*/ 3291 h 46850"/>
                <a:gd name="connsiteX4" fmla="*/ 25785 w 43367"/>
                <a:gd name="connsiteY4" fmla="*/ 59 h 46850"/>
                <a:gd name="connsiteX5" fmla="*/ 29869 w 43367"/>
                <a:gd name="connsiteY5" fmla="*/ 2340 h 46850"/>
                <a:gd name="connsiteX6" fmla="*/ 35499 w 43367"/>
                <a:gd name="connsiteY6" fmla="*/ 549 h 46850"/>
                <a:gd name="connsiteX7" fmla="*/ 38354 w 43367"/>
                <a:gd name="connsiteY7" fmla="*/ 5435 h 46850"/>
                <a:gd name="connsiteX8" fmla="*/ 42018 w 43367"/>
                <a:gd name="connsiteY8" fmla="*/ 10177 h 46850"/>
                <a:gd name="connsiteX9" fmla="*/ 41854 w 43367"/>
                <a:gd name="connsiteY9" fmla="*/ 15319 h 46850"/>
                <a:gd name="connsiteX10" fmla="*/ 43052 w 43367"/>
                <a:gd name="connsiteY10" fmla="*/ 23181 h 46850"/>
                <a:gd name="connsiteX11" fmla="*/ 37286 w 43367"/>
                <a:gd name="connsiteY11" fmla="*/ 30591 h 46850"/>
                <a:gd name="connsiteX12" fmla="*/ 34840 w 43367"/>
                <a:gd name="connsiteY12" fmla="*/ 35172 h 46850"/>
                <a:gd name="connsiteX13" fmla="*/ 28591 w 43367"/>
                <a:gd name="connsiteY13" fmla="*/ 36674 h 46850"/>
                <a:gd name="connsiteX14" fmla="*/ 32459 w 43367"/>
                <a:gd name="connsiteY14" fmla="*/ 46657 h 46850"/>
                <a:gd name="connsiteX15" fmla="*/ 23703 w 43367"/>
                <a:gd name="connsiteY15" fmla="*/ 42965 h 46850"/>
                <a:gd name="connsiteX16" fmla="*/ 16516 w 43367"/>
                <a:gd name="connsiteY16" fmla="*/ 39125 h 46850"/>
                <a:gd name="connsiteX17" fmla="*/ 5840 w 43367"/>
                <a:gd name="connsiteY17" fmla="*/ 35331 h 46850"/>
                <a:gd name="connsiteX18" fmla="*/ 1146 w 43367"/>
                <a:gd name="connsiteY18" fmla="*/ 31109 h 46850"/>
                <a:gd name="connsiteX19" fmla="*/ 2149 w 43367"/>
                <a:gd name="connsiteY19" fmla="*/ 25410 h 46850"/>
                <a:gd name="connsiteX20" fmla="*/ 31 w 43367"/>
                <a:gd name="connsiteY20" fmla="*/ 19563 h 46850"/>
                <a:gd name="connsiteX21" fmla="*/ 3899 w 43367"/>
                <a:gd name="connsiteY21" fmla="*/ 14366 h 46850"/>
                <a:gd name="connsiteX22" fmla="*/ 3936 w 43367"/>
                <a:gd name="connsiteY22" fmla="*/ 14229 h 46850"/>
                <a:gd name="connsiteX0" fmla="*/ 28619 w 43367"/>
                <a:gd name="connsiteY0" fmla="*/ 36455 h 46850"/>
                <a:gd name="connsiteX1" fmla="*/ 28596 w 43367"/>
                <a:gd name="connsiteY1" fmla="*/ 36519 h 46850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32459 w 43367"/>
                <a:gd name="connsiteY14" fmla="*/ 46657 h 46805"/>
                <a:gd name="connsiteX15" fmla="*/ 25789 w 43367"/>
                <a:gd name="connsiteY15" fmla="*/ 41129 h 46805"/>
                <a:gd name="connsiteX16" fmla="*/ 23703 w 43367"/>
                <a:gd name="connsiteY16" fmla="*/ 42965 h 46805"/>
                <a:gd name="connsiteX17" fmla="*/ 16516 w 43367"/>
                <a:gd name="connsiteY17" fmla="*/ 39125 h 46805"/>
                <a:gd name="connsiteX18" fmla="*/ 5840 w 43367"/>
                <a:gd name="connsiteY18" fmla="*/ 35331 h 46805"/>
                <a:gd name="connsiteX19" fmla="*/ 1146 w 43367"/>
                <a:gd name="connsiteY19" fmla="*/ 31109 h 46805"/>
                <a:gd name="connsiteX20" fmla="*/ 2149 w 43367"/>
                <a:gd name="connsiteY20" fmla="*/ 25410 h 46805"/>
                <a:gd name="connsiteX21" fmla="*/ 31 w 43367"/>
                <a:gd name="connsiteY21" fmla="*/ 19563 h 46805"/>
                <a:gd name="connsiteX22" fmla="*/ 3899 w 43367"/>
                <a:gd name="connsiteY22" fmla="*/ 14366 h 46805"/>
                <a:gd name="connsiteX23" fmla="*/ 3936 w 43367"/>
                <a:gd name="connsiteY23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32459 w 43367"/>
                <a:gd name="connsiteY14" fmla="*/ 46657 h 46805"/>
                <a:gd name="connsiteX15" fmla="*/ 25789 w 43367"/>
                <a:gd name="connsiteY15" fmla="*/ 41129 h 46805"/>
                <a:gd name="connsiteX16" fmla="*/ 23703 w 43367"/>
                <a:gd name="connsiteY16" fmla="*/ 42965 h 46805"/>
                <a:gd name="connsiteX17" fmla="*/ 16516 w 43367"/>
                <a:gd name="connsiteY17" fmla="*/ 39125 h 46805"/>
                <a:gd name="connsiteX18" fmla="*/ 5840 w 43367"/>
                <a:gd name="connsiteY18" fmla="*/ 35331 h 46805"/>
                <a:gd name="connsiteX19" fmla="*/ 1146 w 43367"/>
                <a:gd name="connsiteY19" fmla="*/ 31109 h 46805"/>
                <a:gd name="connsiteX20" fmla="*/ 2149 w 43367"/>
                <a:gd name="connsiteY20" fmla="*/ 25410 h 46805"/>
                <a:gd name="connsiteX21" fmla="*/ 31 w 43367"/>
                <a:gd name="connsiteY21" fmla="*/ 19563 h 46805"/>
                <a:gd name="connsiteX22" fmla="*/ 3899 w 43367"/>
                <a:gd name="connsiteY22" fmla="*/ 14366 h 46805"/>
                <a:gd name="connsiteX23" fmla="*/ 3936 w 43367"/>
                <a:gd name="connsiteY23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32459 w 43367"/>
                <a:gd name="connsiteY14" fmla="*/ 46657 h 46805"/>
                <a:gd name="connsiteX15" fmla="*/ 25789 w 43367"/>
                <a:gd name="connsiteY15" fmla="*/ 41129 h 46805"/>
                <a:gd name="connsiteX16" fmla="*/ 23703 w 43367"/>
                <a:gd name="connsiteY16" fmla="*/ 42965 h 46805"/>
                <a:gd name="connsiteX17" fmla="*/ 16516 w 43367"/>
                <a:gd name="connsiteY17" fmla="*/ 39125 h 46805"/>
                <a:gd name="connsiteX18" fmla="*/ 5840 w 43367"/>
                <a:gd name="connsiteY18" fmla="*/ 35331 h 46805"/>
                <a:gd name="connsiteX19" fmla="*/ 1146 w 43367"/>
                <a:gd name="connsiteY19" fmla="*/ 31109 h 46805"/>
                <a:gd name="connsiteX20" fmla="*/ 2149 w 43367"/>
                <a:gd name="connsiteY20" fmla="*/ 25410 h 46805"/>
                <a:gd name="connsiteX21" fmla="*/ 31 w 43367"/>
                <a:gd name="connsiteY21" fmla="*/ 19563 h 46805"/>
                <a:gd name="connsiteX22" fmla="*/ 3899 w 43367"/>
                <a:gd name="connsiteY22" fmla="*/ 14366 h 46805"/>
                <a:gd name="connsiteX23" fmla="*/ 3936 w 43367"/>
                <a:gd name="connsiteY23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32459 w 43367"/>
                <a:gd name="connsiteY14" fmla="*/ 46657 h 46805"/>
                <a:gd name="connsiteX15" fmla="*/ 25789 w 43367"/>
                <a:gd name="connsiteY15" fmla="*/ 41129 h 46805"/>
                <a:gd name="connsiteX16" fmla="*/ 23703 w 43367"/>
                <a:gd name="connsiteY16" fmla="*/ 42965 h 46805"/>
                <a:gd name="connsiteX17" fmla="*/ 16516 w 43367"/>
                <a:gd name="connsiteY17" fmla="*/ 39125 h 46805"/>
                <a:gd name="connsiteX18" fmla="*/ 5840 w 43367"/>
                <a:gd name="connsiteY18" fmla="*/ 35331 h 46805"/>
                <a:gd name="connsiteX19" fmla="*/ 1146 w 43367"/>
                <a:gd name="connsiteY19" fmla="*/ 31109 h 46805"/>
                <a:gd name="connsiteX20" fmla="*/ 2149 w 43367"/>
                <a:gd name="connsiteY20" fmla="*/ 25410 h 46805"/>
                <a:gd name="connsiteX21" fmla="*/ 31 w 43367"/>
                <a:gd name="connsiteY21" fmla="*/ 19563 h 46805"/>
                <a:gd name="connsiteX22" fmla="*/ 3899 w 43367"/>
                <a:gd name="connsiteY22" fmla="*/ 14366 h 46805"/>
                <a:gd name="connsiteX23" fmla="*/ 3936 w 43367"/>
                <a:gd name="connsiteY23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27981 w 43367"/>
                <a:gd name="connsiteY14" fmla="*/ 37943 h 46805"/>
                <a:gd name="connsiteX15" fmla="*/ 32459 w 43367"/>
                <a:gd name="connsiteY15" fmla="*/ 46657 h 46805"/>
                <a:gd name="connsiteX16" fmla="*/ 25789 w 43367"/>
                <a:gd name="connsiteY16" fmla="*/ 41129 h 46805"/>
                <a:gd name="connsiteX17" fmla="*/ 23703 w 43367"/>
                <a:gd name="connsiteY17" fmla="*/ 42965 h 46805"/>
                <a:gd name="connsiteX18" fmla="*/ 16516 w 43367"/>
                <a:gd name="connsiteY18" fmla="*/ 39125 h 46805"/>
                <a:gd name="connsiteX19" fmla="*/ 5840 w 43367"/>
                <a:gd name="connsiteY19" fmla="*/ 35331 h 46805"/>
                <a:gd name="connsiteX20" fmla="*/ 1146 w 43367"/>
                <a:gd name="connsiteY20" fmla="*/ 31109 h 46805"/>
                <a:gd name="connsiteX21" fmla="*/ 2149 w 43367"/>
                <a:gd name="connsiteY21" fmla="*/ 25410 h 46805"/>
                <a:gd name="connsiteX22" fmla="*/ 31 w 43367"/>
                <a:gd name="connsiteY22" fmla="*/ 19563 h 46805"/>
                <a:gd name="connsiteX23" fmla="*/ 3899 w 43367"/>
                <a:gd name="connsiteY23" fmla="*/ 14366 h 46805"/>
                <a:gd name="connsiteX24" fmla="*/ 3936 w 43367"/>
                <a:gd name="connsiteY24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27981 w 43367"/>
                <a:gd name="connsiteY14" fmla="*/ 37943 h 46805"/>
                <a:gd name="connsiteX15" fmla="*/ 32459 w 43367"/>
                <a:gd name="connsiteY15" fmla="*/ 46657 h 46805"/>
                <a:gd name="connsiteX16" fmla="*/ 25789 w 43367"/>
                <a:gd name="connsiteY16" fmla="*/ 41129 h 46805"/>
                <a:gd name="connsiteX17" fmla="*/ 23703 w 43367"/>
                <a:gd name="connsiteY17" fmla="*/ 42965 h 46805"/>
                <a:gd name="connsiteX18" fmla="*/ 16516 w 43367"/>
                <a:gd name="connsiteY18" fmla="*/ 39125 h 46805"/>
                <a:gd name="connsiteX19" fmla="*/ 5840 w 43367"/>
                <a:gd name="connsiteY19" fmla="*/ 35331 h 46805"/>
                <a:gd name="connsiteX20" fmla="*/ 1146 w 43367"/>
                <a:gd name="connsiteY20" fmla="*/ 31109 h 46805"/>
                <a:gd name="connsiteX21" fmla="*/ 2149 w 43367"/>
                <a:gd name="connsiteY21" fmla="*/ 25410 h 46805"/>
                <a:gd name="connsiteX22" fmla="*/ 31 w 43367"/>
                <a:gd name="connsiteY22" fmla="*/ 19563 h 46805"/>
                <a:gd name="connsiteX23" fmla="*/ 3899 w 43367"/>
                <a:gd name="connsiteY23" fmla="*/ 14366 h 46805"/>
                <a:gd name="connsiteX24" fmla="*/ 3936 w 43367"/>
                <a:gd name="connsiteY24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27981 w 43367"/>
                <a:gd name="connsiteY14" fmla="*/ 37943 h 46805"/>
                <a:gd name="connsiteX15" fmla="*/ 32459 w 43367"/>
                <a:gd name="connsiteY15" fmla="*/ 46657 h 46805"/>
                <a:gd name="connsiteX16" fmla="*/ 25789 w 43367"/>
                <a:gd name="connsiteY16" fmla="*/ 41129 h 46805"/>
                <a:gd name="connsiteX17" fmla="*/ 23703 w 43367"/>
                <a:gd name="connsiteY17" fmla="*/ 42965 h 46805"/>
                <a:gd name="connsiteX18" fmla="*/ 16516 w 43367"/>
                <a:gd name="connsiteY18" fmla="*/ 39125 h 46805"/>
                <a:gd name="connsiteX19" fmla="*/ 5840 w 43367"/>
                <a:gd name="connsiteY19" fmla="*/ 35331 h 46805"/>
                <a:gd name="connsiteX20" fmla="*/ 1146 w 43367"/>
                <a:gd name="connsiteY20" fmla="*/ 31109 h 46805"/>
                <a:gd name="connsiteX21" fmla="*/ 2149 w 43367"/>
                <a:gd name="connsiteY21" fmla="*/ 25410 h 46805"/>
                <a:gd name="connsiteX22" fmla="*/ 31 w 43367"/>
                <a:gd name="connsiteY22" fmla="*/ 19563 h 46805"/>
                <a:gd name="connsiteX23" fmla="*/ 3899 w 43367"/>
                <a:gd name="connsiteY23" fmla="*/ 14366 h 46805"/>
                <a:gd name="connsiteX24" fmla="*/ 3936 w 43367"/>
                <a:gd name="connsiteY24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27981 w 43367"/>
                <a:gd name="connsiteY14" fmla="*/ 37943 h 46805"/>
                <a:gd name="connsiteX15" fmla="*/ 32459 w 43367"/>
                <a:gd name="connsiteY15" fmla="*/ 46657 h 46805"/>
                <a:gd name="connsiteX16" fmla="*/ 25789 w 43367"/>
                <a:gd name="connsiteY16" fmla="*/ 41129 h 46805"/>
                <a:gd name="connsiteX17" fmla="*/ 23703 w 43367"/>
                <a:gd name="connsiteY17" fmla="*/ 42965 h 46805"/>
                <a:gd name="connsiteX18" fmla="*/ 16516 w 43367"/>
                <a:gd name="connsiteY18" fmla="*/ 39125 h 46805"/>
                <a:gd name="connsiteX19" fmla="*/ 5840 w 43367"/>
                <a:gd name="connsiteY19" fmla="*/ 35331 h 46805"/>
                <a:gd name="connsiteX20" fmla="*/ 1146 w 43367"/>
                <a:gd name="connsiteY20" fmla="*/ 31109 h 46805"/>
                <a:gd name="connsiteX21" fmla="*/ 2149 w 43367"/>
                <a:gd name="connsiteY21" fmla="*/ 25410 h 46805"/>
                <a:gd name="connsiteX22" fmla="*/ 31 w 43367"/>
                <a:gd name="connsiteY22" fmla="*/ 19563 h 46805"/>
                <a:gd name="connsiteX23" fmla="*/ 3899 w 43367"/>
                <a:gd name="connsiteY23" fmla="*/ 14366 h 46805"/>
                <a:gd name="connsiteX24" fmla="*/ 3936 w 43367"/>
                <a:gd name="connsiteY24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657"/>
                <a:gd name="connsiteX1" fmla="*/ 5659 w 43367"/>
                <a:gd name="connsiteY1" fmla="*/ 6766 h 46657"/>
                <a:gd name="connsiteX2" fmla="*/ 14041 w 43367"/>
                <a:gd name="connsiteY2" fmla="*/ 5061 h 46657"/>
                <a:gd name="connsiteX3" fmla="*/ 22492 w 43367"/>
                <a:gd name="connsiteY3" fmla="*/ 3291 h 46657"/>
                <a:gd name="connsiteX4" fmla="*/ 25785 w 43367"/>
                <a:gd name="connsiteY4" fmla="*/ 59 h 46657"/>
                <a:gd name="connsiteX5" fmla="*/ 29869 w 43367"/>
                <a:gd name="connsiteY5" fmla="*/ 2340 h 46657"/>
                <a:gd name="connsiteX6" fmla="*/ 35499 w 43367"/>
                <a:gd name="connsiteY6" fmla="*/ 549 h 46657"/>
                <a:gd name="connsiteX7" fmla="*/ 38354 w 43367"/>
                <a:gd name="connsiteY7" fmla="*/ 5435 h 46657"/>
                <a:gd name="connsiteX8" fmla="*/ 42018 w 43367"/>
                <a:gd name="connsiteY8" fmla="*/ 10177 h 46657"/>
                <a:gd name="connsiteX9" fmla="*/ 41854 w 43367"/>
                <a:gd name="connsiteY9" fmla="*/ 15319 h 46657"/>
                <a:gd name="connsiteX10" fmla="*/ 43052 w 43367"/>
                <a:gd name="connsiteY10" fmla="*/ 23181 h 46657"/>
                <a:gd name="connsiteX11" fmla="*/ 37286 w 43367"/>
                <a:gd name="connsiteY11" fmla="*/ 30591 h 46657"/>
                <a:gd name="connsiteX12" fmla="*/ 34840 w 43367"/>
                <a:gd name="connsiteY12" fmla="*/ 35172 h 46657"/>
                <a:gd name="connsiteX13" fmla="*/ 28591 w 43367"/>
                <a:gd name="connsiteY13" fmla="*/ 36674 h 46657"/>
                <a:gd name="connsiteX14" fmla="*/ 27981 w 43367"/>
                <a:gd name="connsiteY14" fmla="*/ 37943 h 46657"/>
                <a:gd name="connsiteX15" fmla="*/ 32459 w 43367"/>
                <a:gd name="connsiteY15" fmla="*/ 46657 h 46657"/>
                <a:gd name="connsiteX16" fmla="*/ 25789 w 43367"/>
                <a:gd name="connsiteY16" fmla="*/ 41129 h 46657"/>
                <a:gd name="connsiteX17" fmla="*/ 23703 w 43367"/>
                <a:gd name="connsiteY17" fmla="*/ 42965 h 46657"/>
                <a:gd name="connsiteX18" fmla="*/ 16516 w 43367"/>
                <a:gd name="connsiteY18" fmla="*/ 39125 h 46657"/>
                <a:gd name="connsiteX19" fmla="*/ 5840 w 43367"/>
                <a:gd name="connsiteY19" fmla="*/ 35331 h 46657"/>
                <a:gd name="connsiteX20" fmla="*/ 1146 w 43367"/>
                <a:gd name="connsiteY20" fmla="*/ 31109 h 46657"/>
                <a:gd name="connsiteX21" fmla="*/ 2149 w 43367"/>
                <a:gd name="connsiteY21" fmla="*/ 25410 h 46657"/>
                <a:gd name="connsiteX22" fmla="*/ 31 w 43367"/>
                <a:gd name="connsiteY22" fmla="*/ 19563 h 46657"/>
                <a:gd name="connsiteX23" fmla="*/ 3899 w 43367"/>
                <a:gd name="connsiteY23" fmla="*/ 14366 h 46657"/>
                <a:gd name="connsiteX24" fmla="*/ 3936 w 43367"/>
                <a:gd name="connsiteY24" fmla="*/ 14229 h 46657"/>
                <a:gd name="connsiteX0" fmla="*/ 28619 w 43367"/>
                <a:gd name="connsiteY0" fmla="*/ 36455 h 46657"/>
                <a:gd name="connsiteX1" fmla="*/ 28596 w 43367"/>
                <a:gd name="connsiteY1" fmla="*/ 36519 h 46657"/>
                <a:gd name="connsiteX0" fmla="*/ 3936 w 43367"/>
                <a:gd name="connsiteY0" fmla="*/ 14229 h 46657"/>
                <a:gd name="connsiteX1" fmla="*/ 5659 w 43367"/>
                <a:gd name="connsiteY1" fmla="*/ 6766 h 46657"/>
                <a:gd name="connsiteX2" fmla="*/ 14041 w 43367"/>
                <a:gd name="connsiteY2" fmla="*/ 5061 h 46657"/>
                <a:gd name="connsiteX3" fmla="*/ 22492 w 43367"/>
                <a:gd name="connsiteY3" fmla="*/ 3291 h 46657"/>
                <a:gd name="connsiteX4" fmla="*/ 25785 w 43367"/>
                <a:gd name="connsiteY4" fmla="*/ 59 h 46657"/>
                <a:gd name="connsiteX5" fmla="*/ 29869 w 43367"/>
                <a:gd name="connsiteY5" fmla="*/ 2340 h 46657"/>
                <a:gd name="connsiteX6" fmla="*/ 35499 w 43367"/>
                <a:gd name="connsiteY6" fmla="*/ 549 h 46657"/>
                <a:gd name="connsiteX7" fmla="*/ 38354 w 43367"/>
                <a:gd name="connsiteY7" fmla="*/ 5435 h 46657"/>
                <a:gd name="connsiteX8" fmla="*/ 42018 w 43367"/>
                <a:gd name="connsiteY8" fmla="*/ 10177 h 46657"/>
                <a:gd name="connsiteX9" fmla="*/ 41854 w 43367"/>
                <a:gd name="connsiteY9" fmla="*/ 15319 h 46657"/>
                <a:gd name="connsiteX10" fmla="*/ 43052 w 43367"/>
                <a:gd name="connsiteY10" fmla="*/ 23181 h 46657"/>
                <a:gd name="connsiteX11" fmla="*/ 37286 w 43367"/>
                <a:gd name="connsiteY11" fmla="*/ 30591 h 46657"/>
                <a:gd name="connsiteX12" fmla="*/ 34840 w 43367"/>
                <a:gd name="connsiteY12" fmla="*/ 35172 h 46657"/>
                <a:gd name="connsiteX13" fmla="*/ 28591 w 43367"/>
                <a:gd name="connsiteY13" fmla="*/ 36674 h 46657"/>
                <a:gd name="connsiteX14" fmla="*/ 27981 w 43367"/>
                <a:gd name="connsiteY14" fmla="*/ 37943 h 46657"/>
                <a:gd name="connsiteX15" fmla="*/ 32459 w 43367"/>
                <a:gd name="connsiteY15" fmla="*/ 46657 h 46657"/>
                <a:gd name="connsiteX16" fmla="*/ 25789 w 43367"/>
                <a:gd name="connsiteY16" fmla="*/ 41129 h 46657"/>
                <a:gd name="connsiteX17" fmla="*/ 23703 w 43367"/>
                <a:gd name="connsiteY17" fmla="*/ 42965 h 46657"/>
                <a:gd name="connsiteX18" fmla="*/ 16516 w 43367"/>
                <a:gd name="connsiteY18" fmla="*/ 39125 h 46657"/>
                <a:gd name="connsiteX19" fmla="*/ 5840 w 43367"/>
                <a:gd name="connsiteY19" fmla="*/ 35331 h 46657"/>
                <a:gd name="connsiteX20" fmla="*/ 1146 w 43367"/>
                <a:gd name="connsiteY20" fmla="*/ 31109 h 46657"/>
                <a:gd name="connsiteX21" fmla="*/ 2149 w 43367"/>
                <a:gd name="connsiteY21" fmla="*/ 25410 h 46657"/>
                <a:gd name="connsiteX22" fmla="*/ 31 w 43367"/>
                <a:gd name="connsiteY22" fmla="*/ 19563 h 46657"/>
                <a:gd name="connsiteX23" fmla="*/ 3899 w 43367"/>
                <a:gd name="connsiteY23" fmla="*/ 14366 h 46657"/>
                <a:gd name="connsiteX24" fmla="*/ 3936 w 43367"/>
                <a:gd name="connsiteY24" fmla="*/ 14229 h 46657"/>
                <a:gd name="connsiteX0" fmla="*/ 28619 w 43367"/>
                <a:gd name="connsiteY0" fmla="*/ 36455 h 46657"/>
                <a:gd name="connsiteX1" fmla="*/ 28596 w 43367"/>
                <a:gd name="connsiteY1" fmla="*/ 36519 h 46657"/>
                <a:gd name="connsiteX0" fmla="*/ 3936 w 43367"/>
                <a:gd name="connsiteY0" fmla="*/ 14229 h 44925"/>
                <a:gd name="connsiteX1" fmla="*/ 5659 w 43367"/>
                <a:gd name="connsiteY1" fmla="*/ 6766 h 44925"/>
                <a:gd name="connsiteX2" fmla="*/ 14041 w 43367"/>
                <a:gd name="connsiteY2" fmla="*/ 5061 h 44925"/>
                <a:gd name="connsiteX3" fmla="*/ 22492 w 43367"/>
                <a:gd name="connsiteY3" fmla="*/ 3291 h 44925"/>
                <a:gd name="connsiteX4" fmla="*/ 25785 w 43367"/>
                <a:gd name="connsiteY4" fmla="*/ 59 h 44925"/>
                <a:gd name="connsiteX5" fmla="*/ 29869 w 43367"/>
                <a:gd name="connsiteY5" fmla="*/ 2340 h 44925"/>
                <a:gd name="connsiteX6" fmla="*/ 35499 w 43367"/>
                <a:gd name="connsiteY6" fmla="*/ 549 h 44925"/>
                <a:gd name="connsiteX7" fmla="*/ 38354 w 43367"/>
                <a:gd name="connsiteY7" fmla="*/ 5435 h 44925"/>
                <a:gd name="connsiteX8" fmla="*/ 42018 w 43367"/>
                <a:gd name="connsiteY8" fmla="*/ 10177 h 44925"/>
                <a:gd name="connsiteX9" fmla="*/ 41854 w 43367"/>
                <a:gd name="connsiteY9" fmla="*/ 15319 h 44925"/>
                <a:gd name="connsiteX10" fmla="*/ 43052 w 43367"/>
                <a:gd name="connsiteY10" fmla="*/ 23181 h 44925"/>
                <a:gd name="connsiteX11" fmla="*/ 37286 w 43367"/>
                <a:gd name="connsiteY11" fmla="*/ 30591 h 44925"/>
                <a:gd name="connsiteX12" fmla="*/ 34840 w 43367"/>
                <a:gd name="connsiteY12" fmla="*/ 35172 h 44925"/>
                <a:gd name="connsiteX13" fmla="*/ 28591 w 43367"/>
                <a:gd name="connsiteY13" fmla="*/ 36674 h 44925"/>
                <a:gd name="connsiteX14" fmla="*/ 27981 w 43367"/>
                <a:gd name="connsiteY14" fmla="*/ 37943 h 44925"/>
                <a:gd name="connsiteX15" fmla="*/ 33890 w 43367"/>
                <a:gd name="connsiteY15" fmla="*/ 44925 h 44925"/>
                <a:gd name="connsiteX16" fmla="*/ 25789 w 43367"/>
                <a:gd name="connsiteY16" fmla="*/ 41129 h 44925"/>
                <a:gd name="connsiteX17" fmla="*/ 23703 w 43367"/>
                <a:gd name="connsiteY17" fmla="*/ 42965 h 44925"/>
                <a:gd name="connsiteX18" fmla="*/ 16516 w 43367"/>
                <a:gd name="connsiteY18" fmla="*/ 39125 h 44925"/>
                <a:gd name="connsiteX19" fmla="*/ 5840 w 43367"/>
                <a:gd name="connsiteY19" fmla="*/ 35331 h 44925"/>
                <a:gd name="connsiteX20" fmla="*/ 1146 w 43367"/>
                <a:gd name="connsiteY20" fmla="*/ 31109 h 44925"/>
                <a:gd name="connsiteX21" fmla="*/ 2149 w 43367"/>
                <a:gd name="connsiteY21" fmla="*/ 25410 h 44925"/>
                <a:gd name="connsiteX22" fmla="*/ 31 w 43367"/>
                <a:gd name="connsiteY22" fmla="*/ 19563 h 44925"/>
                <a:gd name="connsiteX23" fmla="*/ 3899 w 43367"/>
                <a:gd name="connsiteY23" fmla="*/ 14366 h 44925"/>
                <a:gd name="connsiteX24" fmla="*/ 3936 w 43367"/>
                <a:gd name="connsiteY24" fmla="*/ 14229 h 44925"/>
                <a:gd name="connsiteX0" fmla="*/ 28619 w 43367"/>
                <a:gd name="connsiteY0" fmla="*/ 36455 h 44925"/>
                <a:gd name="connsiteX1" fmla="*/ 28596 w 43367"/>
                <a:gd name="connsiteY1" fmla="*/ 36519 h 44925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8591 w 43367"/>
                <a:gd name="connsiteY13" fmla="*/ 36674 h 45101"/>
                <a:gd name="connsiteX14" fmla="*/ 27981 w 43367"/>
                <a:gd name="connsiteY14" fmla="*/ 37943 h 45101"/>
                <a:gd name="connsiteX15" fmla="*/ 33890 w 43367"/>
                <a:gd name="connsiteY15" fmla="*/ 44925 h 45101"/>
                <a:gd name="connsiteX16" fmla="*/ 25789 w 43367"/>
                <a:gd name="connsiteY16" fmla="*/ 41129 h 45101"/>
                <a:gd name="connsiteX17" fmla="*/ 23703 w 43367"/>
                <a:gd name="connsiteY17" fmla="*/ 42965 h 45101"/>
                <a:gd name="connsiteX18" fmla="*/ 16516 w 43367"/>
                <a:gd name="connsiteY18" fmla="*/ 39125 h 45101"/>
                <a:gd name="connsiteX19" fmla="*/ 5840 w 43367"/>
                <a:gd name="connsiteY19" fmla="*/ 35331 h 45101"/>
                <a:gd name="connsiteX20" fmla="*/ 1146 w 43367"/>
                <a:gd name="connsiteY20" fmla="*/ 31109 h 45101"/>
                <a:gd name="connsiteX21" fmla="*/ 2149 w 43367"/>
                <a:gd name="connsiteY21" fmla="*/ 25410 h 45101"/>
                <a:gd name="connsiteX22" fmla="*/ 31 w 43367"/>
                <a:gd name="connsiteY22" fmla="*/ 19563 h 45101"/>
                <a:gd name="connsiteX23" fmla="*/ 3899 w 43367"/>
                <a:gd name="connsiteY23" fmla="*/ 14366 h 45101"/>
                <a:gd name="connsiteX24" fmla="*/ 3936 w 43367"/>
                <a:gd name="connsiteY24" fmla="*/ 14229 h 45101"/>
                <a:gd name="connsiteX0" fmla="*/ 28619 w 43367"/>
                <a:gd name="connsiteY0" fmla="*/ 36455 h 45101"/>
                <a:gd name="connsiteX1" fmla="*/ 28596 w 43367"/>
                <a:gd name="connsiteY1" fmla="*/ 36519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8591 w 43367"/>
                <a:gd name="connsiteY13" fmla="*/ 36674 h 45101"/>
                <a:gd name="connsiteX14" fmla="*/ 27981 w 43367"/>
                <a:gd name="connsiteY14" fmla="*/ 37943 h 45101"/>
                <a:gd name="connsiteX15" fmla="*/ 33890 w 43367"/>
                <a:gd name="connsiteY15" fmla="*/ 44925 h 45101"/>
                <a:gd name="connsiteX16" fmla="*/ 25789 w 43367"/>
                <a:gd name="connsiteY16" fmla="*/ 41129 h 45101"/>
                <a:gd name="connsiteX17" fmla="*/ 23703 w 43367"/>
                <a:gd name="connsiteY17" fmla="*/ 42965 h 45101"/>
                <a:gd name="connsiteX18" fmla="*/ 16516 w 43367"/>
                <a:gd name="connsiteY18" fmla="*/ 39125 h 45101"/>
                <a:gd name="connsiteX19" fmla="*/ 5840 w 43367"/>
                <a:gd name="connsiteY19" fmla="*/ 35331 h 45101"/>
                <a:gd name="connsiteX20" fmla="*/ 1146 w 43367"/>
                <a:gd name="connsiteY20" fmla="*/ 31109 h 45101"/>
                <a:gd name="connsiteX21" fmla="*/ 2149 w 43367"/>
                <a:gd name="connsiteY21" fmla="*/ 25410 h 45101"/>
                <a:gd name="connsiteX22" fmla="*/ 31 w 43367"/>
                <a:gd name="connsiteY22" fmla="*/ 19563 h 45101"/>
                <a:gd name="connsiteX23" fmla="*/ 3899 w 43367"/>
                <a:gd name="connsiteY23" fmla="*/ 14366 h 45101"/>
                <a:gd name="connsiteX24" fmla="*/ 3936 w 43367"/>
                <a:gd name="connsiteY24" fmla="*/ 14229 h 45101"/>
                <a:gd name="connsiteX0" fmla="*/ 28619 w 43367"/>
                <a:gd name="connsiteY0" fmla="*/ 36455 h 45101"/>
                <a:gd name="connsiteX1" fmla="*/ 28596 w 43367"/>
                <a:gd name="connsiteY1" fmla="*/ 36519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619 w 43367"/>
                <a:gd name="connsiteY0" fmla="*/ 36455 h 45101"/>
                <a:gd name="connsiteX1" fmla="*/ 28596 w 43367"/>
                <a:gd name="connsiteY1" fmla="*/ 36519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619 w 43367"/>
                <a:gd name="connsiteY0" fmla="*/ 36455 h 45101"/>
                <a:gd name="connsiteX1" fmla="*/ 28116 w 43367"/>
                <a:gd name="connsiteY1" fmla="*/ 3528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619 w 43367"/>
                <a:gd name="connsiteY0" fmla="*/ 36455 h 45101"/>
                <a:gd name="connsiteX1" fmla="*/ 30548 w 43367"/>
                <a:gd name="connsiteY1" fmla="*/ 36854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619 w 43367"/>
                <a:gd name="connsiteY0" fmla="*/ 36455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592 w 43367"/>
                <a:gd name="connsiteY0" fmla="*/ 36942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358 w 43367"/>
                <a:gd name="connsiteY12" fmla="*/ 35995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358 w 43367"/>
                <a:gd name="connsiteY12" fmla="*/ 35995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395 w 43367"/>
                <a:gd name="connsiteY12" fmla="*/ 36270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395 w 43367"/>
                <a:gd name="connsiteY12" fmla="*/ 36270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28070 w 43367"/>
                <a:gd name="connsiteY1" fmla="*/ 38170 h 45101"/>
                <a:gd name="connsiteX0" fmla="*/ 3936 w 43367"/>
                <a:gd name="connsiteY0" fmla="*/ 14229 h 44363"/>
                <a:gd name="connsiteX1" fmla="*/ 5659 w 43367"/>
                <a:gd name="connsiteY1" fmla="*/ 6766 h 44363"/>
                <a:gd name="connsiteX2" fmla="*/ 14041 w 43367"/>
                <a:gd name="connsiteY2" fmla="*/ 5061 h 44363"/>
                <a:gd name="connsiteX3" fmla="*/ 22492 w 43367"/>
                <a:gd name="connsiteY3" fmla="*/ 3291 h 44363"/>
                <a:gd name="connsiteX4" fmla="*/ 25785 w 43367"/>
                <a:gd name="connsiteY4" fmla="*/ 59 h 44363"/>
                <a:gd name="connsiteX5" fmla="*/ 29869 w 43367"/>
                <a:gd name="connsiteY5" fmla="*/ 2340 h 44363"/>
                <a:gd name="connsiteX6" fmla="*/ 35499 w 43367"/>
                <a:gd name="connsiteY6" fmla="*/ 549 h 44363"/>
                <a:gd name="connsiteX7" fmla="*/ 38354 w 43367"/>
                <a:gd name="connsiteY7" fmla="*/ 5435 h 44363"/>
                <a:gd name="connsiteX8" fmla="*/ 42018 w 43367"/>
                <a:gd name="connsiteY8" fmla="*/ 10177 h 44363"/>
                <a:gd name="connsiteX9" fmla="*/ 41854 w 43367"/>
                <a:gd name="connsiteY9" fmla="*/ 15319 h 44363"/>
                <a:gd name="connsiteX10" fmla="*/ 43052 w 43367"/>
                <a:gd name="connsiteY10" fmla="*/ 23181 h 44363"/>
                <a:gd name="connsiteX11" fmla="*/ 37286 w 43367"/>
                <a:gd name="connsiteY11" fmla="*/ 30591 h 44363"/>
                <a:gd name="connsiteX12" fmla="*/ 34395 w 43367"/>
                <a:gd name="connsiteY12" fmla="*/ 36270 h 44363"/>
                <a:gd name="connsiteX13" fmla="*/ 27981 w 43367"/>
                <a:gd name="connsiteY13" fmla="*/ 37943 h 44363"/>
                <a:gd name="connsiteX14" fmla="*/ 32775 w 43367"/>
                <a:gd name="connsiteY14" fmla="*/ 44156 h 44363"/>
                <a:gd name="connsiteX15" fmla="*/ 25789 w 43367"/>
                <a:gd name="connsiteY15" fmla="*/ 41129 h 44363"/>
                <a:gd name="connsiteX16" fmla="*/ 23703 w 43367"/>
                <a:gd name="connsiteY16" fmla="*/ 42965 h 44363"/>
                <a:gd name="connsiteX17" fmla="*/ 16516 w 43367"/>
                <a:gd name="connsiteY17" fmla="*/ 39125 h 44363"/>
                <a:gd name="connsiteX18" fmla="*/ 5840 w 43367"/>
                <a:gd name="connsiteY18" fmla="*/ 35331 h 44363"/>
                <a:gd name="connsiteX19" fmla="*/ 1146 w 43367"/>
                <a:gd name="connsiteY19" fmla="*/ 31109 h 44363"/>
                <a:gd name="connsiteX20" fmla="*/ 2149 w 43367"/>
                <a:gd name="connsiteY20" fmla="*/ 25410 h 44363"/>
                <a:gd name="connsiteX21" fmla="*/ 31 w 43367"/>
                <a:gd name="connsiteY21" fmla="*/ 19563 h 44363"/>
                <a:gd name="connsiteX22" fmla="*/ 3899 w 43367"/>
                <a:gd name="connsiteY22" fmla="*/ 14366 h 44363"/>
                <a:gd name="connsiteX23" fmla="*/ 3936 w 43367"/>
                <a:gd name="connsiteY23" fmla="*/ 14229 h 44363"/>
                <a:gd name="connsiteX0" fmla="*/ 28087 w 43367"/>
                <a:gd name="connsiteY0" fmla="*/ 37821 h 44363"/>
                <a:gd name="connsiteX1" fmla="*/ 28070 w 43367"/>
                <a:gd name="connsiteY1" fmla="*/ 38170 h 44363"/>
                <a:gd name="connsiteX0" fmla="*/ 3936 w 43367"/>
                <a:gd name="connsiteY0" fmla="*/ 14229 h 44363"/>
                <a:gd name="connsiteX1" fmla="*/ 5659 w 43367"/>
                <a:gd name="connsiteY1" fmla="*/ 6766 h 44363"/>
                <a:gd name="connsiteX2" fmla="*/ 14041 w 43367"/>
                <a:gd name="connsiteY2" fmla="*/ 5061 h 44363"/>
                <a:gd name="connsiteX3" fmla="*/ 22492 w 43367"/>
                <a:gd name="connsiteY3" fmla="*/ 3291 h 44363"/>
                <a:gd name="connsiteX4" fmla="*/ 25785 w 43367"/>
                <a:gd name="connsiteY4" fmla="*/ 59 h 44363"/>
                <a:gd name="connsiteX5" fmla="*/ 29869 w 43367"/>
                <a:gd name="connsiteY5" fmla="*/ 2340 h 44363"/>
                <a:gd name="connsiteX6" fmla="*/ 35499 w 43367"/>
                <a:gd name="connsiteY6" fmla="*/ 549 h 44363"/>
                <a:gd name="connsiteX7" fmla="*/ 38354 w 43367"/>
                <a:gd name="connsiteY7" fmla="*/ 5435 h 44363"/>
                <a:gd name="connsiteX8" fmla="*/ 42018 w 43367"/>
                <a:gd name="connsiteY8" fmla="*/ 10177 h 44363"/>
                <a:gd name="connsiteX9" fmla="*/ 41854 w 43367"/>
                <a:gd name="connsiteY9" fmla="*/ 15319 h 44363"/>
                <a:gd name="connsiteX10" fmla="*/ 43052 w 43367"/>
                <a:gd name="connsiteY10" fmla="*/ 23181 h 44363"/>
                <a:gd name="connsiteX11" fmla="*/ 37286 w 43367"/>
                <a:gd name="connsiteY11" fmla="*/ 30591 h 44363"/>
                <a:gd name="connsiteX12" fmla="*/ 34395 w 43367"/>
                <a:gd name="connsiteY12" fmla="*/ 36270 h 44363"/>
                <a:gd name="connsiteX13" fmla="*/ 27981 w 43367"/>
                <a:gd name="connsiteY13" fmla="*/ 37943 h 44363"/>
                <a:gd name="connsiteX14" fmla="*/ 32775 w 43367"/>
                <a:gd name="connsiteY14" fmla="*/ 44156 h 44363"/>
                <a:gd name="connsiteX15" fmla="*/ 25789 w 43367"/>
                <a:gd name="connsiteY15" fmla="*/ 41129 h 44363"/>
                <a:gd name="connsiteX16" fmla="*/ 23703 w 43367"/>
                <a:gd name="connsiteY16" fmla="*/ 42965 h 44363"/>
                <a:gd name="connsiteX17" fmla="*/ 16516 w 43367"/>
                <a:gd name="connsiteY17" fmla="*/ 39125 h 44363"/>
                <a:gd name="connsiteX18" fmla="*/ 5840 w 43367"/>
                <a:gd name="connsiteY18" fmla="*/ 35331 h 44363"/>
                <a:gd name="connsiteX19" fmla="*/ 1146 w 43367"/>
                <a:gd name="connsiteY19" fmla="*/ 31109 h 44363"/>
                <a:gd name="connsiteX20" fmla="*/ 2149 w 43367"/>
                <a:gd name="connsiteY20" fmla="*/ 25410 h 44363"/>
                <a:gd name="connsiteX21" fmla="*/ 31 w 43367"/>
                <a:gd name="connsiteY21" fmla="*/ 19563 h 44363"/>
                <a:gd name="connsiteX22" fmla="*/ 3899 w 43367"/>
                <a:gd name="connsiteY22" fmla="*/ 14366 h 44363"/>
                <a:gd name="connsiteX23" fmla="*/ 3936 w 43367"/>
                <a:gd name="connsiteY23" fmla="*/ 14229 h 44363"/>
                <a:gd name="connsiteX0" fmla="*/ 28087 w 43367"/>
                <a:gd name="connsiteY0" fmla="*/ 37821 h 44363"/>
                <a:gd name="connsiteX1" fmla="*/ 28070 w 43367"/>
                <a:gd name="connsiteY1" fmla="*/ 38170 h 44363"/>
                <a:gd name="connsiteX0" fmla="*/ 3936 w 43367"/>
                <a:gd name="connsiteY0" fmla="*/ 14229 h 44804"/>
                <a:gd name="connsiteX1" fmla="*/ 5659 w 43367"/>
                <a:gd name="connsiteY1" fmla="*/ 6766 h 44804"/>
                <a:gd name="connsiteX2" fmla="*/ 14041 w 43367"/>
                <a:gd name="connsiteY2" fmla="*/ 5061 h 44804"/>
                <a:gd name="connsiteX3" fmla="*/ 22492 w 43367"/>
                <a:gd name="connsiteY3" fmla="*/ 3291 h 44804"/>
                <a:gd name="connsiteX4" fmla="*/ 25785 w 43367"/>
                <a:gd name="connsiteY4" fmla="*/ 59 h 44804"/>
                <a:gd name="connsiteX5" fmla="*/ 29869 w 43367"/>
                <a:gd name="connsiteY5" fmla="*/ 2340 h 44804"/>
                <a:gd name="connsiteX6" fmla="*/ 35499 w 43367"/>
                <a:gd name="connsiteY6" fmla="*/ 549 h 44804"/>
                <a:gd name="connsiteX7" fmla="*/ 38354 w 43367"/>
                <a:gd name="connsiteY7" fmla="*/ 5435 h 44804"/>
                <a:gd name="connsiteX8" fmla="*/ 42018 w 43367"/>
                <a:gd name="connsiteY8" fmla="*/ 10177 h 44804"/>
                <a:gd name="connsiteX9" fmla="*/ 41854 w 43367"/>
                <a:gd name="connsiteY9" fmla="*/ 15319 h 44804"/>
                <a:gd name="connsiteX10" fmla="*/ 43052 w 43367"/>
                <a:gd name="connsiteY10" fmla="*/ 23181 h 44804"/>
                <a:gd name="connsiteX11" fmla="*/ 37286 w 43367"/>
                <a:gd name="connsiteY11" fmla="*/ 30591 h 44804"/>
                <a:gd name="connsiteX12" fmla="*/ 34395 w 43367"/>
                <a:gd name="connsiteY12" fmla="*/ 36270 h 44804"/>
                <a:gd name="connsiteX13" fmla="*/ 27981 w 43367"/>
                <a:gd name="connsiteY13" fmla="*/ 37943 h 44804"/>
                <a:gd name="connsiteX14" fmla="*/ 32775 w 43367"/>
                <a:gd name="connsiteY14" fmla="*/ 44156 h 44804"/>
                <a:gd name="connsiteX15" fmla="*/ 25789 w 43367"/>
                <a:gd name="connsiteY15" fmla="*/ 41129 h 44804"/>
                <a:gd name="connsiteX16" fmla="*/ 23703 w 43367"/>
                <a:gd name="connsiteY16" fmla="*/ 42965 h 44804"/>
                <a:gd name="connsiteX17" fmla="*/ 16516 w 43367"/>
                <a:gd name="connsiteY17" fmla="*/ 39125 h 44804"/>
                <a:gd name="connsiteX18" fmla="*/ 5840 w 43367"/>
                <a:gd name="connsiteY18" fmla="*/ 35331 h 44804"/>
                <a:gd name="connsiteX19" fmla="*/ 1146 w 43367"/>
                <a:gd name="connsiteY19" fmla="*/ 31109 h 44804"/>
                <a:gd name="connsiteX20" fmla="*/ 2149 w 43367"/>
                <a:gd name="connsiteY20" fmla="*/ 25410 h 44804"/>
                <a:gd name="connsiteX21" fmla="*/ 31 w 43367"/>
                <a:gd name="connsiteY21" fmla="*/ 19563 h 44804"/>
                <a:gd name="connsiteX22" fmla="*/ 3899 w 43367"/>
                <a:gd name="connsiteY22" fmla="*/ 14366 h 44804"/>
                <a:gd name="connsiteX23" fmla="*/ 3936 w 43367"/>
                <a:gd name="connsiteY23" fmla="*/ 14229 h 44804"/>
                <a:gd name="connsiteX0" fmla="*/ 28087 w 43367"/>
                <a:gd name="connsiteY0" fmla="*/ 37821 h 44804"/>
                <a:gd name="connsiteX1" fmla="*/ 28070 w 43367"/>
                <a:gd name="connsiteY1" fmla="*/ 38170 h 44804"/>
                <a:gd name="connsiteX0" fmla="*/ 3936 w 43367"/>
                <a:gd name="connsiteY0" fmla="*/ 14229 h 44600"/>
                <a:gd name="connsiteX1" fmla="*/ 5659 w 43367"/>
                <a:gd name="connsiteY1" fmla="*/ 6766 h 44600"/>
                <a:gd name="connsiteX2" fmla="*/ 14041 w 43367"/>
                <a:gd name="connsiteY2" fmla="*/ 5061 h 44600"/>
                <a:gd name="connsiteX3" fmla="*/ 22492 w 43367"/>
                <a:gd name="connsiteY3" fmla="*/ 3291 h 44600"/>
                <a:gd name="connsiteX4" fmla="*/ 25785 w 43367"/>
                <a:gd name="connsiteY4" fmla="*/ 59 h 44600"/>
                <a:gd name="connsiteX5" fmla="*/ 29869 w 43367"/>
                <a:gd name="connsiteY5" fmla="*/ 2340 h 44600"/>
                <a:gd name="connsiteX6" fmla="*/ 35499 w 43367"/>
                <a:gd name="connsiteY6" fmla="*/ 549 h 44600"/>
                <a:gd name="connsiteX7" fmla="*/ 38354 w 43367"/>
                <a:gd name="connsiteY7" fmla="*/ 5435 h 44600"/>
                <a:gd name="connsiteX8" fmla="*/ 42018 w 43367"/>
                <a:gd name="connsiteY8" fmla="*/ 10177 h 44600"/>
                <a:gd name="connsiteX9" fmla="*/ 41854 w 43367"/>
                <a:gd name="connsiteY9" fmla="*/ 15319 h 44600"/>
                <a:gd name="connsiteX10" fmla="*/ 43052 w 43367"/>
                <a:gd name="connsiteY10" fmla="*/ 23181 h 44600"/>
                <a:gd name="connsiteX11" fmla="*/ 37286 w 43367"/>
                <a:gd name="connsiteY11" fmla="*/ 30591 h 44600"/>
                <a:gd name="connsiteX12" fmla="*/ 34395 w 43367"/>
                <a:gd name="connsiteY12" fmla="*/ 36270 h 44600"/>
                <a:gd name="connsiteX13" fmla="*/ 27981 w 43367"/>
                <a:gd name="connsiteY13" fmla="*/ 37943 h 44600"/>
                <a:gd name="connsiteX14" fmla="*/ 32775 w 43367"/>
                <a:gd name="connsiteY14" fmla="*/ 44156 h 44600"/>
                <a:gd name="connsiteX15" fmla="*/ 25789 w 43367"/>
                <a:gd name="connsiteY15" fmla="*/ 41129 h 44600"/>
                <a:gd name="connsiteX16" fmla="*/ 23703 w 43367"/>
                <a:gd name="connsiteY16" fmla="*/ 42965 h 44600"/>
                <a:gd name="connsiteX17" fmla="*/ 16516 w 43367"/>
                <a:gd name="connsiteY17" fmla="*/ 39125 h 44600"/>
                <a:gd name="connsiteX18" fmla="*/ 5840 w 43367"/>
                <a:gd name="connsiteY18" fmla="*/ 35331 h 44600"/>
                <a:gd name="connsiteX19" fmla="*/ 1146 w 43367"/>
                <a:gd name="connsiteY19" fmla="*/ 31109 h 44600"/>
                <a:gd name="connsiteX20" fmla="*/ 2149 w 43367"/>
                <a:gd name="connsiteY20" fmla="*/ 25410 h 44600"/>
                <a:gd name="connsiteX21" fmla="*/ 31 w 43367"/>
                <a:gd name="connsiteY21" fmla="*/ 19563 h 44600"/>
                <a:gd name="connsiteX22" fmla="*/ 3899 w 43367"/>
                <a:gd name="connsiteY22" fmla="*/ 14366 h 44600"/>
                <a:gd name="connsiteX23" fmla="*/ 3936 w 43367"/>
                <a:gd name="connsiteY23" fmla="*/ 14229 h 44600"/>
                <a:gd name="connsiteX0" fmla="*/ 28087 w 43367"/>
                <a:gd name="connsiteY0" fmla="*/ 37821 h 44600"/>
                <a:gd name="connsiteX1" fmla="*/ 28070 w 43367"/>
                <a:gd name="connsiteY1" fmla="*/ 38170 h 44600"/>
                <a:gd name="connsiteX0" fmla="*/ 3936 w 43367"/>
                <a:gd name="connsiteY0" fmla="*/ 14229 h 44780"/>
                <a:gd name="connsiteX1" fmla="*/ 5659 w 43367"/>
                <a:gd name="connsiteY1" fmla="*/ 6766 h 44780"/>
                <a:gd name="connsiteX2" fmla="*/ 14041 w 43367"/>
                <a:gd name="connsiteY2" fmla="*/ 5061 h 44780"/>
                <a:gd name="connsiteX3" fmla="*/ 22492 w 43367"/>
                <a:gd name="connsiteY3" fmla="*/ 3291 h 44780"/>
                <a:gd name="connsiteX4" fmla="*/ 25785 w 43367"/>
                <a:gd name="connsiteY4" fmla="*/ 59 h 44780"/>
                <a:gd name="connsiteX5" fmla="*/ 29869 w 43367"/>
                <a:gd name="connsiteY5" fmla="*/ 2340 h 44780"/>
                <a:gd name="connsiteX6" fmla="*/ 35499 w 43367"/>
                <a:gd name="connsiteY6" fmla="*/ 549 h 44780"/>
                <a:gd name="connsiteX7" fmla="*/ 38354 w 43367"/>
                <a:gd name="connsiteY7" fmla="*/ 5435 h 44780"/>
                <a:gd name="connsiteX8" fmla="*/ 42018 w 43367"/>
                <a:gd name="connsiteY8" fmla="*/ 10177 h 44780"/>
                <a:gd name="connsiteX9" fmla="*/ 41854 w 43367"/>
                <a:gd name="connsiteY9" fmla="*/ 15319 h 44780"/>
                <a:gd name="connsiteX10" fmla="*/ 43052 w 43367"/>
                <a:gd name="connsiteY10" fmla="*/ 23181 h 44780"/>
                <a:gd name="connsiteX11" fmla="*/ 37286 w 43367"/>
                <a:gd name="connsiteY11" fmla="*/ 30591 h 44780"/>
                <a:gd name="connsiteX12" fmla="*/ 34395 w 43367"/>
                <a:gd name="connsiteY12" fmla="*/ 36270 h 44780"/>
                <a:gd name="connsiteX13" fmla="*/ 27981 w 43367"/>
                <a:gd name="connsiteY13" fmla="*/ 37943 h 44780"/>
                <a:gd name="connsiteX14" fmla="*/ 32775 w 43367"/>
                <a:gd name="connsiteY14" fmla="*/ 44156 h 44780"/>
                <a:gd name="connsiteX15" fmla="*/ 25789 w 43367"/>
                <a:gd name="connsiteY15" fmla="*/ 41129 h 44780"/>
                <a:gd name="connsiteX16" fmla="*/ 23703 w 43367"/>
                <a:gd name="connsiteY16" fmla="*/ 42965 h 44780"/>
                <a:gd name="connsiteX17" fmla="*/ 16516 w 43367"/>
                <a:gd name="connsiteY17" fmla="*/ 39125 h 44780"/>
                <a:gd name="connsiteX18" fmla="*/ 5840 w 43367"/>
                <a:gd name="connsiteY18" fmla="*/ 35331 h 44780"/>
                <a:gd name="connsiteX19" fmla="*/ 1146 w 43367"/>
                <a:gd name="connsiteY19" fmla="*/ 31109 h 44780"/>
                <a:gd name="connsiteX20" fmla="*/ 2149 w 43367"/>
                <a:gd name="connsiteY20" fmla="*/ 25410 h 44780"/>
                <a:gd name="connsiteX21" fmla="*/ 31 w 43367"/>
                <a:gd name="connsiteY21" fmla="*/ 19563 h 44780"/>
                <a:gd name="connsiteX22" fmla="*/ 3899 w 43367"/>
                <a:gd name="connsiteY22" fmla="*/ 14366 h 44780"/>
                <a:gd name="connsiteX23" fmla="*/ 3936 w 43367"/>
                <a:gd name="connsiteY23" fmla="*/ 14229 h 44780"/>
                <a:gd name="connsiteX0" fmla="*/ 28087 w 43367"/>
                <a:gd name="connsiteY0" fmla="*/ 37821 h 44780"/>
                <a:gd name="connsiteX1" fmla="*/ 28070 w 43367"/>
                <a:gd name="connsiteY1" fmla="*/ 38170 h 44780"/>
                <a:gd name="connsiteX0" fmla="*/ 3936 w 43367"/>
                <a:gd name="connsiteY0" fmla="*/ 14229 h 44780"/>
                <a:gd name="connsiteX1" fmla="*/ 5659 w 43367"/>
                <a:gd name="connsiteY1" fmla="*/ 6766 h 44780"/>
                <a:gd name="connsiteX2" fmla="*/ 14041 w 43367"/>
                <a:gd name="connsiteY2" fmla="*/ 5061 h 44780"/>
                <a:gd name="connsiteX3" fmla="*/ 22492 w 43367"/>
                <a:gd name="connsiteY3" fmla="*/ 3291 h 44780"/>
                <a:gd name="connsiteX4" fmla="*/ 25785 w 43367"/>
                <a:gd name="connsiteY4" fmla="*/ 59 h 44780"/>
                <a:gd name="connsiteX5" fmla="*/ 29869 w 43367"/>
                <a:gd name="connsiteY5" fmla="*/ 2340 h 44780"/>
                <a:gd name="connsiteX6" fmla="*/ 35499 w 43367"/>
                <a:gd name="connsiteY6" fmla="*/ 549 h 44780"/>
                <a:gd name="connsiteX7" fmla="*/ 38354 w 43367"/>
                <a:gd name="connsiteY7" fmla="*/ 5435 h 44780"/>
                <a:gd name="connsiteX8" fmla="*/ 42018 w 43367"/>
                <a:gd name="connsiteY8" fmla="*/ 10177 h 44780"/>
                <a:gd name="connsiteX9" fmla="*/ 41854 w 43367"/>
                <a:gd name="connsiteY9" fmla="*/ 15319 h 44780"/>
                <a:gd name="connsiteX10" fmla="*/ 43052 w 43367"/>
                <a:gd name="connsiteY10" fmla="*/ 23181 h 44780"/>
                <a:gd name="connsiteX11" fmla="*/ 37286 w 43367"/>
                <a:gd name="connsiteY11" fmla="*/ 30591 h 44780"/>
                <a:gd name="connsiteX12" fmla="*/ 34395 w 43367"/>
                <a:gd name="connsiteY12" fmla="*/ 36270 h 44780"/>
                <a:gd name="connsiteX13" fmla="*/ 27981 w 43367"/>
                <a:gd name="connsiteY13" fmla="*/ 37943 h 44780"/>
                <a:gd name="connsiteX14" fmla="*/ 32775 w 43367"/>
                <a:gd name="connsiteY14" fmla="*/ 44156 h 44780"/>
                <a:gd name="connsiteX15" fmla="*/ 25789 w 43367"/>
                <a:gd name="connsiteY15" fmla="*/ 41129 h 44780"/>
                <a:gd name="connsiteX16" fmla="*/ 23703 w 43367"/>
                <a:gd name="connsiteY16" fmla="*/ 42965 h 44780"/>
                <a:gd name="connsiteX17" fmla="*/ 16516 w 43367"/>
                <a:gd name="connsiteY17" fmla="*/ 39125 h 44780"/>
                <a:gd name="connsiteX18" fmla="*/ 5840 w 43367"/>
                <a:gd name="connsiteY18" fmla="*/ 35331 h 44780"/>
                <a:gd name="connsiteX19" fmla="*/ 1146 w 43367"/>
                <a:gd name="connsiteY19" fmla="*/ 31109 h 44780"/>
                <a:gd name="connsiteX20" fmla="*/ 2149 w 43367"/>
                <a:gd name="connsiteY20" fmla="*/ 25410 h 44780"/>
                <a:gd name="connsiteX21" fmla="*/ 31 w 43367"/>
                <a:gd name="connsiteY21" fmla="*/ 19563 h 44780"/>
                <a:gd name="connsiteX22" fmla="*/ 3899 w 43367"/>
                <a:gd name="connsiteY22" fmla="*/ 14366 h 44780"/>
                <a:gd name="connsiteX23" fmla="*/ 3936 w 43367"/>
                <a:gd name="connsiteY23" fmla="*/ 14229 h 44780"/>
                <a:gd name="connsiteX0" fmla="*/ 28087 w 43367"/>
                <a:gd name="connsiteY0" fmla="*/ 37821 h 44780"/>
                <a:gd name="connsiteX1" fmla="*/ 28070 w 43367"/>
                <a:gd name="connsiteY1" fmla="*/ 38170 h 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367" h="44780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813" y="20636"/>
                    <a:pt x="43052" y="23181"/>
                  </a:cubicBezTo>
                  <a:cubicBezTo>
                    <a:pt x="42291" y="25726"/>
                    <a:pt x="40010" y="30061"/>
                    <a:pt x="37286" y="30591"/>
                  </a:cubicBezTo>
                  <a:cubicBezTo>
                    <a:pt x="36504" y="33456"/>
                    <a:pt x="35876" y="34576"/>
                    <a:pt x="34395" y="36270"/>
                  </a:cubicBezTo>
                  <a:cubicBezTo>
                    <a:pt x="30953" y="39677"/>
                    <a:pt x="28139" y="36318"/>
                    <a:pt x="27981" y="37943"/>
                  </a:cubicBezTo>
                  <a:cubicBezTo>
                    <a:pt x="28626" y="39607"/>
                    <a:pt x="27716" y="41680"/>
                    <a:pt x="32775" y="44156"/>
                  </a:cubicBezTo>
                  <a:cubicBezTo>
                    <a:pt x="27382" y="45958"/>
                    <a:pt x="27084" y="43522"/>
                    <a:pt x="25789" y="41129"/>
                  </a:cubicBezTo>
                  <a:cubicBezTo>
                    <a:pt x="25152" y="41655"/>
                    <a:pt x="25167" y="42369"/>
                    <a:pt x="23703" y="42965"/>
                  </a:cubicBezTo>
                  <a:cubicBezTo>
                    <a:pt x="20071" y="4444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367" h="44780" fill="none" extrusionOk="0">
                  <a:moveTo>
                    <a:pt x="28087" y="37821"/>
                  </a:moveTo>
                  <a:cubicBezTo>
                    <a:pt x="28048" y="38468"/>
                    <a:pt x="28208" y="37548"/>
                    <a:pt x="28070" y="38170"/>
                  </a:cubicBezTo>
                </a:path>
              </a:pathLst>
            </a:custGeom>
            <a:solidFill>
              <a:srgbClr val="FFFFFF"/>
            </a:solidFill>
            <a:ln w="57150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235966" y="2447163"/>
              <a:ext cx="33476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kumimoji="1"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うわぁ！</a:t>
              </a:r>
              <a:br>
                <a:rPr kumimoji="1" lang="en-US" altLang="ja-JP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kumimoji="1"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いっぱいお友だちが</a:t>
              </a:r>
              <a:br>
                <a:rPr kumimoji="1" lang="en-US" altLang="ja-JP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kumimoji="1"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いて、いいなぁ。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540858" y="1635379"/>
            <a:ext cx="3561906" cy="2165225"/>
            <a:chOff x="5621877" y="1589079"/>
            <a:chExt cx="3561906" cy="2165225"/>
          </a:xfrm>
        </p:grpSpPr>
        <p:sp>
          <p:nvSpPr>
            <p:cNvPr id="13" name="円形吹き出し 3"/>
            <p:cNvSpPr/>
            <p:nvPr/>
          </p:nvSpPr>
          <p:spPr>
            <a:xfrm rot="433688">
              <a:off x="5621877" y="1589079"/>
              <a:ext cx="3561906" cy="2165225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 rot="328345">
              <a:off x="6013468" y="2038922"/>
              <a:ext cx="307443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kumimoji="1" lang="ja-JP" altLang="en-US" sz="2000" dirty="0">
                  <a:solidFill>
                    <a:srgbClr val="CC3399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プロフィールに住所を</a:t>
              </a:r>
              <a:endParaRPr kumimoji="1" lang="en-US" altLang="ja-JP" sz="2000" dirty="0">
                <a:solidFill>
                  <a:srgbClr val="CC33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kumimoji="1" lang="ja-JP" altLang="en-US" sz="2000" dirty="0">
                  <a:solidFill>
                    <a:srgbClr val="CC3399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書いたら、</a:t>
              </a:r>
              <a:r>
                <a:rPr lang="ja-JP" altLang="en-US" sz="2000" dirty="0">
                  <a:solidFill>
                    <a:srgbClr val="CC3399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いろんな人とお友だちに</a:t>
              </a:r>
              <a:r>
                <a:rPr kumimoji="1" lang="ja-JP" altLang="en-US" sz="2000" dirty="0">
                  <a:solidFill>
                    <a:srgbClr val="CC3399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なれたよ。</a:t>
              </a: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786983" y="6049854"/>
            <a:ext cx="2330731" cy="571542"/>
            <a:chOff x="6022348" y="5943994"/>
            <a:chExt cx="2330731" cy="571542"/>
          </a:xfrm>
        </p:grpSpPr>
        <p:sp>
          <p:nvSpPr>
            <p:cNvPr id="17" name="二等辺三角形 16"/>
            <p:cNvSpPr/>
            <p:nvPr/>
          </p:nvSpPr>
          <p:spPr>
            <a:xfrm rot="3245603" flipH="1">
              <a:off x="8005373" y="5849488"/>
              <a:ext cx="253200" cy="442212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6022348" y="6111892"/>
              <a:ext cx="2002972" cy="403644"/>
            </a:xfrm>
            <a:prstGeom prst="rect">
              <a:avLst/>
            </a:prstGeom>
            <a:solidFill>
              <a:srgbClr val="FFFFFF"/>
            </a:solidFill>
            <a:ln w="57150" cmpd="thickThin">
              <a:solidFill>
                <a:schemeClr val="accent6">
                  <a:lumMod val="50000"/>
                </a:schemeClr>
              </a:solidFill>
            </a:ln>
          </p:spPr>
          <p:txBody>
            <a:bodyPr wrap="square" tIns="72000" rtlCol="0" anchor="ctr">
              <a:noAutofit/>
            </a:bodyPr>
            <a:lstStyle/>
            <a:p>
              <a:pPr algn="ctr"/>
              <a:r>
                <a:rPr kumimoji="1"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美波（みなみ）さん</a:t>
              </a:r>
            </a:p>
          </p:txBody>
        </p:sp>
      </p:grpSp>
      <p:pic>
        <p:nvPicPr>
          <p:cNvPr id="22" name="図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394" y="1748477"/>
            <a:ext cx="5507070" cy="550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CA2EBCE-7959-9F88-2035-8AF895290B9A}"/>
              </a:ext>
            </a:extLst>
          </p:cNvPr>
          <p:cNvSpPr txBox="1"/>
          <p:nvPr/>
        </p:nvSpPr>
        <p:spPr>
          <a:xfrm>
            <a:off x="65582" y="853135"/>
            <a:ext cx="930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　なみ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21E37B4B-0DAE-B528-C3C9-0596AA398792}"/>
              </a:ext>
            </a:extLst>
          </p:cNvPr>
          <p:cNvGrpSpPr/>
          <p:nvPr/>
        </p:nvGrpSpPr>
        <p:grpSpPr>
          <a:xfrm>
            <a:off x="5713244" y="1979619"/>
            <a:ext cx="3163440" cy="555172"/>
            <a:chOff x="5713244" y="1979619"/>
            <a:chExt cx="3163440" cy="555172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7E4F4188-079C-A5D3-924C-F0124905D646}"/>
                </a:ext>
              </a:extLst>
            </p:cNvPr>
            <p:cNvSpPr txBox="1"/>
            <p:nvPr/>
          </p:nvSpPr>
          <p:spPr>
            <a:xfrm rot="300000">
              <a:off x="7428900" y="1979619"/>
              <a:ext cx="1447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CC3399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じゅうしょ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9A65EF58-7B03-F965-1658-9029C08F1043}"/>
                </a:ext>
              </a:extLst>
            </p:cNvPr>
            <p:cNvSpPr txBox="1"/>
            <p:nvPr/>
          </p:nvSpPr>
          <p:spPr>
            <a:xfrm rot="300000">
              <a:off x="5713244" y="2257792"/>
              <a:ext cx="9230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rgbClr val="CC3399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か</a:t>
              </a:r>
              <a:endParaRPr kumimoji="1" lang="ja-JP" altLang="en-US" sz="1200" dirty="0">
                <a:solidFill>
                  <a:srgbClr val="CC33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27D740E-3CAD-1143-389A-1A24177F9C7B}"/>
              </a:ext>
            </a:extLst>
          </p:cNvPr>
          <p:cNvSpPr txBox="1"/>
          <p:nvPr/>
        </p:nvSpPr>
        <p:spPr>
          <a:xfrm>
            <a:off x="375014" y="44742"/>
            <a:ext cx="856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　まえ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E9983C8-DFE8-951B-A784-3AFB66B509F2}"/>
              </a:ext>
            </a:extLst>
          </p:cNvPr>
          <p:cNvSpPr txBox="1"/>
          <p:nvPr/>
        </p:nvSpPr>
        <p:spPr>
          <a:xfrm>
            <a:off x="1284951" y="44742"/>
            <a:ext cx="856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じゅうしょ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D72A119-318E-CDF5-2186-E3E00BEE92C8}"/>
              </a:ext>
            </a:extLst>
          </p:cNvPr>
          <p:cNvSpPr txBox="1"/>
          <p:nvPr/>
        </p:nvSpPr>
        <p:spPr>
          <a:xfrm>
            <a:off x="2194888" y="44742"/>
            <a:ext cx="856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しゃしん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D794EC8-F900-AFD2-C597-372F87D3E167}"/>
              </a:ext>
            </a:extLst>
          </p:cNvPr>
          <p:cNvSpPr txBox="1"/>
          <p:nvPr/>
        </p:nvSpPr>
        <p:spPr>
          <a:xfrm>
            <a:off x="3104825" y="44742"/>
            <a:ext cx="902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こうかい</a:t>
            </a: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6AE4446C-8F82-BC79-7892-32DB42B7EFA8}"/>
              </a:ext>
            </a:extLst>
          </p:cNvPr>
          <p:cNvGrpSpPr/>
          <p:nvPr/>
        </p:nvGrpSpPr>
        <p:grpSpPr>
          <a:xfrm>
            <a:off x="6103858" y="6106106"/>
            <a:ext cx="3040142" cy="677108"/>
            <a:chOff x="339304" y="6158048"/>
            <a:chExt cx="3040142" cy="677108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49CCFF04-946C-2749-0E2E-5F4D7333FED7}"/>
                </a:ext>
              </a:extLst>
            </p:cNvPr>
            <p:cNvSpPr txBox="1"/>
            <p:nvPr/>
          </p:nvSpPr>
          <p:spPr>
            <a:xfrm>
              <a:off x="428083" y="6158048"/>
              <a:ext cx="295136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kumimoji="1"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SNS</a:t>
              </a:r>
              <a:r>
                <a: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：</a:t>
              </a:r>
              <a:endPara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情報を交換するためのサービス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7F721504-ECDB-110B-924D-8F58A5437E80}"/>
                </a:ext>
              </a:extLst>
            </p:cNvPr>
            <p:cNvSpPr txBox="1"/>
            <p:nvPr/>
          </p:nvSpPr>
          <p:spPr>
            <a:xfrm>
              <a:off x="339304" y="6406224"/>
              <a:ext cx="7164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じょうほう</a:t>
              </a:r>
              <a:endPara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AC9E69E0-01B6-ED44-B044-6D43B7CA68E1}"/>
                </a:ext>
              </a:extLst>
            </p:cNvPr>
            <p:cNvSpPr txBox="1"/>
            <p:nvPr/>
          </p:nvSpPr>
          <p:spPr>
            <a:xfrm>
              <a:off x="889238" y="6406224"/>
              <a:ext cx="69971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こうかん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5565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274" y="872962"/>
            <a:ext cx="5988511" cy="59885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</a:t>
            </a:r>
            <a:r>
              <a:rPr lang="ja-JP" altLang="en-US" dirty="0"/>
              <a:t> 名前、住所、写真を公開しない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8349" y="1048261"/>
            <a:ext cx="8542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美波さんは、クラスメイトがうらやましくなって、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自分もいろんな人と友だちになろうと考え・・・</a:t>
            </a:r>
            <a:endParaRPr kumimoji="1" lang="ja-JP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3390474" y="2133861"/>
            <a:ext cx="5561952" cy="2604455"/>
            <a:chOff x="3390474" y="2133861"/>
            <a:chExt cx="5561952" cy="2604455"/>
          </a:xfrm>
        </p:grpSpPr>
        <p:grpSp>
          <p:nvGrpSpPr>
            <p:cNvPr id="24" name="グループ化 23"/>
            <p:cNvGrpSpPr/>
            <p:nvPr/>
          </p:nvGrpSpPr>
          <p:grpSpPr>
            <a:xfrm flipH="1">
              <a:off x="3390474" y="2133861"/>
              <a:ext cx="5561952" cy="2604455"/>
              <a:chOff x="-1785061" y="2462948"/>
              <a:chExt cx="5561952" cy="2604455"/>
            </a:xfrm>
          </p:grpSpPr>
          <p:sp>
            <p:nvSpPr>
              <p:cNvPr id="28" name="円/楕円 27"/>
              <p:cNvSpPr/>
              <p:nvPr/>
            </p:nvSpPr>
            <p:spPr>
              <a:xfrm>
                <a:off x="3304714" y="4574615"/>
                <a:ext cx="183844" cy="17124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29" name="雲 31"/>
              <p:cNvSpPr/>
              <p:nvPr/>
            </p:nvSpPr>
            <p:spPr>
              <a:xfrm rot="197991">
                <a:off x="-1785061" y="2462948"/>
                <a:ext cx="5561952" cy="2604455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00" y="32535"/>
                      <a:pt x="39224" y="35749"/>
                    </a:cubicBezTo>
                    <a:cubicBezTo>
                      <a:pt x="38594" y="37485"/>
                      <a:pt x="36043" y="37989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31" name="円/楕円 30"/>
              <p:cNvSpPr/>
              <p:nvPr/>
            </p:nvSpPr>
            <p:spPr>
              <a:xfrm>
                <a:off x="3515371" y="4690773"/>
                <a:ext cx="118273" cy="110164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/>
              </a:p>
            </p:txBody>
          </p:sp>
        </p:grpSp>
        <p:grpSp>
          <p:nvGrpSpPr>
            <p:cNvPr id="13" name="グループ化 12"/>
            <p:cNvGrpSpPr/>
            <p:nvPr/>
          </p:nvGrpSpPr>
          <p:grpSpPr>
            <a:xfrm>
              <a:off x="4029908" y="2588704"/>
              <a:ext cx="4580692" cy="1808856"/>
              <a:chOff x="4154908" y="4443447"/>
              <a:chExt cx="4580692" cy="1808856"/>
            </a:xfrm>
          </p:grpSpPr>
          <p:sp>
            <p:nvSpPr>
              <p:cNvPr id="22" name="テキスト ボックス 21"/>
              <p:cNvSpPr txBox="1"/>
              <p:nvPr/>
            </p:nvSpPr>
            <p:spPr>
              <a:xfrm>
                <a:off x="4154908" y="4443447"/>
                <a:ext cx="45806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いろんな人と友だちになれるかなぁ</a:t>
                </a:r>
              </a:p>
            </p:txBody>
          </p:sp>
          <p:pic>
            <p:nvPicPr>
              <p:cNvPr id="4" name="図 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52214" y="4638622"/>
                <a:ext cx="1200762" cy="1260748"/>
              </a:xfrm>
              <a:prstGeom prst="rect">
                <a:avLst/>
              </a:prstGeom>
            </p:spPr>
          </p:pic>
          <p:pic>
            <p:nvPicPr>
              <p:cNvPr id="39" name="図 3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730329" y="4635608"/>
                <a:ext cx="1152526" cy="1260748"/>
              </a:xfrm>
              <a:prstGeom prst="rect">
                <a:avLst/>
              </a:prstGeom>
            </p:spPr>
          </p:pic>
          <p:pic>
            <p:nvPicPr>
              <p:cNvPr id="40" name="図 39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606379" y="4991555"/>
                <a:ext cx="1123950" cy="1260748"/>
              </a:xfrm>
              <a:prstGeom prst="rect">
                <a:avLst/>
              </a:prstGeom>
            </p:spPr>
          </p:pic>
        </p:grpSp>
      </p:grpSp>
      <p:grpSp>
        <p:nvGrpSpPr>
          <p:cNvPr id="8" name="グループ化 7"/>
          <p:cNvGrpSpPr/>
          <p:nvPr/>
        </p:nvGrpSpPr>
        <p:grpSpPr>
          <a:xfrm>
            <a:off x="2912563" y="4397560"/>
            <a:ext cx="4292583" cy="2274381"/>
            <a:chOff x="3196271" y="4657578"/>
            <a:chExt cx="3885284" cy="2058578"/>
          </a:xfrm>
        </p:grpSpPr>
        <p:sp>
          <p:nvSpPr>
            <p:cNvPr id="20" name="円形吹き出し 3"/>
            <p:cNvSpPr/>
            <p:nvPr/>
          </p:nvSpPr>
          <p:spPr>
            <a:xfrm rot="5203247">
              <a:off x="4109624" y="3744225"/>
              <a:ext cx="2058578" cy="3885284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accent2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742396" y="5343201"/>
              <a:ext cx="3181691" cy="752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私も住所を公開して</a:t>
              </a:r>
              <a:endParaRPr kumimoji="1" lang="en-US" altLang="ja-JP" sz="24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kumimoji="1" lang="ja-JP" altLang="en-US" sz="2400" dirty="0" err="1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みようっ</a:t>
              </a:r>
              <a:r>
                <a:rPr kumimoji="1"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と！</a:t>
              </a:r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BB01C5B-153A-F2BA-6A8B-1F785ED5CF56}"/>
              </a:ext>
            </a:extLst>
          </p:cNvPr>
          <p:cNvSpPr txBox="1"/>
          <p:nvPr/>
        </p:nvSpPr>
        <p:spPr>
          <a:xfrm>
            <a:off x="5981526" y="1467173"/>
            <a:ext cx="803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かんが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7DDE223-E8A1-A2AA-16FB-7B986D3491AD}"/>
              </a:ext>
            </a:extLst>
          </p:cNvPr>
          <p:cNvSpPr txBox="1"/>
          <p:nvPr/>
        </p:nvSpPr>
        <p:spPr>
          <a:xfrm>
            <a:off x="72282" y="1467173"/>
            <a:ext cx="922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じ　ぶん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9CD5C6DF-B07A-737C-919D-6B20E241BE02}"/>
              </a:ext>
            </a:extLst>
          </p:cNvPr>
          <p:cNvGrpSpPr/>
          <p:nvPr/>
        </p:nvGrpSpPr>
        <p:grpSpPr>
          <a:xfrm>
            <a:off x="4287262" y="4983409"/>
            <a:ext cx="2001996" cy="276999"/>
            <a:chOff x="4287262" y="4983409"/>
            <a:chExt cx="2001996" cy="276999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29872767-B8BF-F76B-F4D3-D48DD221EE64}"/>
                </a:ext>
              </a:extLst>
            </p:cNvPr>
            <p:cNvSpPr txBox="1"/>
            <p:nvPr/>
          </p:nvSpPr>
          <p:spPr>
            <a:xfrm>
              <a:off x="4287262" y="4983409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C55A1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じゅうしょ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4C34CCFD-7574-F1CF-8A22-312460872B91}"/>
                </a:ext>
              </a:extLst>
            </p:cNvPr>
            <p:cNvSpPr txBox="1"/>
            <p:nvPr/>
          </p:nvSpPr>
          <p:spPr>
            <a:xfrm>
              <a:off x="5165308" y="4983409"/>
              <a:ext cx="1123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rgbClr val="C55A1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こうかい</a:t>
              </a:r>
              <a:endParaRPr kumimoji="1" lang="ja-JP" altLang="en-US" sz="1200" dirty="0">
                <a:solidFill>
                  <a:srgbClr val="C55A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5C083BD-32D4-C23C-A16A-F2F482340DBF}"/>
              </a:ext>
            </a:extLst>
          </p:cNvPr>
          <p:cNvSpPr txBox="1"/>
          <p:nvPr/>
        </p:nvSpPr>
        <p:spPr>
          <a:xfrm>
            <a:off x="45441" y="875129"/>
            <a:ext cx="975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み　なみ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DFD13DB-6851-3D15-E408-71F75BF7D852}"/>
              </a:ext>
            </a:extLst>
          </p:cNvPr>
          <p:cNvSpPr txBox="1"/>
          <p:nvPr/>
        </p:nvSpPr>
        <p:spPr>
          <a:xfrm>
            <a:off x="375014" y="44742"/>
            <a:ext cx="856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　まえ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E4D434E-EEBA-35DB-24F7-442B243CDED6}"/>
              </a:ext>
            </a:extLst>
          </p:cNvPr>
          <p:cNvSpPr txBox="1"/>
          <p:nvPr/>
        </p:nvSpPr>
        <p:spPr>
          <a:xfrm>
            <a:off x="1284951" y="44742"/>
            <a:ext cx="856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じゅうしょ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D0083FC-7186-BC09-E351-956D219E8010}"/>
              </a:ext>
            </a:extLst>
          </p:cNvPr>
          <p:cNvSpPr txBox="1"/>
          <p:nvPr/>
        </p:nvSpPr>
        <p:spPr>
          <a:xfrm>
            <a:off x="2194888" y="44742"/>
            <a:ext cx="856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しゃしん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990209A-5B07-7F52-0B29-60D540C73B5D}"/>
              </a:ext>
            </a:extLst>
          </p:cNvPr>
          <p:cNvSpPr txBox="1"/>
          <p:nvPr/>
        </p:nvSpPr>
        <p:spPr>
          <a:xfrm>
            <a:off x="3104825" y="44742"/>
            <a:ext cx="902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こうかい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200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3.</a:t>
            </a:r>
            <a:r>
              <a:rPr lang="ja-JP" altLang="en-US"/>
              <a:t> 名前、住所、写真を公開しない</a:t>
            </a:r>
            <a:endParaRPr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8349" y="1048261"/>
            <a:ext cx="87031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住所を公開したところ、すぐに大量のメッセージがとどくようになりましたが、なかにはビックリする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ような内容もありました。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美波さんはすっかりこわくなりました。</a:t>
            </a:r>
            <a:endParaRPr kumimoji="1" lang="ja-JP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84506" y="4090675"/>
            <a:ext cx="3279667" cy="621969"/>
            <a:chOff x="-1365906" y="3080012"/>
            <a:chExt cx="3279667" cy="621969"/>
          </a:xfrm>
        </p:grpSpPr>
        <p:sp>
          <p:nvSpPr>
            <p:cNvPr id="134" name="角丸四角形吹き出し 133"/>
            <p:cNvSpPr/>
            <p:nvPr/>
          </p:nvSpPr>
          <p:spPr>
            <a:xfrm>
              <a:off x="-1365906" y="3082739"/>
              <a:ext cx="3279667" cy="619242"/>
            </a:xfrm>
            <a:prstGeom prst="wedgeRoundRectCallout">
              <a:avLst>
                <a:gd name="adj1" fmla="val 55375"/>
                <a:gd name="adj2" fmla="val 14377"/>
                <a:gd name="adj3" fmla="val 16667"/>
              </a:avLst>
            </a:prstGeom>
            <a:gradFill flip="none" rotWithShape="1">
              <a:gsLst>
                <a:gs pos="0">
                  <a:schemeClr val="accent6">
                    <a:lumMod val="90000"/>
                  </a:schemeClr>
                </a:gs>
                <a:gs pos="50000">
                  <a:srgbClr val="B0D58B"/>
                </a:gs>
                <a:gs pos="100000">
                  <a:srgbClr val="B0D888"/>
                </a:gs>
              </a:gsLst>
              <a:lin ang="16200000" scaled="1"/>
              <a:tileRect/>
            </a:gradFill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37" name="テキスト ボックス 136"/>
            <p:cNvSpPr txBox="1"/>
            <p:nvPr/>
          </p:nvSpPr>
          <p:spPr>
            <a:xfrm>
              <a:off x="-920642" y="3279015"/>
              <a:ext cx="26981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イタズラしにいっちゃ</a:t>
              </a:r>
              <a:r>
                <a:rPr lang="ja-JP" altLang="en-US" sz="1400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おっかな</a:t>
              </a:r>
              <a:endPara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grpSp>
          <p:nvGrpSpPr>
            <p:cNvPr id="31" name="グループ化 30"/>
            <p:cNvGrpSpPr/>
            <p:nvPr/>
          </p:nvGrpSpPr>
          <p:grpSpPr>
            <a:xfrm>
              <a:off x="-1340028" y="3080012"/>
              <a:ext cx="535361" cy="534788"/>
              <a:chOff x="-2244474" y="2685757"/>
              <a:chExt cx="535361" cy="534788"/>
            </a:xfrm>
          </p:grpSpPr>
          <p:sp>
            <p:nvSpPr>
              <p:cNvPr id="138" name="円/楕円 137"/>
              <p:cNvSpPr/>
              <p:nvPr/>
            </p:nvSpPr>
            <p:spPr>
              <a:xfrm>
                <a:off x="-2212090" y="2768086"/>
                <a:ext cx="452459" cy="452459"/>
              </a:xfrm>
              <a:prstGeom prst="ellipse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39" name="図 13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2244474" y="2685757"/>
                <a:ext cx="535361" cy="531625"/>
              </a:xfrm>
              <a:prstGeom prst="ellipse">
                <a:avLst/>
              </a:prstGeom>
            </p:spPr>
          </p:pic>
        </p:grpSp>
      </p:grpSp>
      <p:grpSp>
        <p:nvGrpSpPr>
          <p:cNvPr id="9" name="グループ化 8"/>
          <p:cNvGrpSpPr/>
          <p:nvPr/>
        </p:nvGrpSpPr>
        <p:grpSpPr>
          <a:xfrm>
            <a:off x="68349" y="4968967"/>
            <a:ext cx="3279667" cy="607041"/>
            <a:chOff x="68349" y="4689336"/>
            <a:chExt cx="3279667" cy="607041"/>
          </a:xfrm>
        </p:grpSpPr>
        <p:sp>
          <p:nvSpPr>
            <p:cNvPr id="45" name="角丸四角形吹き出し 44"/>
            <p:cNvSpPr/>
            <p:nvPr/>
          </p:nvSpPr>
          <p:spPr>
            <a:xfrm>
              <a:off x="68349" y="4689336"/>
              <a:ext cx="3279667" cy="607041"/>
            </a:xfrm>
            <a:prstGeom prst="wedgeRoundRectCallout">
              <a:avLst>
                <a:gd name="adj1" fmla="val 55375"/>
                <a:gd name="adj2" fmla="val 14377"/>
                <a:gd name="adj3" fmla="val 16667"/>
              </a:avLst>
            </a:prstGeom>
            <a:gradFill flip="none" rotWithShape="1">
              <a:gsLst>
                <a:gs pos="0">
                  <a:schemeClr val="accent6">
                    <a:lumMod val="90000"/>
                  </a:schemeClr>
                </a:gs>
                <a:gs pos="50000">
                  <a:srgbClr val="B0D58B"/>
                </a:gs>
                <a:gs pos="100000">
                  <a:srgbClr val="B0D888"/>
                </a:gs>
              </a:gsLst>
              <a:lin ang="16200000" scaled="1"/>
              <a:tileRect/>
            </a:gradFill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16" name="テキスト ボックス 115"/>
            <p:cNvSpPr txBox="1"/>
            <p:nvPr/>
          </p:nvSpPr>
          <p:spPr>
            <a:xfrm>
              <a:off x="497386" y="4864977"/>
              <a:ext cx="26981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ラッキーになれるアイテムを</a:t>
              </a:r>
              <a:r>
                <a:rPr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…</a:t>
              </a:r>
              <a:endPara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110384" y="4756001"/>
              <a:ext cx="452459" cy="45245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64" t="33812" r="36345" b="36496"/>
            <a:stretch/>
          </p:blipFill>
          <p:spPr>
            <a:xfrm>
              <a:off x="110384" y="4746172"/>
              <a:ext cx="452460" cy="452460"/>
            </a:xfrm>
            <a:prstGeom prst="ellipse">
              <a:avLst/>
            </a:prstGeom>
          </p:spPr>
        </p:pic>
      </p:grpSp>
      <p:grpSp>
        <p:nvGrpSpPr>
          <p:cNvPr id="8" name="グループ化 7"/>
          <p:cNvGrpSpPr/>
          <p:nvPr/>
        </p:nvGrpSpPr>
        <p:grpSpPr>
          <a:xfrm>
            <a:off x="68349" y="5820950"/>
            <a:ext cx="3279667" cy="607041"/>
            <a:chOff x="68349" y="5587229"/>
            <a:chExt cx="3279667" cy="607041"/>
          </a:xfrm>
        </p:grpSpPr>
        <p:sp>
          <p:nvSpPr>
            <p:cNvPr id="46" name="角丸四角形吹き出し 45"/>
            <p:cNvSpPr/>
            <p:nvPr/>
          </p:nvSpPr>
          <p:spPr>
            <a:xfrm>
              <a:off x="68349" y="5587229"/>
              <a:ext cx="3279667" cy="607041"/>
            </a:xfrm>
            <a:prstGeom prst="wedgeRoundRectCallout">
              <a:avLst>
                <a:gd name="adj1" fmla="val 55375"/>
                <a:gd name="adj2" fmla="val 14377"/>
                <a:gd name="adj3" fmla="val 16667"/>
              </a:avLst>
            </a:prstGeom>
            <a:gradFill flip="none" rotWithShape="1">
              <a:gsLst>
                <a:gs pos="0">
                  <a:schemeClr val="accent6">
                    <a:lumMod val="90000"/>
                  </a:schemeClr>
                </a:gs>
                <a:gs pos="50000">
                  <a:srgbClr val="B0D58B"/>
                </a:gs>
                <a:gs pos="100000">
                  <a:srgbClr val="B0D888"/>
                </a:gs>
              </a:gsLst>
              <a:lin ang="16200000" scaled="1"/>
              <a:tileRect/>
            </a:gradFill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6" name="テキスト ボックス 95"/>
            <p:cNvSpPr txBox="1"/>
            <p:nvPr/>
          </p:nvSpPr>
          <p:spPr>
            <a:xfrm>
              <a:off x="487729" y="5815154"/>
              <a:ext cx="28520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みなみちゃんに会いたいなぁ</a:t>
              </a:r>
            </a:p>
          </p:txBody>
        </p:sp>
        <p:sp>
          <p:nvSpPr>
            <p:cNvPr id="75" name="円/楕円 74"/>
            <p:cNvSpPr/>
            <p:nvPr/>
          </p:nvSpPr>
          <p:spPr>
            <a:xfrm>
              <a:off x="102409" y="5666579"/>
              <a:ext cx="452459" cy="452459"/>
            </a:xfrm>
            <a:prstGeom prst="ellipse">
              <a:avLst/>
            </a:prstGeom>
            <a:solidFill>
              <a:srgbClr val="FF99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4" name="図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53" t="29681" r="32553" b="35427"/>
            <a:stretch/>
          </p:blipFill>
          <p:spPr>
            <a:xfrm>
              <a:off x="102409" y="5666578"/>
              <a:ext cx="452459" cy="452459"/>
            </a:xfrm>
            <a:prstGeom prst="ellipse">
              <a:avLst/>
            </a:prstGeom>
          </p:spPr>
        </p:pic>
      </p:grpSp>
      <p:grpSp>
        <p:nvGrpSpPr>
          <p:cNvPr id="11" name="グループ化 10"/>
          <p:cNvGrpSpPr/>
          <p:nvPr/>
        </p:nvGrpSpPr>
        <p:grpSpPr>
          <a:xfrm>
            <a:off x="5841769" y="5054282"/>
            <a:ext cx="3279667" cy="538718"/>
            <a:chOff x="5841769" y="5054282"/>
            <a:chExt cx="3279667" cy="538718"/>
          </a:xfrm>
        </p:grpSpPr>
        <p:sp>
          <p:nvSpPr>
            <p:cNvPr id="55" name="角丸四角形吹き出し 54"/>
            <p:cNvSpPr/>
            <p:nvPr/>
          </p:nvSpPr>
          <p:spPr>
            <a:xfrm>
              <a:off x="5841769" y="5054282"/>
              <a:ext cx="3279667" cy="538718"/>
            </a:xfrm>
            <a:prstGeom prst="wedgeRoundRectCallout">
              <a:avLst>
                <a:gd name="adj1" fmla="val -55359"/>
                <a:gd name="adj2" fmla="val 27187"/>
                <a:gd name="adj3" fmla="val 16667"/>
              </a:avLst>
            </a:prstGeom>
            <a:gradFill flip="none" rotWithShape="1">
              <a:gsLst>
                <a:gs pos="0">
                  <a:schemeClr val="accent6">
                    <a:lumMod val="90000"/>
                  </a:schemeClr>
                </a:gs>
                <a:gs pos="50000">
                  <a:srgbClr val="B0D58B"/>
                </a:gs>
                <a:gs pos="100000">
                  <a:srgbClr val="B0D888"/>
                </a:gs>
              </a:gsLst>
              <a:lin ang="16200000" scaled="1"/>
              <a:tileRect/>
            </a:gradFill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29" name="テキスト ボックス 128"/>
            <p:cNvSpPr txBox="1"/>
            <p:nvPr/>
          </p:nvSpPr>
          <p:spPr>
            <a:xfrm>
              <a:off x="6375573" y="5246604"/>
              <a:ext cx="26468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おうち近くだね。遊びに</a:t>
              </a:r>
              <a:r>
                <a:rPr lang="en-US" altLang="ja-JP" sz="1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…</a:t>
              </a:r>
              <a:endPara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77" name="円/楕円 76"/>
            <p:cNvSpPr/>
            <p:nvPr/>
          </p:nvSpPr>
          <p:spPr>
            <a:xfrm>
              <a:off x="5927341" y="5118100"/>
              <a:ext cx="452459" cy="45245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27" t="25913" r="29444" b="35758"/>
            <a:stretch/>
          </p:blipFill>
          <p:spPr>
            <a:xfrm>
              <a:off x="5910777" y="5079942"/>
              <a:ext cx="483472" cy="483473"/>
            </a:xfrm>
            <a:prstGeom prst="ellipse">
              <a:avLst/>
            </a:prstGeom>
          </p:spPr>
        </p:pic>
      </p:grpSp>
      <p:grpSp>
        <p:nvGrpSpPr>
          <p:cNvPr id="4" name="グループ化 3"/>
          <p:cNvGrpSpPr/>
          <p:nvPr/>
        </p:nvGrpSpPr>
        <p:grpSpPr>
          <a:xfrm>
            <a:off x="5841769" y="5925700"/>
            <a:ext cx="3279667" cy="538718"/>
            <a:chOff x="5841769" y="6196009"/>
            <a:chExt cx="3279667" cy="538718"/>
          </a:xfrm>
        </p:grpSpPr>
        <p:sp>
          <p:nvSpPr>
            <p:cNvPr id="56" name="角丸四角形吹き出し 55"/>
            <p:cNvSpPr/>
            <p:nvPr/>
          </p:nvSpPr>
          <p:spPr>
            <a:xfrm>
              <a:off x="5841769" y="6196009"/>
              <a:ext cx="3279667" cy="538718"/>
            </a:xfrm>
            <a:prstGeom prst="wedgeRoundRectCallout">
              <a:avLst>
                <a:gd name="adj1" fmla="val -55359"/>
                <a:gd name="adj2" fmla="val 27187"/>
                <a:gd name="adj3" fmla="val 16667"/>
              </a:avLst>
            </a:prstGeom>
            <a:gradFill flip="none" rotWithShape="1">
              <a:gsLst>
                <a:gs pos="0">
                  <a:schemeClr val="accent6">
                    <a:lumMod val="90000"/>
                  </a:schemeClr>
                </a:gs>
                <a:gs pos="50000">
                  <a:srgbClr val="B0D58B"/>
                </a:gs>
                <a:gs pos="100000">
                  <a:srgbClr val="B0D888"/>
                </a:gs>
              </a:gsLst>
              <a:lin ang="16200000" scaled="1"/>
              <a:tileRect/>
            </a:gradFill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02" name="テキスト ボックス 101"/>
            <p:cNvSpPr txBox="1"/>
            <p:nvPr/>
          </p:nvSpPr>
          <p:spPr>
            <a:xfrm>
              <a:off x="6357246" y="6360977"/>
              <a:ext cx="26468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おまえの家に行ってやる！</a:t>
              </a:r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5947642" y="6240988"/>
              <a:ext cx="452459" cy="45245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47641" y="6240988"/>
              <a:ext cx="452459" cy="452460"/>
            </a:xfrm>
            <a:prstGeom prst="ellipse">
              <a:avLst/>
            </a:prstGeom>
            <a:blipFill>
              <a:blip r:embed="rId10"/>
              <a:tile tx="0" ty="0" sx="100000" sy="100000" flip="none" algn="tl"/>
            </a:blipFill>
          </p:spPr>
        </p:pic>
      </p:grpSp>
      <p:grpSp>
        <p:nvGrpSpPr>
          <p:cNvPr id="13" name="グループ化 12"/>
          <p:cNvGrpSpPr/>
          <p:nvPr/>
        </p:nvGrpSpPr>
        <p:grpSpPr>
          <a:xfrm rot="20958103">
            <a:off x="5309005" y="2769646"/>
            <a:ext cx="4499315" cy="2055970"/>
            <a:chOff x="5344211" y="2399868"/>
            <a:chExt cx="4499315" cy="2055970"/>
          </a:xfrm>
        </p:grpSpPr>
        <p:sp>
          <p:nvSpPr>
            <p:cNvPr id="38" name="雲 31"/>
            <p:cNvSpPr/>
            <p:nvPr/>
          </p:nvSpPr>
          <p:spPr>
            <a:xfrm rot="6158944">
              <a:off x="6327572" y="1645165"/>
              <a:ext cx="1706772" cy="3646003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982 w 43256"/>
                <a:gd name="connsiteY14" fmla="*/ 35098 h 43219"/>
                <a:gd name="connsiteX15" fmla="*/ 35606 w 43256"/>
                <a:gd name="connsiteY15" fmla="*/ 35594 h 43219"/>
                <a:gd name="connsiteX16" fmla="*/ 35118 w 43256"/>
                <a:gd name="connsiteY16" fmla="*/ 36183 h 43219"/>
                <a:gd name="connsiteX17" fmla="*/ 28591 w 43256"/>
                <a:gd name="connsiteY17" fmla="*/ 36674 h 43219"/>
                <a:gd name="connsiteX18" fmla="*/ 23703 w 43256"/>
                <a:gd name="connsiteY18" fmla="*/ 42965 h 43219"/>
                <a:gd name="connsiteX19" fmla="*/ 16516 w 43256"/>
                <a:gd name="connsiteY19" fmla="*/ 39125 h 43219"/>
                <a:gd name="connsiteX20" fmla="*/ 5840 w 43256"/>
                <a:gd name="connsiteY20" fmla="*/ 35331 h 43219"/>
                <a:gd name="connsiteX21" fmla="*/ 1146 w 43256"/>
                <a:gd name="connsiteY21" fmla="*/ 31109 h 43219"/>
                <a:gd name="connsiteX22" fmla="*/ 2149 w 43256"/>
                <a:gd name="connsiteY22" fmla="*/ 25410 h 43219"/>
                <a:gd name="connsiteX23" fmla="*/ 31 w 43256"/>
                <a:gd name="connsiteY23" fmla="*/ 19563 h 43219"/>
                <a:gd name="connsiteX24" fmla="*/ 3899 w 43256"/>
                <a:gd name="connsiteY24" fmla="*/ 14366 h 43219"/>
                <a:gd name="connsiteX25" fmla="*/ 3936 w 43256"/>
                <a:gd name="connsiteY25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175 w 43367"/>
                <a:gd name="connsiteY12" fmla="*/ 39794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6183 w 43367"/>
                <a:gd name="connsiteY12" fmla="*/ 41947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5306"/>
                <a:gd name="connsiteY0" fmla="*/ 14229 h 43219"/>
                <a:gd name="connsiteX1" fmla="*/ 5659 w 45306"/>
                <a:gd name="connsiteY1" fmla="*/ 6766 h 43219"/>
                <a:gd name="connsiteX2" fmla="*/ 14041 w 45306"/>
                <a:gd name="connsiteY2" fmla="*/ 5061 h 43219"/>
                <a:gd name="connsiteX3" fmla="*/ 22492 w 45306"/>
                <a:gd name="connsiteY3" fmla="*/ 3291 h 43219"/>
                <a:gd name="connsiteX4" fmla="*/ 25785 w 45306"/>
                <a:gd name="connsiteY4" fmla="*/ 59 h 43219"/>
                <a:gd name="connsiteX5" fmla="*/ 29869 w 45306"/>
                <a:gd name="connsiteY5" fmla="*/ 2340 h 43219"/>
                <a:gd name="connsiteX6" fmla="*/ 35499 w 45306"/>
                <a:gd name="connsiteY6" fmla="*/ 549 h 43219"/>
                <a:gd name="connsiteX7" fmla="*/ 38354 w 45306"/>
                <a:gd name="connsiteY7" fmla="*/ 5435 h 43219"/>
                <a:gd name="connsiteX8" fmla="*/ 42018 w 45306"/>
                <a:gd name="connsiteY8" fmla="*/ 10177 h 43219"/>
                <a:gd name="connsiteX9" fmla="*/ 41854 w 45306"/>
                <a:gd name="connsiteY9" fmla="*/ 15319 h 43219"/>
                <a:gd name="connsiteX10" fmla="*/ 43052 w 45306"/>
                <a:gd name="connsiteY10" fmla="*/ 23181 h 43219"/>
                <a:gd name="connsiteX11" fmla="*/ 37286 w 45306"/>
                <a:gd name="connsiteY11" fmla="*/ 30591 h 43219"/>
                <a:gd name="connsiteX12" fmla="*/ 45306 w 45306"/>
                <a:gd name="connsiteY12" fmla="*/ 37718 h 43219"/>
                <a:gd name="connsiteX13" fmla="*/ 34840 w 45306"/>
                <a:gd name="connsiteY13" fmla="*/ 35172 h 43219"/>
                <a:gd name="connsiteX14" fmla="*/ 28591 w 45306"/>
                <a:gd name="connsiteY14" fmla="*/ 36674 h 43219"/>
                <a:gd name="connsiteX15" fmla="*/ 23703 w 45306"/>
                <a:gd name="connsiteY15" fmla="*/ 42965 h 43219"/>
                <a:gd name="connsiteX16" fmla="*/ 16516 w 45306"/>
                <a:gd name="connsiteY16" fmla="*/ 39125 h 43219"/>
                <a:gd name="connsiteX17" fmla="*/ 5840 w 45306"/>
                <a:gd name="connsiteY17" fmla="*/ 35331 h 43219"/>
                <a:gd name="connsiteX18" fmla="*/ 1146 w 45306"/>
                <a:gd name="connsiteY18" fmla="*/ 31109 h 43219"/>
                <a:gd name="connsiteX19" fmla="*/ 2149 w 45306"/>
                <a:gd name="connsiteY19" fmla="*/ 25410 h 43219"/>
                <a:gd name="connsiteX20" fmla="*/ 31 w 45306"/>
                <a:gd name="connsiteY20" fmla="*/ 19563 h 43219"/>
                <a:gd name="connsiteX21" fmla="*/ 3899 w 45306"/>
                <a:gd name="connsiteY21" fmla="*/ 14366 h 43219"/>
                <a:gd name="connsiteX22" fmla="*/ 3936 w 45306"/>
                <a:gd name="connsiteY22" fmla="*/ 14229 h 43219"/>
                <a:gd name="connsiteX0" fmla="*/ 28619 w 45306"/>
                <a:gd name="connsiteY0" fmla="*/ 36455 h 43219"/>
                <a:gd name="connsiteX1" fmla="*/ 28596 w 4530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30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813" y="20636"/>
                    <a:pt x="43052" y="23181"/>
                  </a:cubicBezTo>
                  <a:cubicBezTo>
                    <a:pt x="42291" y="25726"/>
                    <a:pt x="40010" y="30061"/>
                    <a:pt x="37286" y="30591"/>
                  </a:cubicBezTo>
                  <a:cubicBezTo>
                    <a:pt x="40761" y="32955"/>
                    <a:pt x="42987" y="30396"/>
                    <a:pt x="45306" y="37718"/>
                  </a:cubicBezTo>
                  <a:cubicBezTo>
                    <a:pt x="41915" y="32052"/>
                    <a:pt x="37294" y="34135"/>
                    <a:pt x="34840" y="35172"/>
                  </a:cubicBezTo>
                  <a:cubicBezTo>
                    <a:pt x="34186" y="37306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530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FFFFFF"/>
            </a:solidFill>
            <a:ln w="57150" cap="rnd">
              <a:solidFill>
                <a:schemeClr val="accent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pic>
          <p:nvPicPr>
            <p:cNvPr id="4099" name="Picture 3" descr="D:\ryuno\_徳島\コンテンツ制作\ストライプ_.png"/>
            <p:cNvPicPr>
              <a:picLocks noChangeAspect="1" noChangeArrowheads="1"/>
            </p:cNvPicPr>
            <p:nvPr/>
          </p:nvPicPr>
          <p:blipFill>
            <a:blip r:embed="rId11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4211" y="2399868"/>
              <a:ext cx="4499315" cy="2055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テキスト ボックス 91"/>
            <p:cNvSpPr txBox="1"/>
            <p:nvPr/>
          </p:nvSpPr>
          <p:spPr>
            <a:xfrm rot="811514">
              <a:off x="5560417" y="3029079"/>
              <a:ext cx="321510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どんど</a:t>
              </a:r>
              <a:r>
                <a:rPr lang="ja-JP" altLang="en-US" sz="2000" b="1" i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ん</a:t>
              </a:r>
              <a:r>
                <a:rPr lang="ja-JP" altLang="en-US" sz="20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メッセージが</a:t>
              </a:r>
              <a:endParaRPr lang="en-US" altLang="ja-JP" sz="20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0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きて、とまらない。</a:t>
              </a:r>
              <a:endParaRPr lang="en-US" altLang="ja-JP" sz="20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0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どうしよう</a:t>
              </a:r>
              <a:r>
                <a:rPr kumimoji="1" lang="ja-JP" altLang="en-US" sz="20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・・・</a:t>
              </a:r>
            </a:p>
          </p:txBody>
        </p:sp>
      </p:grpSp>
      <p:pic>
        <p:nvPicPr>
          <p:cNvPr id="43" name="図 4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427" y="1593494"/>
            <a:ext cx="5636717" cy="56367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C83D218-65A1-FBFD-8BD6-5333E6361B4C}"/>
              </a:ext>
            </a:extLst>
          </p:cNvPr>
          <p:cNvSpPr txBox="1"/>
          <p:nvPr/>
        </p:nvSpPr>
        <p:spPr>
          <a:xfrm>
            <a:off x="68349" y="877358"/>
            <a:ext cx="954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じゅうしょ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A5ECE12-8C30-08AE-9A8E-34E0793DA9D5}"/>
              </a:ext>
            </a:extLst>
          </p:cNvPr>
          <p:cNvSpPr txBox="1"/>
          <p:nvPr/>
        </p:nvSpPr>
        <p:spPr>
          <a:xfrm>
            <a:off x="1117485" y="877358"/>
            <a:ext cx="954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こうかい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B14CCBA-08AB-E9A4-B780-BEB46BC4C803}"/>
              </a:ext>
            </a:extLst>
          </p:cNvPr>
          <p:cNvSpPr txBox="1"/>
          <p:nvPr/>
        </p:nvSpPr>
        <p:spPr>
          <a:xfrm>
            <a:off x="5026750" y="877358"/>
            <a:ext cx="954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たいりょう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785EF17-ADF2-DAEF-3869-FA68548BF493}"/>
              </a:ext>
            </a:extLst>
          </p:cNvPr>
          <p:cNvSpPr txBox="1"/>
          <p:nvPr/>
        </p:nvSpPr>
        <p:spPr>
          <a:xfrm>
            <a:off x="1117484" y="1895198"/>
            <a:ext cx="954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ないよう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A40B4E2-09DE-F719-C31F-7F64D129C3FA}"/>
              </a:ext>
            </a:extLst>
          </p:cNvPr>
          <p:cNvSpPr txBox="1"/>
          <p:nvPr/>
        </p:nvSpPr>
        <p:spPr>
          <a:xfrm>
            <a:off x="84506" y="2471981"/>
            <a:ext cx="919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み なみ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8DF2F32-475A-272C-3306-AFF517745A24}"/>
              </a:ext>
            </a:extLst>
          </p:cNvPr>
          <p:cNvSpPr txBox="1"/>
          <p:nvPr/>
        </p:nvSpPr>
        <p:spPr>
          <a:xfrm>
            <a:off x="1891049" y="5895578"/>
            <a:ext cx="426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</a:t>
            </a: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8A73F10B-0AA5-A8D2-D51C-A079BE6DB622}"/>
              </a:ext>
            </a:extLst>
          </p:cNvPr>
          <p:cNvGrpSpPr/>
          <p:nvPr/>
        </p:nvGrpSpPr>
        <p:grpSpPr>
          <a:xfrm>
            <a:off x="6950515" y="5093968"/>
            <a:ext cx="1494407" cy="261610"/>
            <a:chOff x="6950515" y="5093968"/>
            <a:chExt cx="1494407" cy="261610"/>
          </a:xfrm>
        </p:grpSpPr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D8996AE9-C776-218D-808A-8197827FB39E}"/>
                </a:ext>
              </a:extLst>
            </p:cNvPr>
            <p:cNvSpPr txBox="1"/>
            <p:nvPr/>
          </p:nvSpPr>
          <p:spPr>
            <a:xfrm>
              <a:off x="6950515" y="5093968"/>
              <a:ext cx="4667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ちか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A72EF988-7A13-009F-F97F-5383821E5365}"/>
                </a:ext>
              </a:extLst>
            </p:cNvPr>
            <p:cNvSpPr txBox="1"/>
            <p:nvPr/>
          </p:nvSpPr>
          <p:spPr>
            <a:xfrm>
              <a:off x="7978128" y="5093968"/>
              <a:ext cx="4667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あそ</a:t>
              </a:r>
              <a:endParaRPr kumimoji="1" lang="ja-JP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1254EFB9-D77C-69AB-7053-62EC0784F909}"/>
              </a:ext>
            </a:extLst>
          </p:cNvPr>
          <p:cNvGrpSpPr/>
          <p:nvPr/>
        </p:nvGrpSpPr>
        <p:grpSpPr>
          <a:xfrm>
            <a:off x="7131780" y="5938254"/>
            <a:ext cx="792258" cy="276999"/>
            <a:chOff x="7131780" y="5938254"/>
            <a:chExt cx="792258" cy="276999"/>
          </a:xfrm>
        </p:grpSpPr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772CA7D4-3927-406C-4017-5D514293F454}"/>
                </a:ext>
              </a:extLst>
            </p:cNvPr>
            <p:cNvSpPr txBox="1"/>
            <p:nvPr/>
          </p:nvSpPr>
          <p:spPr>
            <a:xfrm>
              <a:off x="7131780" y="5938254"/>
              <a:ext cx="4924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いえ</a:t>
              </a: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D9C1993F-1240-EF9D-45D1-8FCB64549B8F}"/>
                </a:ext>
              </a:extLst>
            </p:cNvPr>
            <p:cNvSpPr txBox="1"/>
            <p:nvPr/>
          </p:nvSpPr>
          <p:spPr>
            <a:xfrm>
              <a:off x="7585483" y="5938254"/>
              <a:ext cx="3385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</a:t>
              </a:r>
              <a:endPara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16D0E65-9FF3-D4D4-D527-660256077A5B}"/>
              </a:ext>
            </a:extLst>
          </p:cNvPr>
          <p:cNvSpPr txBox="1"/>
          <p:nvPr/>
        </p:nvSpPr>
        <p:spPr>
          <a:xfrm>
            <a:off x="375014" y="44742"/>
            <a:ext cx="856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　まえ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2373715-B269-B814-4622-A300F93C128F}"/>
              </a:ext>
            </a:extLst>
          </p:cNvPr>
          <p:cNvSpPr txBox="1"/>
          <p:nvPr/>
        </p:nvSpPr>
        <p:spPr>
          <a:xfrm>
            <a:off x="1284951" y="44742"/>
            <a:ext cx="856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じゅうしょ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B532523-CB80-586C-743D-74935CA6CF31}"/>
              </a:ext>
            </a:extLst>
          </p:cNvPr>
          <p:cNvSpPr txBox="1"/>
          <p:nvPr/>
        </p:nvSpPr>
        <p:spPr>
          <a:xfrm>
            <a:off x="2194888" y="44742"/>
            <a:ext cx="856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しゃしん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9C22878-4F49-B6E7-D773-E1C8C3AAFE22}"/>
              </a:ext>
            </a:extLst>
          </p:cNvPr>
          <p:cNvSpPr txBox="1"/>
          <p:nvPr/>
        </p:nvSpPr>
        <p:spPr>
          <a:xfrm>
            <a:off x="3104825" y="44742"/>
            <a:ext cx="902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こうかい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027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3.</a:t>
            </a:r>
            <a:r>
              <a:rPr lang="ja-JP" altLang="en-US"/>
              <a:t> 名前、住所、写真を公開しない</a:t>
            </a:r>
            <a:endParaRPr lang="ja-JP" altLang="en-US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A92799B-4FF3-C834-9C18-23F619543D92}"/>
              </a:ext>
            </a:extLst>
          </p:cNvPr>
          <p:cNvGrpSpPr/>
          <p:nvPr/>
        </p:nvGrpSpPr>
        <p:grpSpPr>
          <a:xfrm>
            <a:off x="672641" y="410829"/>
            <a:ext cx="7625858" cy="2143125"/>
            <a:chOff x="672641" y="387544"/>
            <a:chExt cx="7625858" cy="2143125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5A3C2510-684D-3B6F-43CE-97C56DBEF0CB}"/>
                </a:ext>
              </a:extLst>
            </p:cNvPr>
            <p:cNvGrpSpPr/>
            <p:nvPr/>
          </p:nvGrpSpPr>
          <p:grpSpPr>
            <a:xfrm>
              <a:off x="672641" y="387544"/>
              <a:ext cx="7625858" cy="2143125"/>
              <a:chOff x="672641" y="425644"/>
              <a:chExt cx="7625858" cy="2143125"/>
            </a:xfrm>
          </p:grpSpPr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71488F5F-442D-BD78-8652-56C08C51AE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6802" y="425644"/>
                <a:ext cx="2151697" cy="2143125"/>
              </a:xfrm>
              <a:prstGeom prst="rect">
                <a:avLst/>
              </a:prstGeom>
            </p:spPr>
          </p:pic>
          <p:grpSp>
            <p:nvGrpSpPr>
              <p:cNvPr id="10" name="グループ化 9">
                <a:extLst>
                  <a:ext uri="{FF2B5EF4-FFF2-40B4-BE49-F238E27FC236}">
                    <a16:creationId xmlns:a16="http://schemas.microsoft.com/office/drawing/2014/main" id="{C323B2DC-AFCB-57B0-D485-152AF3DD1487}"/>
                  </a:ext>
                </a:extLst>
              </p:cNvPr>
              <p:cNvGrpSpPr/>
              <p:nvPr/>
            </p:nvGrpSpPr>
            <p:grpSpPr>
              <a:xfrm>
                <a:off x="672641" y="1103650"/>
                <a:ext cx="5661177" cy="1111992"/>
                <a:chOff x="672641" y="1103650"/>
                <a:chExt cx="5661177" cy="1111992"/>
              </a:xfrm>
            </p:grpSpPr>
            <p:sp>
              <p:nvSpPr>
                <p:cNvPr id="11" name="角丸四角形 28">
                  <a:extLst>
                    <a:ext uri="{FF2B5EF4-FFF2-40B4-BE49-F238E27FC236}">
                      <a16:creationId xmlns:a16="http://schemas.microsoft.com/office/drawing/2014/main" id="{81C39E55-C6C6-A4B3-04D2-1DBF8803E537}"/>
                    </a:ext>
                  </a:extLst>
                </p:cNvPr>
                <p:cNvSpPr/>
                <p:nvPr/>
              </p:nvSpPr>
              <p:spPr>
                <a:xfrm>
                  <a:off x="672641" y="1103650"/>
                  <a:ext cx="5661177" cy="1111992"/>
                </a:xfrm>
                <a:custGeom>
                  <a:avLst/>
                  <a:gdLst>
                    <a:gd name="connsiteX0" fmla="*/ 0 w 6516914"/>
                    <a:gd name="connsiteY0" fmla="*/ 555996 h 1111992"/>
                    <a:gd name="connsiteX1" fmla="*/ 555996 w 6516914"/>
                    <a:gd name="connsiteY1" fmla="*/ 0 h 1111992"/>
                    <a:gd name="connsiteX2" fmla="*/ 5960918 w 6516914"/>
                    <a:gd name="connsiteY2" fmla="*/ 0 h 1111992"/>
                    <a:gd name="connsiteX3" fmla="*/ 6516914 w 6516914"/>
                    <a:gd name="connsiteY3" fmla="*/ 555996 h 1111992"/>
                    <a:gd name="connsiteX4" fmla="*/ 6516914 w 6516914"/>
                    <a:gd name="connsiteY4" fmla="*/ 555996 h 1111992"/>
                    <a:gd name="connsiteX5" fmla="*/ 5960918 w 6516914"/>
                    <a:gd name="connsiteY5" fmla="*/ 1111992 h 1111992"/>
                    <a:gd name="connsiteX6" fmla="*/ 555996 w 6516914"/>
                    <a:gd name="connsiteY6" fmla="*/ 1111992 h 1111992"/>
                    <a:gd name="connsiteX7" fmla="*/ 0 w 6516914"/>
                    <a:gd name="connsiteY7" fmla="*/ 555996 h 1111992"/>
                    <a:gd name="connsiteX0" fmla="*/ 0 w 6555491"/>
                    <a:gd name="connsiteY0" fmla="*/ 555996 h 1111992"/>
                    <a:gd name="connsiteX1" fmla="*/ 555996 w 6555491"/>
                    <a:gd name="connsiteY1" fmla="*/ 0 h 1111992"/>
                    <a:gd name="connsiteX2" fmla="*/ 5960918 w 6555491"/>
                    <a:gd name="connsiteY2" fmla="*/ 0 h 1111992"/>
                    <a:gd name="connsiteX3" fmla="*/ 6478814 w 6555491"/>
                    <a:gd name="connsiteY3" fmla="*/ 350218 h 1111992"/>
                    <a:gd name="connsiteX4" fmla="*/ 6516914 w 6555491"/>
                    <a:gd name="connsiteY4" fmla="*/ 555996 h 1111992"/>
                    <a:gd name="connsiteX5" fmla="*/ 6516914 w 6555491"/>
                    <a:gd name="connsiteY5" fmla="*/ 555996 h 1111992"/>
                    <a:gd name="connsiteX6" fmla="*/ 5960918 w 6555491"/>
                    <a:gd name="connsiteY6" fmla="*/ 1111992 h 1111992"/>
                    <a:gd name="connsiteX7" fmla="*/ 555996 w 6555491"/>
                    <a:gd name="connsiteY7" fmla="*/ 1111992 h 1111992"/>
                    <a:gd name="connsiteX8" fmla="*/ 0 w 6555491"/>
                    <a:gd name="connsiteY8" fmla="*/ 555996 h 1111992"/>
                    <a:gd name="connsiteX0" fmla="*/ 0 w 6562480"/>
                    <a:gd name="connsiteY0" fmla="*/ 555996 h 1111992"/>
                    <a:gd name="connsiteX1" fmla="*/ 555996 w 6562480"/>
                    <a:gd name="connsiteY1" fmla="*/ 0 h 1111992"/>
                    <a:gd name="connsiteX2" fmla="*/ 5960918 w 6562480"/>
                    <a:gd name="connsiteY2" fmla="*/ 0 h 1111992"/>
                    <a:gd name="connsiteX3" fmla="*/ 6478814 w 6562480"/>
                    <a:gd name="connsiteY3" fmla="*/ 350218 h 1111992"/>
                    <a:gd name="connsiteX4" fmla="*/ 6516914 w 6562480"/>
                    <a:gd name="connsiteY4" fmla="*/ 555996 h 1111992"/>
                    <a:gd name="connsiteX5" fmla="*/ 6516914 w 6562480"/>
                    <a:gd name="connsiteY5" fmla="*/ 555996 h 1111992"/>
                    <a:gd name="connsiteX6" fmla="*/ 6491514 w 6562480"/>
                    <a:gd name="connsiteY6" fmla="*/ 756618 h 1111992"/>
                    <a:gd name="connsiteX7" fmla="*/ 5960918 w 6562480"/>
                    <a:gd name="connsiteY7" fmla="*/ 1111992 h 1111992"/>
                    <a:gd name="connsiteX8" fmla="*/ 555996 w 6562480"/>
                    <a:gd name="connsiteY8" fmla="*/ 1111992 h 1111992"/>
                    <a:gd name="connsiteX9" fmla="*/ 0 w 6562480"/>
                    <a:gd name="connsiteY9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6516914 w 7063014"/>
                    <a:gd name="connsiteY4" fmla="*/ 555996 h 1111992"/>
                    <a:gd name="connsiteX5" fmla="*/ 7063014 w 7063014"/>
                    <a:gd name="connsiteY5" fmla="*/ 555996 h 1111992"/>
                    <a:gd name="connsiteX6" fmla="*/ 6491514 w 7063014"/>
                    <a:gd name="connsiteY6" fmla="*/ 756618 h 1111992"/>
                    <a:gd name="connsiteX7" fmla="*/ 5960918 w 7063014"/>
                    <a:gd name="connsiteY7" fmla="*/ 1111992 h 1111992"/>
                    <a:gd name="connsiteX8" fmla="*/ 555996 w 7063014"/>
                    <a:gd name="connsiteY8" fmla="*/ 1111992 h 1111992"/>
                    <a:gd name="connsiteX9" fmla="*/ 0 w 7063014"/>
                    <a:gd name="connsiteY9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7566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63014" h="1111992">
                      <a:moveTo>
                        <a:pt x="0" y="555996"/>
                      </a:moveTo>
                      <a:cubicBezTo>
                        <a:pt x="0" y="248928"/>
                        <a:pt x="248928" y="0"/>
                        <a:pt x="555996" y="0"/>
                      </a:cubicBezTo>
                      <a:lnTo>
                        <a:pt x="5960918" y="0"/>
                      </a:lnTo>
                      <a:cubicBezTo>
                        <a:pt x="6509904" y="58370"/>
                        <a:pt x="6434832" y="314702"/>
                        <a:pt x="6491514" y="407368"/>
                      </a:cubicBezTo>
                      <a:cubicBezTo>
                        <a:pt x="6675196" y="500034"/>
                        <a:pt x="6825947" y="558113"/>
                        <a:pt x="7063014" y="555996"/>
                      </a:cubicBezTo>
                      <a:cubicBezTo>
                        <a:pt x="6855581" y="725329"/>
                        <a:pt x="6622280" y="714752"/>
                        <a:pt x="6491514" y="693118"/>
                      </a:cubicBezTo>
                      <a:cubicBezTo>
                        <a:pt x="6544898" y="849284"/>
                        <a:pt x="6385021" y="1078163"/>
                        <a:pt x="5960918" y="1111992"/>
                      </a:cubicBezTo>
                      <a:lnTo>
                        <a:pt x="555996" y="1111992"/>
                      </a:lnTo>
                      <a:cubicBezTo>
                        <a:pt x="248928" y="1111992"/>
                        <a:pt x="0" y="863064"/>
                        <a:pt x="0" y="555996"/>
                      </a:cubicBezTo>
                      <a:close/>
                    </a:path>
                  </a:pathLst>
                </a:custGeom>
                <a:ln w="381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B63CF8AA-8C72-2448-44B4-7301C5B4254C}"/>
                    </a:ext>
                  </a:extLst>
                </p:cNvPr>
                <p:cNvSpPr txBox="1"/>
                <p:nvPr/>
              </p:nvSpPr>
              <p:spPr>
                <a:xfrm>
                  <a:off x="672641" y="1224321"/>
                  <a:ext cx="5213809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1200"/>
                    </a:spcAft>
                  </a:pPr>
                  <a:r>
                    <a:rPr kumimoji="1"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なにがいけなかったのか</a:t>
                  </a:r>
                  <a:endParaRPr kumimoji="1" lang="en-US" altLang="ja-JP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  <a:p>
                  <a:pPr algn="ctr">
                    <a:spcAft>
                      <a:spcPts val="1200"/>
                    </a:spcAft>
                  </a:pPr>
                  <a:r>
                    <a:rPr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いっしょに考えてみよう！</a:t>
                  </a:r>
                  <a:endPara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</p:grp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A184F47C-92CB-8DA9-4F0F-9DB5C0617910}"/>
                </a:ext>
              </a:extLst>
            </p:cNvPr>
            <p:cNvSpPr txBox="1"/>
            <p:nvPr/>
          </p:nvSpPr>
          <p:spPr>
            <a:xfrm>
              <a:off x="2841934" y="1512550"/>
              <a:ext cx="591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62983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かんが</a:t>
              </a:r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A0DB836-A5CC-1B8C-C00B-B6F571AF9FD9}"/>
              </a:ext>
            </a:extLst>
          </p:cNvPr>
          <p:cNvSpPr txBox="1"/>
          <p:nvPr/>
        </p:nvSpPr>
        <p:spPr>
          <a:xfrm>
            <a:off x="375014" y="44742"/>
            <a:ext cx="856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　まえ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1E4389C-42A8-1D61-8629-39A1B1F4D80D}"/>
              </a:ext>
            </a:extLst>
          </p:cNvPr>
          <p:cNvSpPr txBox="1"/>
          <p:nvPr/>
        </p:nvSpPr>
        <p:spPr>
          <a:xfrm>
            <a:off x="1284951" y="44742"/>
            <a:ext cx="856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じゅうしょ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B448C0A-C277-3459-93A5-23DD5C216953}"/>
              </a:ext>
            </a:extLst>
          </p:cNvPr>
          <p:cNvSpPr txBox="1"/>
          <p:nvPr/>
        </p:nvSpPr>
        <p:spPr>
          <a:xfrm>
            <a:off x="2194888" y="44742"/>
            <a:ext cx="856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しゃしん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C74E985-581B-8CD2-DD1C-054803BD313A}"/>
              </a:ext>
            </a:extLst>
          </p:cNvPr>
          <p:cNvSpPr txBox="1"/>
          <p:nvPr/>
        </p:nvSpPr>
        <p:spPr>
          <a:xfrm>
            <a:off x="3104825" y="44742"/>
            <a:ext cx="902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こうかい</a:t>
            </a:r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A3F3A837-685D-4D8F-AAB4-9DD7DCBB7E18}"/>
              </a:ext>
            </a:extLst>
          </p:cNvPr>
          <p:cNvGrpSpPr/>
          <p:nvPr/>
        </p:nvGrpSpPr>
        <p:grpSpPr>
          <a:xfrm>
            <a:off x="125934" y="4743862"/>
            <a:ext cx="8732059" cy="3197809"/>
            <a:chOff x="125934" y="4743862"/>
            <a:chExt cx="8732059" cy="3197809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286006" y="4957544"/>
              <a:ext cx="8571987" cy="1812421"/>
              <a:chOff x="286006" y="4957544"/>
              <a:chExt cx="8571987" cy="1812421"/>
            </a:xfrm>
          </p:grpSpPr>
          <p:sp>
            <p:nvSpPr>
              <p:cNvPr id="57" name="角丸四角形 56"/>
              <p:cNvSpPr/>
              <p:nvPr/>
            </p:nvSpPr>
            <p:spPr>
              <a:xfrm>
                <a:off x="286006" y="4957544"/>
                <a:ext cx="8571987" cy="181242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574754" y="5162971"/>
                <a:ext cx="5498858" cy="1579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懸賞サイトなどに</a:t>
                </a:r>
                <a:r>
                  <a:rPr lang="en-US" altLang="ja-JP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､</a:t>
                </a: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名前や住所をおしえる場合でも、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入力しても大丈夫なのかどうかを</a:t>
                </a:r>
                <a:r>
                  <a:rPr lang="en-US" altLang="ja-JP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､</a:t>
                </a: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よく確認しましょう。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また、自分だけで判断しないで、家の人にも見てもらいましょう。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1C987418-7570-8422-70AA-ADBF7CCA0C40}"/>
                </a:ext>
              </a:extLst>
            </p:cNvPr>
            <p:cNvGrpSpPr/>
            <p:nvPr/>
          </p:nvGrpSpPr>
          <p:grpSpPr>
            <a:xfrm>
              <a:off x="125934" y="5020112"/>
              <a:ext cx="5268761" cy="1164346"/>
              <a:chOff x="125934" y="5020112"/>
              <a:chExt cx="5268761" cy="1164346"/>
            </a:xfrm>
          </p:grpSpPr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78725B2A-A24E-261F-5B80-7B8486FCDF41}"/>
                  </a:ext>
                </a:extLst>
              </p:cNvPr>
              <p:cNvSpPr txBox="1"/>
              <p:nvPr/>
            </p:nvSpPr>
            <p:spPr>
              <a:xfrm>
                <a:off x="321301" y="5020112"/>
                <a:ext cx="12865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けんしょう</a:t>
                </a:r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72853FD-5F76-43A9-8BA1-FC105D9A670C}"/>
                  </a:ext>
                </a:extLst>
              </p:cNvPr>
              <p:cNvSpPr txBox="1"/>
              <p:nvPr/>
            </p:nvSpPr>
            <p:spPr>
              <a:xfrm>
                <a:off x="2161295" y="5020112"/>
                <a:ext cx="112464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な まえ</a:t>
                </a:r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1A5D6AC7-AE22-BA41-F710-16C26B7F8231}"/>
                  </a:ext>
                </a:extLst>
              </p:cNvPr>
              <p:cNvSpPr txBox="1"/>
              <p:nvPr/>
            </p:nvSpPr>
            <p:spPr>
              <a:xfrm>
                <a:off x="2866358" y="5020112"/>
                <a:ext cx="131213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じゅうしょ</a:t>
                </a:r>
              </a:p>
            </p:txBody>
          </p:sp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2772B9A-326B-83A5-F101-5651F76AA0DC}"/>
                  </a:ext>
                </a:extLst>
              </p:cNvPr>
              <p:cNvSpPr txBox="1"/>
              <p:nvPr/>
            </p:nvSpPr>
            <p:spPr>
              <a:xfrm>
                <a:off x="4404272" y="5020112"/>
                <a:ext cx="990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ばあい</a:t>
                </a:r>
              </a:p>
            </p:txBody>
          </p: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153FBB3B-F007-40C9-9C29-4E1D3DB9382A}"/>
                  </a:ext>
                </a:extLst>
              </p:cNvPr>
              <p:cNvSpPr txBox="1"/>
              <p:nvPr/>
            </p:nvSpPr>
            <p:spPr>
              <a:xfrm>
                <a:off x="3761719" y="5473530"/>
                <a:ext cx="15874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かくにん</a:t>
                </a:r>
              </a:p>
            </p:txBody>
          </p: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A72C2E7-E71B-DAE9-199F-01B3604A19DC}"/>
                  </a:ext>
                </a:extLst>
              </p:cNvPr>
              <p:cNvSpPr txBox="1"/>
              <p:nvPr/>
            </p:nvSpPr>
            <p:spPr>
              <a:xfrm>
                <a:off x="982235" y="5907459"/>
                <a:ext cx="10323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じ ぶん</a:t>
                </a:r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AC174B6-1E9F-5DAB-9093-764EBF278D5F}"/>
                  </a:ext>
                </a:extLst>
              </p:cNvPr>
              <p:cNvSpPr txBox="1"/>
              <p:nvPr/>
            </p:nvSpPr>
            <p:spPr>
              <a:xfrm>
                <a:off x="2014596" y="5907459"/>
                <a:ext cx="12105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はんだん</a:t>
                </a:r>
              </a:p>
            </p:txBody>
          </p:sp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1482BCC-10AA-39E8-5201-0395B172C51F}"/>
                  </a:ext>
                </a:extLst>
              </p:cNvPr>
              <p:cNvSpPr txBox="1"/>
              <p:nvPr/>
            </p:nvSpPr>
            <p:spPr>
              <a:xfrm>
                <a:off x="3517223" y="5907459"/>
                <a:ext cx="9296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いえ</a:t>
                </a:r>
              </a:p>
            </p:txBody>
          </p:sp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1CAAC73-00E5-AD85-3CE5-7AB477BA0D4E}"/>
                  </a:ext>
                </a:extLst>
              </p:cNvPr>
              <p:cNvSpPr txBox="1"/>
              <p:nvPr/>
            </p:nvSpPr>
            <p:spPr>
              <a:xfrm>
                <a:off x="125934" y="5473530"/>
                <a:ext cx="15874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にゅうりょく</a:t>
                </a:r>
              </a:p>
            </p:txBody>
          </p:sp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1BF1A66C-3427-AA25-E45B-F8AF001ECF48}"/>
                  </a:ext>
                </a:extLst>
              </p:cNvPr>
              <p:cNvSpPr txBox="1"/>
              <p:nvPr/>
            </p:nvSpPr>
            <p:spPr>
              <a:xfrm>
                <a:off x="1348107" y="5473530"/>
                <a:ext cx="15874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だいじょうぶ</a:t>
                </a:r>
              </a:p>
            </p:txBody>
          </p:sp>
        </p:grp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992BBB01-3502-2400-6105-6BB912077FFC}"/>
                </a:ext>
              </a:extLst>
            </p:cNvPr>
            <p:cNvGrpSpPr/>
            <p:nvPr/>
          </p:nvGrpSpPr>
          <p:grpSpPr>
            <a:xfrm>
              <a:off x="6107526" y="4743862"/>
              <a:ext cx="2663420" cy="3197809"/>
              <a:chOff x="6107526" y="4743862"/>
              <a:chExt cx="2663420" cy="3197809"/>
            </a:xfrm>
          </p:grpSpPr>
          <p:pic>
            <p:nvPicPr>
              <p:cNvPr id="40" name="Picture 2">
                <a:extLst>
                  <a:ext uri="{FF2B5EF4-FFF2-40B4-BE49-F238E27FC236}">
                    <a16:creationId xmlns:a16="http://schemas.microsoft.com/office/drawing/2014/main" id="{9C6415EF-A72D-9DC3-52CA-E83427736F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7526" y="4743862"/>
                <a:ext cx="2663420" cy="31978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1" name="正方形/長方形 32">
                <a:extLst>
                  <a:ext uri="{FF2B5EF4-FFF2-40B4-BE49-F238E27FC236}">
                    <a16:creationId xmlns:a16="http://schemas.microsoft.com/office/drawing/2014/main" id="{52C9B9F7-6F6C-23F2-0987-7C42D9A74714}"/>
                  </a:ext>
                </a:extLst>
              </p:cNvPr>
              <p:cNvSpPr/>
              <p:nvPr/>
            </p:nvSpPr>
            <p:spPr>
              <a:xfrm rot="258873">
                <a:off x="6625517" y="5271306"/>
                <a:ext cx="1694192" cy="500053"/>
              </a:xfrm>
              <a:custGeom>
                <a:avLst/>
                <a:gdLst>
                  <a:gd name="connsiteX0" fmla="*/ 0 w 1498777"/>
                  <a:gd name="connsiteY0" fmla="*/ 0 h 430739"/>
                  <a:gd name="connsiteX1" fmla="*/ 1498777 w 1498777"/>
                  <a:gd name="connsiteY1" fmla="*/ 0 h 430739"/>
                  <a:gd name="connsiteX2" fmla="*/ 1498777 w 1498777"/>
                  <a:gd name="connsiteY2" fmla="*/ 430739 h 430739"/>
                  <a:gd name="connsiteX3" fmla="*/ 0 w 1498777"/>
                  <a:gd name="connsiteY3" fmla="*/ 430739 h 430739"/>
                  <a:gd name="connsiteX4" fmla="*/ 0 w 1498777"/>
                  <a:gd name="connsiteY4" fmla="*/ 0 h 430739"/>
                  <a:gd name="connsiteX0" fmla="*/ 35650 w 1534427"/>
                  <a:gd name="connsiteY0" fmla="*/ 0 h 430882"/>
                  <a:gd name="connsiteX1" fmla="*/ 1534427 w 1534427"/>
                  <a:gd name="connsiteY1" fmla="*/ 0 h 430882"/>
                  <a:gd name="connsiteX2" fmla="*/ 1534427 w 1534427"/>
                  <a:gd name="connsiteY2" fmla="*/ 430739 h 430882"/>
                  <a:gd name="connsiteX3" fmla="*/ 0 w 1534427"/>
                  <a:gd name="connsiteY3" fmla="*/ 430882 h 430882"/>
                  <a:gd name="connsiteX4" fmla="*/ 35650 w 1534427"/>
                  <a:gd name="connsiteY4" fmla="*/ 0 h 430882"/>
                  <a:gd name="connsiteX0" fmla="*/ 35650 w 1534427"/>
                  <a:gd name="connsiteY0" fmla="*/ 0 h 434369"/>
                  <a:gd name="connsiteX1" fmla="*/ 1534427 w 1534427"/>
                  <a:gd name="connsiteY1" fmla="*/ 0 h 434369"/>
                  <a:gd name="connsiteX2" fmla="*/ 1486304 w 1534427"/>
                  <a:gd name="connsiteY2" fmla="*/ 434369 h 434369"/>
                  <a:gd name="connsiteX3" fmla="*/ 0 w 1534427"/>
                  <a:gd name="connsiteY3" fmla="*/ 430882 h 434369"/>
                  <a:gd name="connsiteX4" fmla="*/ 35650 w 1534427"/>
                  <a:gd name="connsiteY4" fmla="*/ 0 h 434369"/>
                  <a:gd name="connsiteX0" fmla="*/ 35650 w 1534427"/>
                  <a:gd name="connsiteY0" fmla="*/ 0 h 433795"/>
                  <a:gd name="connsiteX1" fmla="*/ 1534427 w 1534427"/>
                  <a:gd name="connsiteY1" fmla="*/ 0 h 433795"/>
                  <a:gd name="connsiteX2" fmla="*/ 1493902 w 1534427"/>
                  <a:gd name="connsiteY2" fmla="*/ 433795 h 433795"/>
                  <a:gd name="connsiteX3" fmla="*/ 0 w 1534427"/>
                  <a:gd name="connsiteY3" fmla="*/ 430882 h 433795"/>
                  <a:gd name="connsiteX4" fmla="*/ 35650 w 1534427"/>
                  <a:gd name="connsiteY4" fmla="*/ 0 h 433795"/>
                  <a:gd name="connsiteX0" fmla="*/ 35650 w 1539924"/>
                  <a:gd name="connsiteY0" fmla="*/ 28434 h 462229"/>
                  <a:gd name="connsiteX1" fmla="*/ 1539924 w 1539924"/>
                  <a:gd name="connsiteY1" fmla="*/ 0 h 462229"/>
                  <a:gd name="connsiteX2" fmla="*/ 1493902 w 1539924"/>
                  <a:gd name="connsiteY2" fmla="*/ 462229 h 462229"/>
                  <a:gd name="connsiteX3" fmla="*/ 0 w 1539924"/>
                  <a:gd name="connsiteY3" fmla="*/ 459316 h 462229"/>
                  <a:gd name="connsiteX4" fmla="*/ 35650 w 1539924"/>
                  <a:gd name="connsiteY4" fmla="*/ 28434 h 462229"/>
                  <a:gd name="connsiteX0" fmla="*/ 35650 w 1539924"/>
                  <a:gd name="connsiteY0" fmla="*/ 28434 h 459316"/>
                  <a:gd name="connsiteX1" fmla="*/ 1539924 w 1539924"/>
                  <a:gd name="connsiteY1" fmla="*/ 0 h 459316"/>
                  <a:gd name="connsiteX2" fmla="*/ 1499399 w 1539924"/>
                  <a:gd name="connsiteY2" fmla="*/ 433795 h 459316"/>
                  <a:gd name="connsiteX3" fmla="*/ 0 w 1539924"/>
                  <a:gd name="connsiteY3" fmla="*/ 459316 h 459316"/>
                  <a:gd name="connsiteX4" fmla="*/ 35650 w 1539924"/>
                  <a:gd name="connsiteY4" fmla="*/ 28434 h 459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9924" h="459316">
                    <a:moveTo>
                      <a:pt x="35650" y="28434"/>
                    </a:moveTo>
                    <a:lnTo>
                      <a:pt x="1539924" y="0"/>
                    </a:lnTo>
                    <a:lnTo>
                      <a:pt x="1499399" y="433795"/>
                    </a:lnTo>
                    <a:lnTo>
                      <a:pt x="0" y="459316"/>
                    </a:lnTo>
                    <a:lnTo>
                      <a:pt x="35650" y="28434"/>
                    </a:lnTo>
                    <a:close/>
                  </a:path>
                </a:pathLst>
              </a:custGeom>
              <a:gradFill>
                <a:gsLst>
                  <a:gs pos="0">
                    <a:srgbClr val="FFCCB1"/>
                  </a:gs>
                  <a:gs pos="100000">
                    <a:srgbClr val="FFB793"/>
                  </a:gs>
                </a:gsLst>
                <a:lin ang="5400000" scaled="1"/>
              </a:gradFill>
              <a:ln>
                <a:solidFill>
                  <a:srgbClr val="FFA76B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ja-JP" altLang="en-US" sz="1200" b="1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プレゼントキャンペーン</a:t>
                </a:r>
                <a:br>
                  <a:rPr lang="en-US" altLang="ja-JP" sz="1200" b="1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</a:br>
                <a:r>
                  <a:rPr lang="ja-JP" altLang="en-US" sz="1200" b="1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おうぼサイト</a:t>
                </a:r>
                <a:endParaRPr kumimoji="1" lang="ja-JP" altLang="en-US" sz="1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D3BCB0A7-0543-472C-B478-E79433402C87}"/>
              </a:ext>
            </a:extLst>
          </p:cNvPr>
          <p:cNvGrpSpPr/>
          <p:nvPr/>
        </p:nvGrpSpPr>
        <p:grpSpPr>
          <a:xfrm>
            <a:off x="209786" y="2469476"/>
            <a:ext cx="8648208" cy="2670641"/>
            <a:chOff x="209786" y="2469476"/>
            <a:chExt cx="8648208" cy="2670641"/>
          </a:xfrm>
        </p:grpSpPr>
        <p:sp>
          <p:nvSpPr>
            <p:cNvPr id="56" name="角丸四角形 55"/>
            <p:cNvSpPr/>
            <p:nvPr/>
          </p:nvSpPr>
          <p:spPr>
            <a:xfrm>
              <a:off x="286007" y="2469476"/>
              <a:ext cx="8571987" cy="2301489"/>
            </a:xfrm>
            <a:prstGeom prst="roundRect">
              <a:avLst>
                <a:gd name="adj" fmla="val 1264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 cap="rnd" cmpd="sng" algn="ctr">
              <a:solidFill>
                <a:schemeClr val="accent6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4010078" y="2654135"/>
              <a:ext cx="4847915" cy="2144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個人情報をインターネットに公開してはいけませ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ん。名前や住所、写真などが広がってしまうと、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完全に消すことはできないのです。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たとえ</a:t>
              </a:r>
              <a:r>
                <a: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､</a:t>
              </a: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メンバーが限定されている</a:t>
              </a:r>
              <a:r>
                <a: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SNS</a:t>
              </a: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でも、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けっして安全ではありません。</a:t>
              </a:r>
            </a:p>
          </p:txBody>
        </p:sp>
        <p:sp>
          <p:nvSpPr>
            <p:cNvPr id="68" name="雲 31"/>
            <p:cNvSpPr/>
            <p:nvPr/>
          </p:nvSpPr>
          <p:spPr>
            <a:xfrm rot="243905" flipH="1">
              <a:off x="1459456" y="2511150"/>
              <a:ext cx="2593878" cy="1351035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80" y="30755"/>
                    <a:pt x="37355" y="31595"/>
                    <a:pt x="37012" y="32109"/>
                  </a:cubicBezTo>
                  <a:cubicBezTo>
                    <a:pt x="37971" y="31489"/>
                    <a:pt x="40489" y="32793"/>
                    <a:pt x="39313" y="36007"/>
                  </a:cubicBezTo>
                  <a:cubicBezTo>
                    <a:pt x="38504" y="38128"/>
                    <a:pt x="35744" y="37404"/>
                    <a:pt x="36050" y="35003"/>
                  </a:cubicBezTo>
                  <a:cubicBezTo>
                    <a:pt x="35764" y="35454"/>
                    <a:pt x="35423" y="35938"/>
                    <a:pt x="35118" y="36183"/>
                  </a:cubicBezTo>
                  <a:cubicBezTo>
                    <a:pt x="34125" y="36981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  <a:rou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36" t="21150" r="19309"/>
            <a:stretch/>
          </p:blipFill>
          <p:spPr>
            <a:xfrm flipH="1">
              <a:off x="209786" y="2489001"/>
              <a:ext cx="1685925" cy="22548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テキスト ボックス 44"/>
            <p:cNvSpPr txBox="1"/>
            <p:nvPr/>
          </p:nvSpPr>
          <p:spPr>
            <a:xfrm rot="433677">
              <a:off x="1647105" y="2843610"/>
              <a:ext cx="23363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友</a:t>
              </a:r>
              <a:r>
                <a:rPr lang="ja-JP" altLang="en-US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だち</a:t>
              </a:r>
              <a:r>
                <a:rPr kumimoji="1" lang="ja-JP" altLang="en-US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しか見てない</a:t>
              </a:r>
              <a:endParaRPr kumimoji="1" lang="en-US" altLang="ja-JP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kumimoji="1" lang="ja-JP" altLang="en-US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から、</a:t>
              </a:r>
              <a:r>
                <a:rPr lang="ja-JP" altLang="en-US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だいじょうぶ。</a:t>
              </a:r>
              <a:endParaRPr kumimoji="1" lang="ja-JP" altLang="en-US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8EE7AF2F-C9E2-C0F7-50E2-92CDCAD2550C}"/>
                </a:ext>
              </a:extLst>
            </p:cNvPr>
            <p:cNvSpPr txBox="1"/>
            <p:nvPr/>
          </p:nvSpPr>
          <p:spPr>
            <a:xfrm>
              <a:off x="3839986" y="2538909"/>
              <a:ext cx="1587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こじんじょうほう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EC2AAA98-DC41-C895-17CB-8C8D46226D15}"/>
                </a:ext>
              </a:extLst>
            </p:cNvPr>
            <p:cNvSpPr txBox="1"/>
            <p:nvPr/>
          </p:nvSpPr>
          <p:spPr>
            <a:xfrm>
              <a:off x="6541769" y="2538909"/>
              <a:ext cx="10525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こうかい</a:t>
              </a:r>
              <a:endPara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1E0D741-30EC-1556-4F73-CC9BA8077477}"/>
                </a:ext>
              </a:extLst>
            </p:cNvPr>
            <p:cNvSpPr txBox="1"/>
            <p:nvPr/>
          </p:nvSpPr>
          <p:spPr>
            <a:xfrm>
              <a:off x="4201290" y="2972359"/>
              <a:ext cx="11029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な まえ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2CF080AC-1CC5-3F3D-2D5F-7B446E5B6EB1}"/>
                </a:ext>
              </a:extLst>
            </p:cNvPr>
            <p:cNvSpPr txBox="1"/>
            <p:nvPr/>
          </p:nvSpPr>
          <p:spPr>
            <a:xfrm>
              <a:off x="4943541" y="2972359"/>
              <a:ext cx="10235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じゅうしょ</a:t>
              </a:r>
              <a:endParaRPr kumimoji="1" lang="ja-JP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2AFDF47D-F49F-DB27-6016-ADFA8E6C863C}"/>
                </a:ext>
              </a:extLst>
            </p:cNvPr>
            <p:cNvSpPr txBox="1"/>
            <p:nvPr/>
          </p:nvSpPr>
          <p:spPr>
            <a:xfrm>
              <a:off x="5575859" y="2972359"/>
              <a:ext cx="11029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しゃしん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364867E9-5CA4-DB82-6387-F788DDBC2FE6}"/>
                </a:ext>
              </a:extLst>
            </p:cNvPr>
            <p:cNvSpPr txBox="1"/>
            <p:nvPr/>
          </p:nvSpPr>
          <p:spPr>
            <a:xfrm>
              <a:off x="6811330" y="2972359"/>
              <a:ext cx="5881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ひろ</a:t>
              </a:r>
              <a:endParaRPr kumimoji="1" lang="ja-JP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BCBFA089-573B-756D-CC05-ACE84F716EB4}"/>
                </a:ext>
              </a:extLst>
            </p:cNvPr>
            <p:cNvSpPr txBox="1"/>
            <p:nvPr/>
          </p:nvSpPr>
          <p:spPr>
            <a:xfrm>
              <a:off x="3789002" y="3406966"/>
              <a:ext cx="11029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かんぜん</a:t>
              </a:r>
              <a:endPara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9A1A2168-8416-3844-4065-FA36B30A0AC8}"/>
                </a:ext>
              </a:extLst>
            </p:cNvPr>
            <p:cNvSpPr txBox="1"/>
            <p:nvPr/>
          </p:nvSpPr>
          <p:spPr>
            <a:xfrm>
              <a:off x="4577921" y="3406966"/>
              <a:ext cx="7308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け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2B38984A-F062-0DEF-F889-D2D13AB06132}"/>
                </a:ext>
              </a:extLst>
            </p:cNvPr>
            <p:cNvSpPr txBox="1"/>
            <p:nvPr/>
          </p:nvSpPr>
          <p:spPr>
            <a:xfrm>
              <a:off x="5489254" y="3825308"/>
              <a:ext cx="10525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げんてい</a:t>
              </a: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44962751-B3B5-9EAD-ED5D-988802B19CE2}"/>
                </a:ext>
              </a:extLst>
            </p:cNvPr>
            <p:cNvSpPr txBox="1"/>
            <p:nvPr/>
          </p:nvSpPr>
          <p:spPr>
            <a:xfrm>
              <a:off x="4633716" y="4257637"/>
              <a:ext cx="10235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あんぜん</a:t>
              </a:r>
            </a:p>
          </p:txBody>
        </p:sp>
        <p:sp>
          <p:nvSpPr>
            <p:cNvPr id="66" name="乗算記号 65"/>
            <p:cNvSpPr/>
            <p:nvPr/>
          </p:nvSpPr>
          <p:spPr>
            <a:xfrm rot="20932626">
              <a:off x="1054157" y="3126332"/>
              <a:ext cx="2040134" cy="2013785"/>
            </a:xfrm>
            <a:prstGeom prst="mathMultiply">
              <a:avLst>
                <a:gd name="adj1" fmla="val 13871"/>
              </a:avLst>
            </a:prstGeom>
            <a:solidFill>
              <a:schemeClr val="bg1">
                <a:alpha val="80000"/>
              </a:schemeClr>
            </a:solidFill>
            <a:ln w="38100">
              <a:solidFill>
                <a:schemeClr val="tx1"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8650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</a:t>
            </a:r>
            <a:r>
              <a:rPr lang="ja-JP" altLang="en-US" dirty="0"/>
              <a:t> 名前、住所、写真を公開しない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1444624" y="733232"/>
            <a:ext cx="7566026" cy="2933893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3232"/>
            <a:ext cx="1996568" cy="194727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222216" y="1288728"/>
            <a:ext cx="61216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名前や住所などの個人情報をうっかり公開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すると、悪い人に利用されて、自分や家族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が犯罪にまきこまれることもあります。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自分や家族の情報は、大切に守りましょう。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-63784" y="4346447"/>
            <a:ext cx="4572000" cy="2240620"/>
            <a:chOff x="373154" y="4520673"/>
            <a:chExt cx="4572000" cy="2240620"/>
          </a:xfrm>
        </p:grpSpPr>
        <p:sp>
          <p:nvSpPr>
            <p:cNvPr id="18" name="雲 31"/>
            <p:cNvSpPr/>
            <p:nvPr/>
          </p:nvSpPr>
          <p:spPr>
            <a:xfrm rot="197991">
              <a:off x="873042" y="4520673"/>
              <a:ext cx="3424674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 rot="21098764">
              <a:off x="373154" y="4921514"/>
              <a:ext cx="4572000" cy="12311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spcAft>
                  <a:spcPts val="1200"/>
                </a:spcAft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自分や家族の</a:t>
              </a:r>
              <a:endParaRPr kumimoji="0" lang="en-US" altLang="ja-JP" sz="3200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spcAft>
                  <a:spcPts val="1200"/>
                </a:spcAft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情報は大切に</a:t>
              </a:r>
            </a:p>
          </p:txBody>
        </p:sp>
      </p:grpSp>
      <p:pic>
        <p:nvPicPr>
          <p:cNvPr id="12" name="図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86" y="2025116"/>
            <a:ext cx="4844614" cy="48446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74EFBF1-3C71-059C-4F1C-41EE762DF057}"/>
              </a:ext>
            </a:extLst>
          </p:cNvPr>
          <p:cNvSpPr txBox="1"/>
          <p:nvPr/>
        </p:nvSpPr>
        <p:spPr>
          <a:xfrm>
            <a:off x="2240408" y="1102149"/>
            <a:ext cx="777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 まえ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A7E5168-33CB-32F3-EEE9-401DCB0ACAD7}"/>
              </a:ext>
            </a:extLst>
          </p:cNvPr>
          <p:cNvSpPr txBox="1"/>
          <p:nvPr/>
        </p:nvSpPr>
        <p:spPr>
          <a:xfrm>
            <a:off x="3036192" y="1102149"/>
            <a:ext cx="1103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じゅうしょ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A61DA5-739A-B345-386B-550DE6EB8624}"/>
              </a:ext>
            </a:extLst>
          </p:cNvPr>
          <p:cNvSpPr txBox="1"/>
          <p:nvPr/>
        </p:nvSpPr>
        <p:spPr>
          <a:xfrm>
            <a:off x="4598059" y="1102149"/>
            <a:ext cx="151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こじんじょうほう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98B1F71-C4D2-4273-1A0D-EA33FB26F5A5}"/>
              </a:ext>
            </a:extLst>
          </p:cNvPr>
          <p:cNvSpPr txBox="1"/>
          <p:nvPr/>
        </p:nvSpPr>
        <p:spPr>
          <a:xfrm>
            <a:off x="7173203" y="1102149"/>
            <a:ext cx="1225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こうかい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6862BAE-84C8-3292-032F-027D1F88D211}"/>
              </a:ext>
            </a:extLst>
          </p:cNvPr>
          <p:cNvSpPr txBox="1"/>
          <p:nvPr/>
        </p:nvSpPr>
        <p:spPr>
          <a:xfrm>
            <a:off x="4487827" y="1635482"/>
            <a:ext cx="1225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り よう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2230066-BC45-6F8A-490B-D9DCD8029D7D}"/>
              </a:ext>
            </a:extLst>
          </p:cNvPr>
          <p:cNvSpPr txBox="1"/>
          <p:nvPr/>
        </p:nvSpPr>
        <p:spPr>
          <a:xfrm>
            <a:off x="3068753" y="1635482"/>
            <a:ext cx="1225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わる</a:t>
            </a:r>
            <a:endParaRPr kumimoji="1" lang="ja-JP" altLang="en-US" sz="1200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E7CE381-BA2E-04B2-F6CD-99C5C7A118F6}"/>
              </a:ext>
            </a:extLst>
          </p:cNvPr>
          <p:cNvSpPr txBox="1"/>
          <p:nvPr/>
        </p:nvSpPr>
        <p:spPr>
          <a:xfrm>
            <a:off x="6284667" y="1635482"/>
            <a:ext cx="1225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じ ぶん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CE7E3C3-BCB4-0894-820C-63DB0EB10816}"/>
              </a:ext>
            </a:extLst>
          </p:cNvPr>
          <p:cNvSpPr txBox="1"/>
          <p:nvPr/>
        </p:nvSpPr>
        <p:spPr>
          <a:xfrm>
            <a:off x="7191490" y="1635482"/>
            <a:ext cx="1225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かぞく</a:t>
            </a:r>
            <a:endParaRPr kumimoji="1" lang="ja-JP" altLang="en-US" sz="1200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BE13E41-5550-A010-41FD-28C8E4BA7191}"/>
              </a:ext>
            </a:extLst>
          </p:cNvPr>
          <p:cNvSpPr txBox="1"/>
          <p:nvPr/>
        </p:nvSpPr>
        <p:spPr>
          <a:xfrm>
            <a:off x="2325471" y="2130711"/>
            <a:ext cx="1225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はんざい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A6CF7E3-085F-95F7-BC71-116D1468F401}"/>
              </a:ext>
            </a:extLst>
          </p:cNvPr>
          <p:cNvSpPr txBox="1"/>
          <p:nvPr/>
        </p:nvSpPr>
        <p:spPr>
          <a:xfrm>
            <a:off x="2959736" y="2666580"/>
            <a:ext cx="1225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かぞく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DF11D5C-3C9D-0732-100B-78101D9ACD58}"/>
              </a:ext>
            </a:extLst>
          </p:cNvPr>
          <p:cNvSpPr txBox="1"/>
          <p:nvPr/>
        </p:nvSpPr>
        <p:spPr>
          <a:xfrm>
            <a:off x="2008145" y="2666580"/>
            <a:ext cx="1225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じ </a:t>
            </a:r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ぶん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5899811-2FFC-F922-C6B6-68CF8FFBD272}"/>
              </a:ext>
            </a:extLst>
          </p:cNvPr>
          <p:cNvSpPr txBox="1"/>
          <p:nvPr/>
        </p:nvSpPr>
        <p:spPr>
          <a:xfrm>
            <a:off x="3852370" y="2666580"/>
            <a:ext cx="1225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じょうほう</a:t>
            </a:r>
            <a:endParaRPr kumimoji="1" lang="ja-JP" altLang="en-US" sz="1200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3D902F5-D13A-1085-7353-01C0CD743BDC}"/>
              </a:ext>
            </a:extLst>
          </p:cNvPr>
          <p:cNvSpPr txBox="1"/>
          <p:nvPr/>
        </p:nvSpPr>
        <p:spPr>
          <a:xfrm>
            <a:off x="5053105" y="2666580"/>
            <a:ext cx="1225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たいせつ</a:t>
            </a:r>
            <a:endParaRPr kumimoji="1" lang="ja-JP" altLang="en-US" sz="1200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B7C2D8B-7A15-89C4-8412-1EE093F47050}"/>
              </a:ext>
            </a:extLst>
          </p:cNvPr>
          <p:cNvSpPr txBox="1"/>
          <p:nvPr/>
        </p:nvSpPr>
        <p:spPr>
          <a:xfrm>
            <a:off x="5803349" y="2666580"/>
            <a:ext cx="1225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まも</a:t>
            </a:r>
            <a:endParaRPr kumimoji="1" lang="ja-JP" altLang="en-US" sz="1200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25224A2E-6086-C11A-3288-9A8F97B97742}"/>
              </a:ext>
            </a:extLst>
          </p:cNvPr>
          <p:cNvGrpSpPr/>
          <p:nvPr/>
        </p:nvGrpSpPr>
        <p:grpSpPr>
          <a:xfrm>
            <a:off x="768557" y="4578967"/>
            <a:ext cx="2506648" cy="1097447"/>
            <a:chOff x="768557" y="4578967"/>
            <a:chExt cx="2506648" cy="1097447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2D5D125E-BFEF-7A55-02EB-833D4178F15E}"/>
                </a:ext>
              </a:extLst>
            </p:cNvPr>
            <p:cNvSpPr txBox="1"/>
            <p:nvPr/>
          </p:nvSpPr>
          <p:spPr>
            <a:xfrm rot="21120000">
              <a:off x="768557" y="4752264"/>
              <a:ext cx="12254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じ ぶん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9448D7B1-E57E-FD84-C1CA-AF9D123193D1}"/>
                </a:ext>
              </a:extLst>
            </p:cNvPr>
            <p:cNvSpPr txBox="1"/>
            <p:nvPr/>
          </p:nvSpPr>
          <p:spPr>
            <a:xfrm rot="21120000">
              <a:off x="1955533" y="4578967"/>
              <a:ext cx="12254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かぞく</a:t>
              </a: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89E72D01-35D3-8DF9-7238-3D4A48CD637B}"/>
                </a:ext>
              </a:extLst>
            </p:cNvPr>
            <p:cNvSpPr txBox="1"/>
            <p:nvPr/>
          </p:nvSpPr>
          <p:spPr>
            <a:xfrm rot="21120000">
              <a:off x="907778" y="5399415"/>
              <a:ext cx="12254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じょうほう</a:t>
              </a:r>
              <a:endParaRPr kumimoji="1" lang="ja-JP" altLang="en-US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49456E3C-50A9-8863-1904-CAFE42E2E315}"/>
                </a:ext>
              </a:extLst>
            </p:cNvPr>
            <p:cNvSpPr txBox="1"/>
            <p:nvPr/>
          </p:nvSpPr>
          <p:spPr>
            <a:xfrm rot="21120000">
              <a:off x="2049740" y="5213459"/>
              <a:ext cx="12254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たいせつ</a:t>
              </a: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AEB4B5A-1129-89AE-CC49-D4F637B20247}"/>
              </a:ext>
            </a:extLst>
          </p:cNvPr>
          <p:cNvSpPr txBox="1"/>
          <p:nvPr/>
        </p:nvSpPr>
        <p:spPr>
          <a:xfrm>
            <a:off x="375014" y="44742"/>
            <a:ext cx="856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　まえ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BCD0FB0-9D32-252A-2C7C-A392C6558C06}"/>
              </a:ext>
            </a:extLst>
          </p:cNvPr>
          <p:cNvSpPr txBox="1"/>
          <p:nvPr/>
        </p:nvSpPr>
        <p:spPr>
          <a:xfrm>
            <a:off x="1284951" y="44742"/>
            <a:ext cx="856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じゅうしょ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76EA4D5-DFAD-E05E-526E-E9D94603A488}"/>
              </a:ext>
            </a:extLst>
          </p:cNvPr>
          <p:cNvSpPr txBox="1"/>
          <p:nvPr/>
        </p:nvSpPr>
        <p:spPr>
          <a:xfrm>
            <a:off x="2194888" y="44742"/>
            <a:ext cx="856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しゃしん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04FD63C-EDF3-0850-001F-46731B370DDE}"/>
              </a:ext>
            </a:extLst>
          </p:cNvPr>
          <p:cNvSpPr txBox="1"/>
          <p:nvPr/>
        </p:nvSpPr>
        <p:spPr>
          <a:xfrm>
            <a:off x="3104825" y="44742"/>
            <a:ext cx="902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こうかい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87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3話 名前、住所、写真を公開しない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539</Words>
  <Application>Microsoft Office PowerPoint</Application>
  <PresentationFormat>画面に合わせる (4:3)</PresentationFormat>
  <Paragraphs>135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だい3話 名前、住所、写真を 公開しない</vt:lpstr>
      <vt:lpstr>3. 名前、住所、写真を公開しない</vt:lpstr>
      <vt:lpstr>3. 名前、住所、写真を公開しない</vt:lpstr>
      <vt:lpstr>3. 名前、住所、写真を公開しない</vt:lpstr>
      <vt:lpstr>3. 名前、住所、写真を公開しない</vt:lpstr>
      <vt:lpstr>3. 名前、住所、写真を公開しない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2023-02-17T01:44:07Z</dcterms:created>
  <dcterms:modified xsi:type="dcterms:W3CDTF">2023-02-17T01:44:12Z</dcterms:modified>
</cp:coreProperties>
</file>