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463" r:id="rId2"/>
    <p:sldId id="464" r:id="rId3"/>
    <p:sldId id="465" r:id="rId4"/>
    <p:sldId id="466" r:id="rId5"/>
    <p:sldId id="467" r:id="rId6"/>
  </p:sldIdLst>
  <p:sldSz cx="9144000" cy="6858000" type="screen4x3"/>
  <p:notesSz cx="6735763" cy="9866313"/>
  <p:custDataLst>
    <p:tags r:id="rId9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544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83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363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141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192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895136" y="3498450"/>
            <a:ext cx="7313094" cy="2914424"/>
          </a:xfrm>
        </p:spPr>
        <p:txBody>
          <a:bodyPr>
            <a:normAutofit/>
          </a:bodyPr>
          <a:lstStyle/>
          <a:p>
            <a:r>
              <a:rPr lang="ja-JP" altLang="en-US" sz="4000" dirty="0"/>
              <a:t>だい</a:t>
            </a:r>
            <a:r>
              <a:rPr lang="en-US" altLang="ja-JP" sz="4000" dirty="0"/>
              <a:t>12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sz="4800" dirty="0"/>
              <a:t>ネットオークションや</a:t>
            </a:r>
            <a:br>
              <a:rPr lang="en-US" altLang="ja-JP" sz="4800" dirty="0"/>
            </a:br>
            <a:r>
              <a:rPr lang="ja-JP" altLang="en-US" sz="4800" dirty="0"/>
              <a:t>フリマアプリで</a:t>
            </a:r>
            <a:br>
              <a:rPr lang="en-US" altLang="ja-JP" sz="4800" dirty="0"/>
            </a:br>
            <a:r>
              <a:rPr lang="ja-JP" altLang="en-US" sz="4800" dirty="0"/>
              <a:t>トラブルにあったら？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811CA56-E0B8-9009-6A29-9CF4AC060AF3}"/>
              </a:ext>
            </a:extLst>
          </p:cNvPr>
          <p:cNvSpPr txBox="1"/>
          <p:nvPr/>
        </p:nvSpPr>
        <p:spPr>
          <a:xfrm>
            <a:off x="4791343" y="3359450"/>
            <a:ext cx="119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1769137-BAC8-87AF-A380-223068C6578B}"/>
              </a:ext>
            </a:extLst>
          </p:cNvPr>
          <p:cNvSpPr txBox="1"/>
          <p:nvPr/>
        </p:nvSpPr>
        <p:spPr>
          <a:xfrm>
            <a:off x="14351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2815C8-66E0-C67C-765A-F48BBD2F2C9D}"/>
              </a:ext>
            </a:extLst>
          </p:cNvPr>
          <p:cNvSpPr txBox="1"/>
          <p:nvPr/>
        </p:nvSpPr>
        <p:spPr>
          <a:xfrm>
            <a:off x="167005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20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8434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フリーマーケットアプリで新しい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シャツを買っても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らった美波さん。すぐに出品者にお金を送りましたが、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いくら待っても連絡がありません。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22459" y="6300578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美波（みなみ）さん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4921028" y="2982352"/>
            <a:ext cx="4147060" cy="1785221"/>
            <a:chOff x="4748521" y="2165681"/>
            <a:chExt cx="4147060" cy="1785221"/>
          </a:xfrm>
        </p:grpSpPr>
        <p:sp>
          <p:nvSpPr>
            <p:cNvPr id="14" name="雲 31"/>
            <p:cNvSpPr/>
            <p:nvPr/>
          </p:nvSpPr>
          <p:spPr>
            <a:xfrm rot="16724970" flipH="1">
              <a:off x="5903916" y="1010286"/>
              <a:ext cx="1785221" cy="409601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9110"/>
                <a:gd name="connsiteY0" fmla="*/ 14229 h 43219"/>
                <a:gd name="connsiteX1" fmla="*/ 5659 w 49110"/>
                <a:gd name="connsiteY1" fmla="*/ 6766 h 43219"/>
                <a:gd name="connsiteX2" fmla="*/ 14041 w 49110"/>
                <a:gd name="connsiteY2" fmla="*/ 5061 h 43219"/>
                <a:gd name="connsiteX3" fmla="*/ 22492 w 49110"/>
                <a:gd name="connsiteY3" fmla="*/ 3291 h 43219"/>
                <a:gd name="connsiteX4" fmla="*/ 25785 w 49110"/>
                <a:gd name="connsiteY4" fmla="*/ 59 h 43219"/>
                <a:gd name="connsiteX5" fmla="*/ 29869 w 49110"/>
                <a:gd name="connsiteY5" fmla="*/ 2340 h 43219"/>
                <a:gd name="connsiteX6" fmla="*/ 35499 w 49110"/>
                <a:gd name="connsiteY6" fmla="*/ 549 h 43219"/>
                <a:gd name="connsiteX7" fmla="*/ 38354 w 49110"/>
                <a:gd name="connsiteY7" fmla="*/ 5435 h 43219"/>
                <a:gd name="connsiteX8" fmla="*/ 42018 w 49110"/>
                <a:gd name="connsiteY8" fmla="*/ 10177 h 43219"/>
                <a:gd name="connsiteX9" fmla="*/ 41854 w 49110"/>
                <a:gd name="connsiteY9" fmla="*/ 15319 h 43219"/>
                <a:gd name="connsiteX10" fmla="*/ 43052 w 49110"/>
                <a:gd name="connsiteY10" fmla="*/ 23181 h 43219"/>
                <a:gd name="connsiteX11" fmla="*/ 37286 w 49110"/>
                <a:gd name="connsiteY11" fmla="*/ 30591 h 43219"/>
                <a:gd name="connsiteX12" fmla="*/ 49110 w 49110"/>
                <a:gd name="connsiteY12" fmla="*/ 31161 h 43219"/>
                <a:gd name="connsiteX13" fmla="*/ 34840 w 49110"/>
                <a:gd name="connsiteY13" fmla="*/ 35172 h 43219"/>
                <a:gd name="connsiteX14" fmla="*/ 28591 w 49110"/>
                <a:gd name="connsiteY14" fmla="*/ 36674 h 43219"/>
                <a:gd name="connsiteX15" fmla="*/ 23703 w 49110"/>
                <a:gd name="connsiteY15" fmla="*/ 42965 h 43219"/>
                <a:gd name="connsiteX16" fmla="*/ 16516 w 49110"/>
                <a:gd name="connsiteY16" fmla="*/ 39125 h 43219"/>
                <a:gd name="connsiteX17" fmla="*/ 5840 w 49110"/>
                <a:gd name="connsiteY17" fmla="*/ 35331 h 43219"/>
                <a:gd name="connsiteX18" fmla="*/ 1146 w 49110"/>
                <a:gd name="connsiteY18" fmla="*/ 31109 h 43219"/>
                <a:gd name="connsiteX19" fmla="*/ 2149 w 49110"/>
                <a:gd name="connsiteY19" fmla="*/ 25410 h 43219"/>
                <a:gd name="connsiteX20" fmla="*/ 31 w 49110"/>
                <a:gd name="connsiteY20" fmla="*/ 19563 h 43219"/>
                <a:gd name="connsiteX21" fmla="*/ 3899 w 49110"/>
                <a:gd name="connsiteY21" fmla="*/ 14366 h 43219"/>
                <a:gd name="connsiteX22" fmla="*/ 3936 w 49110"/>
                <a:gd name="connsiteY22" fmla="*/ 14229 h 43219"/>
                <a:gd name="connsiteX0" fmla="*/ 28619 w 49110"/>
                <a:gd name="connsiteY0" fmla="*/ 36455 h 43219"/>
                <a:gd name="connsiteX1" fmla="*/ 28596 w 49110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  <a:gd name="connsiteX0" fmla="*/ 3936 w 48174"/>
                <a:gd name="connsiteY0" fmla="*/ 14229 h 43219"/>
                <a:gd name="connsiteX1" fmla="*/ 5659 w 48174"/>
                <a:gd name="connsiteY1" fmla="*/ 6766 h 43219"/>
                <a:gd name="connsiteX2" fmla="*/ 14041 w 48174"/>
                <a:gd name="connsiteY2" fmla="*/ 5061 h 43219"/>
                <a:gd name="connsiteX3" fmla="*/ 22492 w 48174"/>
                <a:gd name="connsiteY3" fmla="*/ 3291 h 43219"/>
                <a:gd name="connsiteX4" fmla="*/ 25785 w 48174"/>
                <a:gd name="connsiteY4" fmla="*/ 59 h 43219"/>
                <a:gd name="connsiteX5" fmla="*/ 29869 w 48174"/>
                <a:gd name="connsiteY5" fmla="*/ 2340 h 43219"/>
                <a:gd name="connsiteX6" fmla="*/ 35499 w 48174"/>
                <a:gd name="connsiteY6" fmla="*/ 549 h 43219"/>
                <a:gd name="connsiteX7" fmla="*/ 38354 w 48174"/>
                <a:gd name="connsiteY7" fmla="*/ 5435 h 43219"/>
                <a:gd name="connsiteX8" fmla="*/ 42018 w 48174"/>
                <a:gd name="connsiteY8" fmla="*/ 10177 h 43219"/>
                <a:gd name="connsiteX9" fmla="*/ 41854 w 48174"/>
                <a:gd name="connsiteY9" fmla="*/ 15319 h 43219"/>
                <a:gd name="connsiteX10" fmla="*/ 43052 w 48174"/>
                <a:gd name="connsiteY10" fmla="*/ 23181 h 43219"/>
                <a:gd name="connsiteX11" fmla="*/ 37286 w 48174"/>
                <a:gd name="connsiteY11" fmla="*/ 30591 h 43219"/>
                <a:gd name="connsiteX12" fmla="*/ 48174 w 48174"/>
                <a:gd name="connsiteY12" fmla="*/ 29939 h 43219"/>
                <a:gd name="connsiteX13" fmla="*/ 34840 w 48174"/>
                <a:gd name="connsiteY13" fmla="*/ 35172 h 43219"/>
                <a:gd name="connsiteX14" fmla="*/ 28591 w 48174"/>
                <a:gd name="connsiteY14" fmla="*/ 36674 h 43219"/>
                <a:gd name="connsiteX15" fmla="*/ 23703 w 48174"/>
                <a:gd name="connsiteY15" fmla="*/ 42965 h 43219"/>
                <a:gd name="connsiteX16" fmla="*/ 16516 w 48174"/>
                <a:gd name="connsiteY16" fmla="*/ 39125 h 43219"/>
                <a:gd name="connsiteX17" fmla="*/ 5840 w 48174"/>
                <a:gd name="connsiteY17" fmla="*/ 35331 h 43219"/>
                <a:gd name="connsiteX18" fmla="*/ 1146 w 48174"/>
                <a:gd name="connsiteY18" fmla="*/ 31109 h 43219"/>
                <a:gd name="connsiteX19" fmla="*/ 2149 w 48174"/>
                <a:gd name="connsiteY19" fmla="*/ 25410 h 43219"/>
                <a:gd name="connsiteX20" fmla="*/ 31 w 48174"/>
                <a:gd name="connsiteY20" fmla="*/ 19563 h 43219"/>
                <a:gd name="connsiteX21" fmla="*/ 3899 w 48174"/>
                <a:gd name="connsiteY21" fmla="*/ 14366 h 43219"/>
                <a:gd name="connsiteX22" fmla="*/ 3936 w 48174"/>
                <a:gd name="connsiteY22" fmla="*/ 14229 h 43219"/>
                <a:gd name="connsiteX0" fmla="*/ 28619 w 48174"/>
                <a:gd name="connsiteY0" fmla="*/ 36455 h 43219"/>
                <a:gd name="connsiteX1" fmla="*/ 28596 w 48174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174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3787" y="31499"/>
                    <a:pt x="48174" y="29939"/>
                  </a:cubicBezTo>
                  <a:cubicBezTo>
                    <a:pt x="41679" y="34310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8174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080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62134">
              <a:off x="4807294" y="2655286"/>
              <a:ext cx="4088287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2400" dirty="0">
                  <a:solidFill>
                    <a:srgbClr val="20386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全然連絡がない・・・</a:t>
              </a:r>
              <a:endParaRPr lang="en-US" altLang="ja-JP" sz="2400" dirty="0">
                <a:solidFill>
                  <a:srgbClr val="20386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2400" dirty="0">
                  <a:solidFill>
                    <a:srgbClr val="203864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不安・・・</a:t>
              </a:r>
              <a:endParaRPr lang="en-US" altLang="ja-JP" sz="2400" dirty="0">
                <a:solidFill>
                  <a:srgbClr val="203864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3E511C6F-166B-4486-837B-9EA997FE18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4" t="21617" r="28185" b="5330"/>
          <a:stretch/>
        </p:blipFill>
        <p:spPr>
          <a:xfrm>
            <a:off x="3371850" y="3295651"/>
            <a:ext cx="2200275" cy="3562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/>
          <p:cNvGrpSpPr/>
          <p:nvPr/>
        </p:nvGrpSpPr>
        <p:grpSpPr>
          <a:xfrm>
            <a:off x="100167" y="2783122"/>
            <a:ext cx="3480907" cy="2489963"/>
            <a:chOff x="332638" y="2229074"/>
            <a:chExt cx="3480907" cy="2489963"/>
          </a:xfrm>
        </p:grpSpPr>
        <p:sp>
          <p:nvSpPr>
            <p:cNvPr id="29" name="雲 31"/>
            <p:cNvSpPr/>
            <p:nvPr/>
          </p:nvSpPr>
          <p:spPr>
            <a:xfrm>
              <a:off x="332638" y="2229074"/>
              <a:ext cx="3480907" cy="237566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68A2DB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/>
            </a:p>
          </p:txBody>
        </p:sp>
        <p:sp>
          <p:nvSpPr>
            <p:cNvPr id="31" name="楕円 30"/>
            <p:cNvSpPr/>
            <p:nvPr/>
          </p:nvSpPr>
          <p:spPr>
            <a:xfrm>
              <a:off x="2748697" y="4229528"/>
              <a:ext cx="406400" cy="304800"/>
            </a:xfrm>
            <a:prstGeom prst="ellipse">
              <a:avLst/>
            </a:prstGeom>
            <a:solidFill>
              <a:srgbClr val="68A2DB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sp>
          <p:nvSpPr>
            <p:cNvPr id="32" name="楕円 31"/>
            <p:cNvSpPr/>
            <p:nvPr/>
          </p:nvSpPr>
          <p:spPr>
            <a:xfrm>
              <a:off x="3104297" y="4490437"/>
              <a:ext cx="279400" cy="228600"/>
            </a:xfrm>
            <a:prstGeom prst="ellipse">
              <a:avLst/>
            </a:prstGeom>
            <a:solidFill>
              <a:srgbClr val="68A2DB"/>
            </a:solidFill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818F36EC-3B0B-46AD-94B8-8B92300BF1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800000">
              <a:off x="2695573" y="2381250"/>
              <a:ext cx="971551" cy="1228725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B6CA3BE-9160-4FBC-A49A-EC65B12EE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134321">
              <a:off x="912533" y="2452995"/>
              <a:ext cx="2205398" cy="181931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4BE35674-FF30-4394-9961-963A387CA3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175" y="2819399"/>
              <a:ext cx="1171576" cy="1485901"/>
            </a:xfrm>
            <a:prstGeom prst="rect">
              <a:avLst/>
            </a:prstGeom>
          </p:spPr>
        </p:pic>
      </p:grp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3120E8D-97FA-3EF7-9DE3-9B927721479A}"/>
              </a:ext>
            </a:extLst>
          </p:cNvPr>
          <p:cNvSpPr txBox="1"/>
          <p:nvPr/>
        </p:nvSpPr>
        <p:spPr>
          <a:xfrm>
            <a:off x="1065555" y="1476390"/>
            <a:ext cx="1115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み　なみ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34989B-E7DB-C7B4-90A2-FE4A07441932}"/>
              </a:ext>
            </a:extLst>
          </p:cNvPr>
          <p:cNvSpPr txBox="1"/>
          <p:nvPr/>
        </p:nvSpPr>
        <p:spPr>
          <a:xfrm>
            <a:off x="3915435" y="1476390"/>
            <a:ext cx="13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しゅっぴんしゃ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9C5D41-888D-155B-0791-AF265EC2688F}"/>
              </a:ext>
            </a:extLst>
          </p:cNvPr>
          <p:cNvSpPr txBox="1"/>
          <p:nvPr/>
        </p:nvSpPr>
        <p:spPr>
          <a:xfrm>
            <a:off x="6085235" y="1476390"/>
            <a:ext cx="13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おく</a:t>
            </a:r>
            <a:endParaRPr kumimoji="1" lang="ja-JP" altLang="en-US" sz="120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A47D817-53F8-F51C-572F-164C8D97C4FC}"/>
              </a:ext>
            </a:extLst>
          </p:cNvPr>
          <p:cNvSpPr txBox="1"/>
          <p:nvPr/>
        </p:nvSpPr>
        <p:spPr>
          <a:xfrm>
            <a:off x="1087120" y="2043224"/>
            <a:ext cx="644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EA6EC8B-6CD2-FE20-881A-4F583D8DEABC}"/>
              </a:ext>
            </a:extLst>
          </p:cNvPr>
          <p:cNvSpPr txBox="1"/>
          <p:nvPr/>
        </p:nvSpPr>
        <p:spPr>
          <a:xfrm>
            <a:off x="2466340" y="2043224"/>
            <a:ext cx="11147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れんらく</a:t>
            </a:r>
            <a:endParaRPr kumimoji="1" lang="ja-JP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3F92DB22-066D-57F6-BFF4-4F19CD67B1AF}"/>
              </a:ext>
            </a:extLst>
          </p:cNvPr>
          <p:cNvGrpSpPr/>
          <p:nvPr/>
        </p:nvGrpSpPr>
        <p:grpSpPr>
          <a:xfrm>
            <a:off x="5342965" y="3193058"/>
            <a:ext cx="1692567" cy="870357"/>
            <a:chOff x="5342965" y="3193058"/>
            <a:chExt cx="1692567" cy="870357"/>
          </a:xfrm>
        </p:grpSpPr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0F8DA099-72B7-9BEC-86B9-293616CB2E75}"/>
                </a:ext>
              </a:extLst>
            </p:cNvPr>
            <p:cNvSpPr txBox="1"/>
            <p:nvPr/>
          </p:nvSpPr>
          <p:spPr>
            <a:xfrm rot="180000">
              <a:off x="5342965" y="3193058"/>
              <a:ext cx="1046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ぜんぜん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93E110B4-945F-73C1-69EF-D454B19DBDE6}"/>
                </a:ext>
              </a:extLst>
            </p:cNvPr>
            <p:cNvSpPr txBox="1"/>
            <p:nvPr/>
          </p:nvSpPr>
          <p:spPr>
            <a:xfrm rot="180000">
              <a:off x="5998517" y="3237625"/>
              <a:ext cx="103701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れんらく</a:t>
              </a: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2F870788-9781-7109-39ED-1B8C1967BD0C}"/>
                </a:ext>
              </a:extLst>
            </p:cNvPr>
            <p:cNvSpPr txBox="1"/>
            <p:nvPr/>
          </p:nvSpPr>
          <p:spPr>
            <a:xfrm rot="180000">
              <a:off x="6196812" y="3786416"/>
              <a:ext cx="8185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ふ あん</a:t>
              </a:r>
            </a:p>
          </p:txBody>
        </p:sp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F930E51-28AB-B488-9152-174560614B65}"/>
              </a:ext>
            </a:extLst>
          </p:cNvPr>
          <p:cNvSpPr txBox="1"/>
          <p:nvPr/>
        </p:nvSpPr>
        <p:spPr>
          <a:xfrm>
            <a:off x="3915435" y="873981"/>
            <a:ext cx="13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あたら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551A273-6D20-5372-C512-FB843B27FF0C}"/>
              </a:ext>
            </a:extLst>
          </p:cNvPr>
          <p:cNvSpPr txBox="1"/>
          <p:nvPr/>
        </p:nvSpPr>
        <p:spPr>
          <a:xfrm>
            <a:off x="6892290" y="873981"/>
            <a:ext cx="82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747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90756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週間たってから、ようやく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シャツが届きましたが、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全体的によごれていて、買うときに見た写真とまったく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ちがう状態でした。</a:t>
            </a:r>
          </a:p>
        </p:txBody>
      </p:sp>
      <p:grpSp>
        <p:nvGrpSpPr>
          <p:cNvPr id="17" name="グループ化 16"/>
          <p:cNvGrpSpPr/>
          <p:nvPr/>
        </p:nvGrpSpPr>
        <p:grpSpPr>
          <a:xfrm rot="20670991">
            <a:off x="1705861" y="2277083"/>
            <a:ext cx="5287460" cy="2995174"/>
            <a:chOff x="3206474" y="1325341"/>
            <a:chExt cx="6113660" cy="2658471"/>
          </a:xfrm>
        </p:grpSpPr>
        <p:grpSp>
          <p:nvGrpSpPr>
            <p:cNvPr id="18" name="グループ化 17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20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>
                  <a:solidFill>
                    <a:schemeClr val="dk1"/>
                  </a:solidFill>
                </a:endParaRPr>
              </a:p>
            </p:txBody>
          </p:sp>
          <p:pic>
            <p:nvPicPr>
              <p:cNvPr id="21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87850" y="1708834"/>
                <a:ext cx="5347870" cy="2869766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テキスト ボックス 18"/>
            <p:cNvSpPr txBox="1"/>
            <p:nvPr/>
          </p:nvSpPr>
          <p:spPr>
            <a:xfrm rot="762892">
              <a:off x="3972459" y="2165289"/>
              <a:ext cx="4200242" cy="10927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ja-JP" altLang="en-US" sz="32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写真と</a:t>
              </a:r>
              <a:endParaRPr lang="en-US" altLang="ja-JP" sz="32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spcAft>
                  <a:spcPts val="1200"/>
                </a:spcAft>
              </a:pPr>
              <a:r>
                <a:rPr lang="ja-JP" altLang="en-US" sz="32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全然ちがう！</a:t>
              </a: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978E9CDD-83D6-4CB9-9A98-D866C91504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3" t="34285" b="1768"/>
          <a:stretch/>
        </p:blipFill>
        <p:spPr>
          <a:xfrm>
            <a:off x="4687729" y="2491349"/>
            <a:ext cx="4454106" cy="4366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E2819B5C-0A85-4BF9-9D42-A67A424F5EE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47" y="2987039"/>
            <a:ext cx="2868244" cy="38882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8A5EF4E-5B7C-595D-ED34-845901031981}"/>
              </a:ext>
            </a:extLst>
          </p:cNvPr>
          <p:cNvSpPr txBox="1"/>
          <p:nvPr/>
        </p:nvSpPr>
        <p:spPr>
          <a:xfrm>
            <a:off x="197677" y="875176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しゅうかん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9B646E2-DA23-3454-C3B0-73E74C11BEA9}"/>
              </a:ext>
            </a:extLst>
          </p:cNvPr>
          <p:cNvSpPr txBox="1"/>
          <p:nvPr/>
        </p:nvSpPr>
        <p:spPr>
          <a:xfrm>
            <a:off x="5935874" y="875176"/>
            <a:ext cx="10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とど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9D44EC7-5504-B5AD-B65A-063F45218314}"/>
              </a:ext>
            </a:extLst>
          </p:cNvPr>
          <p:cNvSpPr txBox="1"/>
          <p:nvPr/>
        </p:nvSpPr>
        <p:spPr>
          <a:xfrm>
            <a:off x="35627" y="1476770"/>
            <a:ext cx="1356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ぜんたいてき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C36C1D-1883-C4F4-0B30-EFEED5473452}"/>
              </a:ext>
            </a:extLst>
          </p:cNvPr>
          <p:cNvSpPr txBox="1"/>
          <p:nvPr/>
        </p:nvSpPr>
        <p:spPr>
          <a:xfrm>
            <a:off x="6226120" y="1466137"/>
            <a:ext cx="13560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しゃしん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68E4322-4BE2-BEE1-314B-366997DBDAA3}"/>
              </a:ext>
            </a:extLst>
          </p:cNvPr>
          <p:cNvSpPr txBox="1"/>
          <p:nvPr/>
        </p:nvSpPr>
        <p:spPr>
          <a:xfrm>
            <a:off x="806629" y="2042396"/>
            <a:ext cx="1575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じょうたい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17A9528-C1BA-F127-DD9B-A5B245E7E613}"/>
              </a:ext>
            </a:extLst>
          </p:cNvPr>
          <p:cNvGrpSpPr/>
          <p:nvPr/>
        </p:nvGrpSpPr>
        <p:grpSpPr>
          <a:xfrm>
            <a:off x="2694983" y="3086891"/>
            <a:ext cx="1923277" cy="974807"/>
            <a:chOff x="2694983" y="3086891"/>
            <a:chExt cx="1923277" cy="974807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3C875BAC-AC01-135B-8BB3-A1FA9F77ACB3}"/>
                </a:ext>
              </a:extLst>
            </p:cNvPr>
            <p:cNvSpPr txBox="1"/>
            <p:nvPr/>
          </p:nvSpPr>
          <p:spPr>
            <a:xfrm rot="21374334">
              <a:off x="3307464" y="3086891"/>
              <a:ext cx="13107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しゃしん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8E6853F-7F7A-5479-B729-B3FCAF06BDC9}"/>
                </a:ext>
              </a:extLst>
            </p:cNvPr>
            <p:cNvSpPr txBox="1"/>
            <p:nvPr/>
          </p:nvSpPr>
          <p:spPr>
            <a:xfrm rot="21384513">
              <a:off x="2694983" y="3784699"/>
              <a:ext cx="1423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ぜんぜん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52E713-368F-47D2-F5C9-BB3C6373805F}"/>
              </a:ext>
            </a:extLst>
          </p:cNvPr>
          <p:cNvSpPr txBox="1"/>
          <p:nvPr/>
        </p:nvSpPr>
        <p:spPr>
          <a:xfrm>
            <a:off x="3825268" y="1466137"/>
            <a:ext cx="862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8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ja-JP" altLang="en-US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5D097A8-F20A-D2B5-4BD9-D7EC1EA6911F}"/>
              </a:ext>
            </a:extLst>
          </p:cNvPr>
          <p:cNvGrpSpPr/>
          <p:nvPr/>
        </p:nvGrpSpPr>
        <p:grpSpPr>
          <a:xfrm>
            <a:off x="672641" y="430270"/>
            <a:ext cx="7625858" cy="2143125"/>
            <a:chOff x="672641" y="387544"/>
            <a:chExt cx="7625858" cy="2143125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BB587907-867E-D813-FE1D-C7F0056CA7AF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11" name="図 10">
                <a:extLst>
                  <a:ext uri="{FF2B5EF4-FFF2-40B4-BE49-F238E27FC236}">
                    <a16:creationId xmlns:a16="http://schemas.microsoft.com/office/drawing/2014/main" id="{2B8E10E4-733C-B7BF-2CF8-FB48C15EE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12" name="グループ化 11">
                <a:extLst>
                  <a:ext uri="{FF2B5EF4-FFF2-40B4-BE49-F238E27FC236}">
                    <a16:creationId xmlns:a16="http://schemas.microsoft.com/office/drawing/2014/main" id="{055B2785-EB5F-ECBF-FEC2-8A0516C6030F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3" name="角丸四角形 28">
                  <a:extLst>
                    <a:ext uri="{FF2B5EF4-FFF2-40B4-BE49-F238E27FC236}">
                      <a16:creationId xmlns:a16="http://schemas.microsoft.com/office/drawing/2014/main" id="{7F3F5AAA-5CEA-484D-8518-FC05621E8929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F6FCE848-6AF3-AC0C-D4BB-8B6218A58B74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10B77036-CDD0-E169-C783-C9AA99227694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6B6947F2-5C81-44C5-AB44-EDC486A62890}"/>
              </a:ext>
            </a:extLst>
          </p:cNvPr>
          <p:cNvGrpSpPr/>
          <p:nvPr/>
        </p:nvGrpSpPr>
        <p:grpSpPr>
          <a:xfrm>
            <a:off x="250550" y="2329847"/>
            <a:ext cx="8624575" cy="2279868"/>
            <a:chOff x="250550" y="2329847"/>
            <a:chExt cx="8624575" cy="2279868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86007" y="2329847"/>
              <a:ext cx="8571987" cy="2279868"/>
              <a:chOff x="286007" y="2358856"/>
              <a:chExt cx="8571987" cy="2279868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358856"/>
                <a:ext cx="8571987" cy="220044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439838" y="2531096"/>
                <a:ext cx="5681169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ネットオークションやフリーマーケットアプリには、いろいろな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人が出品しています。そのため、出品者のこれまでの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評価や、商品の説明文・写真などを、信頼できる大人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にしっかり確認してもらいましょう。</a:t>
                </a:r>
              </a:p>
            </p:txBody>
          </p:sp>
          <p:grpSp>
            <p:nvGrpSpPr>
              <p:cNvPr id="15" name="グループ化 14"/>
              <p:cNvGrpSpPr/>
              <p:nvPr/>
            </p:nvGrpSpPr>
            <p:grpSpPr>
              <a:xfrm>
                <a:off x="6151591" y="2445245"/>
                <a:ext cx="973106" cy="973106"/>
                <a:chOff x="-571575" y="2410530"/>
                <a:chExt cx="1724151" cy="1724153"/>
              </a:xfrm>
            </p:grpSpPr>
            <p:sp>
              <p:nvSpPr>
                <p:cNvPr id="16" name="円/楕円 26"/>
                <p:cNvSpPr/>
                <p:nvPr/>
              </p:nvSpPr>
              <p:spPr>
                <a:xfrm>
                  <a:off x="-571575" y="2410530"/>
                  <a:ext cx="1724151" cy="172415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28575" cmpd="sng">
                  <a:solidFill>
                    <a:srgbClr val="70645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  <p:sp>
              <p:nvSpPr>
                <p:cNvPr id="17" name="フリーフォーム 16"/>
                <p:cNvSpPr/>
                <p:nvPr/>
              </p:nvSpPr>
              <p:spPr>
                <a:xfrm>
                  <a:off x="-146358" y="3474405"/>
                  <a:ext cx="921544" cy="659683"/>
                </a:xfrm>
                <a:custGeom>
                  <a:avLst/>
                  <a:gdLst>
                    <a:gd name="connsiteX0" fmla="*/ 152400 w 895350"/>
                    <a:gd name="connsiteY0" fmla="*/ 0 h 352425"/>
                    <a:gd name="connsiteX1" fmla="*/ 0 w 895350"/>
                    <a:gd name="connsiteY1" fmla="*/ 228600 h 352425"/>
                    <a:gd name="connsiteX2" fmla="*/ 438150 w 895350"/>
                    <a:gd name="connsiteY2" fmla="*/ 352425 h 352425"/>
                    <a:gd name="connsiteX3" fmla="*/ 895350 w 895350"/>
                    <a:gd name="connsiteY3" fmla="*/ 219075 h 352425"/>
                    <a:gd name="connsiteX4" fmla="*/ 676275 w 895350"/>
                    <a:gd name="connsiteY4" fmla="*/ 9525 h 352425"/>
                    <a:gd name="connsiteX5" fmla="*/ 152400 w 895350"/>
                    <a:gd name="connsiteY5" fmla="*/ 0 h 352425"/>
                    <a:gd name="connsiteX0" fmla="*/ 178594 w 921544"/>
                    <a:gd name="connsiteY0" fmla="*/ 0 h 352425"/>
                    <a:gd name="connsiteX1" fmla="*/ 0 w 921544"/>
                    <a:gd name="connsiteY1" fmla="*/ 238125 h 352425"/>
                    <a:gd name="connsiteX2" fmla="*/ 464344 w 921544"/>
                    <a:gd name="connsiteY2" fmla="*/ 352425 h 352425"/>
                    <a:gd name="connsiteX3" fmla="*/ 921544 w 921544"/>
                    <a:gd name="connsiteY3" fmla="*/ 219075 h 352425"/>
                    <a:gd name="connsiteX4" fmla="*/ 702469 w 921544"/>
                    <a:gd name="connsiteY4" fmla="*/ 9525 h 352425"/>
                    <a:gd name="connsiteX5" fmla="*/ 178594 w 921544"/>
                    <a:gd name="connsiteY5" fmla="*/ 0 h 352425"/>
                    <a:gd name="connsiteX0" fmla="*/ 178594 w 921544"/>
                    <a:gd name="connsiteY0" fmla="*/ 0 h 369094"/>
                    <a:gd name="connsiteX1" fmla="*/ 0 w 921544"/>
                    <a:gd name="connsiteY1" fmla="*/ 238125 h 369094"/>
                    <a:gd name="connsiteX2" fmla="*/ 464344 w 921544"/>
                    <a:gd name="connsiteY2" fmla="*/ 369094 h 369094"/>
                    <a:gd name="connsiteX3" fmla="*/ 921544 w 921544"/>
                    <a:gd name="connsiteY3" fmla="*/ 219075 h 369094"/>
                    <a:gd name="connsiteX4" fmla="*/ 702469 w 921544"/>
                    <a:gd name="connsiteY4" fmla="*/ 9525 h 369094"/>
                    <a:gd name="connsiteX5" fmla="*/ 178594 w 921544"/>
                    <a:gd name="connsiteY5" fmla="*/ 0 h 369094"/>
                    <a:gd name="connsiteX0" fmla="*/ 178594 w 921544"/>
                    <a:gd name="connsiteY0" fmla="*/ 0 h 369094"/>
                    <a:gd name="connsiteX1" fmla="*/ 0 w 921544"/>
                    <a:gd name="connsiteY1" fmla="*/ 238125 h 369094"/>
                    <a:gd name="connsiteX2" fmla="*/ 464344 w 921544"/>
                    <a:gd name="connsiteY2" fmla="*/ 369094 h 369094"/>
                    <a:gd name="connsiteX3" fmla="*/ 921544 w 921544"/>
                    <a:gd name="connsiteY3" fmla="*/ 219075 h 369094"/>
                    <a:gd name="connsiteX4" fmla="*/ 702469 w 921544"/>
                    <a:gd name="connsiteY4" fmla="*/ 9525 h 369094"/>
                    <a:gd name="connsiteX5" fmla="*/ 178594 w 921544"/>
                    <a:gd name="connsiteY5" fmla="*/ 0 h 369094"/>
                    <a:gd name="connsiteX0" fmla="*/ 178594 w 921544"/>
                    <a:gd name="connsiteY0" fmla="*/ 0 h 369094"/>
                    <a:gd name="connsiteX1" fmla="*/ 0 w 921544"/>
                    <a:gd name="connsiteY1" fmla="*/ 238125 h 369094"/>
                    <a:gd name="connsiteX2" fmla="*/ 464344 w 921544"/>
                    <a:gd name="connsiteY2" fmla="*/ 369094 h 369094"/>
                    <a:gd name="connsiteX3" fmla="*/ 921544 w 921544"/>
                    <a:gd name="connsiteY3" fmla="*/ 219075 h 369094"/>
                    <a:gd name="connsiteX4" fmla="*/ 702469 w 921544"/>
                    <a:gd name="connsiteY4" fmla="*/ 9525 h 369094"/>
                    <a:gd name="connsiteX5" fmla="*/ 178594 w 921544"/>
                    <a:gd name="connsiteY5" fmla="*/ 0 h 369094"/>
                    <a:gd name="connsiteX0" fmla="*/ 178594 w 912019"/>
                    <a:gd name="connsiteY0" fmla="*/ 0 h 369094"/>
                    <a:gd name="connsiteX1" fmla="*/ 0 w 912019"/>
                    <a:gd name="connsiteY1" fmla="*/ 238125 h 369094"/>
                    <a:gd name="connsiteX2" fmla="*/ 464344 w 912019"/>
                    <a:gd name="connsiteY2" fmla="*/ 369094 h 369094"/>
                    <a:gd name="connsiteX3" fmla="*/ 912019 w 912019"/>
                    <a:gd name="connsiteY3" fmla="*/ 219075 h 369094"/>
                    <a:gd name="connsiteX4" fmla="*/ 702469 w 912019"/>
                    <a:gd name="connsiteY4" fmla="*/ 9525 h 369094"/>
                    <a:gd name="connsiteX5" fmla="*/ 178594 w 912019"/>
                    <a:gd name="connsiteY5" fmla="*/ 0 h 369094"/>
                    <a:gd name="connsiteX0" fmla="*/ 178594 w 912019"/>
                    <a:gd name="connsiteY0" fmla="*/ 0 h 369094"/>
                    <a:gd name="connsiteX1" fmla="*/ 0 w 912019"/>
                    <a:gd name="connsiteY1" fmla="*/ 238125 h 369094"/>
                    <a:gd name="connsiteX2" fmla="*/ 464344 w 912019"/>
                    <a:gd name="connsiteY2" fmla="*/ 369094 h 369094"/>
                    <a:gd name="connsiteX3" fmla="*/ 912019 w 912019"/>
                    <a:gd name="connsiteY3" fmla="*/ 219075 h 369094"/>
                    <a:gd name="connsiteX4" fmla="*/ 702469 w 912019"/>
                    <a:gd name="connsiteY4" fmla="*/ 9525 h 369094"/>
                    <a:gd name="connsiteX5" fmla="*/ 178594 w 912019"/>
                    <a:gd name="connsiteY5" fmla="*/ 0 h 369094"/>
                    <a:gd name="connsiteX0" fmla="*/ 178594 w 912019"/>
                    <a:gd name="connsiteY0" fmla="*/ 0 h 369094"/>
                    <a:gd name="connsiteX1" fmla="*/ 0 w 912019"/>
                    <a:gd name="connsiteY1" fmla="*/ 238125 h 369094"/>
                    <a:gd name="connsiteX2" fmla="*/ 464344 w 912019"/>
                    <a:gd name="connsiteY2" fmla="*/ 369094 h 369094"/>
                    <a:gd name="connsiteX3" fmla="*/ 912019 w 912019"/>
                    <a:gd name="connsiteY3" fmla="*/ 219075 h 369094"/>
                    <a:gd name="connsiteX4" fmla="*/ 702469 w 912019"/>
                    <a:gd name="connsiteY4" fmla="*/ 9525 h 369094"/>
                    <a:gd name="connsiteX5" fmla="*/ 178594 w 912019"/>
                    <a:gd name="connsiteY5" fmla="*/ 0 h 369094"/>
                    <a:gd name="connsiteX0" fmla="*/ 178594 w 912019"/>
                    <a:gd name="connsiteY0" fmla="*/ 0 h 369094"/>
                    <a:gd name="connsiteX1" fmla="*/ 0 w 912019"/>
                    <a:gd name="connsiteY1" fmla="*/ 238125 h 369094"/>
                    <a:gd name="connsiteX2" fmla="*/ 464344 w 912019"/>
                    <a:gd name="connsiteY2" fmla="*/ 369094 h 369094"/>
                    <a:gd name="connsiteX3" fmla="*/ 912019 w 912019"/>
                    <a:gd name="connsiteY3" fmla="*/ 219075 h 369094"/>
                    <a:gd name="connsiteX4" fmla="*/ 702469 w 912019"/>
                    <a:gd name="connsiteY4" fmla="*/ 9525 h 369094"/>
                    <a:gd name="connsiteX5" fmla="*/ 178594 w 912019"/>
                    <a:gd name="connsiteY5" fmla="*/ 0 h 369094"/>
                    <a:gd name="connsiteX0" fmla="*/ 288131 w 912019"/>
                    <a:gd name="connsiteY0" fmla="*/ 14738 h 359569"/>
                    <a:gd name="connsiteX1" fmla="*/ 0 w 912019"/>
                    <a:gd name="connsiteY1" fmla="*/ 228600 h 359569"/>
                    <a:gd name="connsiteX2" fmla="*/ 464344 w 912019"/>
                    <a:gd name="connsiteY2" fmla="*/ 359569 h 359569"/>
                    <a:gd name="connsiteX3" fmla="*/ 912019 w 912019"/>
                    <a:gd name="connsiteY3" fmla="*/ 209550 h 359569"/>
                    <a:gd name="connsiteX4" fmla="*/ 702469 w 912019"/>
                    <a:gd name="connsiteY4" fmla="*/ 0 h 359569"/>
                    <a:gd name="connsiteX5" fmla="*/ 288131 w 912019"/>
                    <a:gd name="connsiteY5" fmla="*/ 14738 h 359569"/>
                    <a:gd name="connsiteX0" fmla="*/ 288131 w 912019"/>
                    <a:gd name="connsiteY0" fmla="*/ 9630 h 354461"/>
                    <a:gd name="connsiteX1" fmla="*/ 0 w 912019"/>
                    <a:gd name="connsiteY1" fmla="*/ 223492 h 354461"/>
                    <a:gd name="connsiteX2" fmla="*/ 464344 w 912019"/>
                    <a:gd name="connsiteY2" fmla="*/ 354461 h 354461"/>
                    <a:gd name="connsiteX3" fmla="*/ 912019 w 912019"/>
                    <a:gd name="connsiteY3" fmla="*/ 204442 h 354461"/>
                    <a:gd name="connsiteX4" fmla="*/ 564357 w 912019"/>
                    <a:gd name="connsiteY4" fmla="*/ 0 h 354461"/>
                    <a:gd name="connsiteX5" fmla="*/ 288131 w 912019"/>
                    <a:gd name="connsiteY5" fmla="*/ 9630 h 354461"/>
                    <a:gd name="connsiteX0" fmla="*/ 288131 w 966788"/>
                    <a:gd name="connsiteY0" fmla="*/ 9630 h 355122"/>
                    <a:gd name="connsiteX1" fmla="*/ 0 w 966788"/>
                    <a:gd name="connsiteY1" fmla="*/ 223492 h 355122"/>
                    <a:gd name="connsiteX2" fmla="*/ 464344 w 966788"/>
                    <a:gd name="connsiteY2" fmla="*/ 354461 h 355122"/>
                    <a:gd name="connsiteX3" fmla="*/ 966788 w 966788"/>
                    <a:gd name="connsiteY3" fmla="*/ 256799 h 355122"/>
                    <a:gd name="connsiteX4" fmla="*/ 564357 w 966788"/>
                    <a:gd name="connsiteY4" fmla="*/ 0 h 355122"/>
                    <a:gd name="connsiteX5" fmla="*/ 288131 w 966788"/>
                    <a:gd name="connsiteY5" fmla="*/ 9630 h 355122"/>
                    <a:gd name="connsiteX0" fmla="*/ 288131 w 966788"/>
                    <a:gd name="connsiteY0" fmla="*/ 9630 h 354461"/>
                    <a:gd name="connsiteX1" fmla="*/ 0 w 966788"/>
                    <a:gd name="connsiteY1" fmla="*/ 223492 h 354461"/>
                    <a:gd name="connsiteX2" fmla="*/ 464344 w 966788"/>
                    <a:gd name="connsiteY2" fmla="*/ 354461 h 354461"/>
                    <a:gd name="connsiteX3" fmla="*/ 966788 w 966788"/>
                    <a:gd name="connsiteY3" fmla="*/ 256799 h 354461"/>
                    <a:gd name="connsiteX4" fmla="*/ 564357 w 966788"/>
                    <a:gd name="connsiteY4" fmla="*/ 0 h 354461"/>
                    <a:gd name="connsiteX5" fmla="*/ 288131 w 966788"/>
                    <a:gd name="connsiteY5" fmla="*/ 9630 h 354461"/>
                    <a:gd name="connsiteX0" fmla="*/ 280987 w 959644"/>
                    <a:gd name="connsiteY0" fmla="*/ 9630 h 354461"/>
                    <a:gd name="connsiteX1" fmla="*/ 0 w 959644"/>
                    <a:gd name="connsiteY1" fmla="*/ 284788 h 354461"/>
                    <a:gd name="connsiteX2" fmla="*/ 457200 w 959644"/>
                    <a:gd name="connsiteY2" fmla="*/ 354461 h 354461"/>
                    <a:gd name="connsiteX3" fmla="*/ 959644 w 959644"/>
                    <a:gd name="connsiteY3" fmla="*/ 256799 h 354461"/>
                    <a:gd name="connsiteX4" fmla="*/ 557213 w 959644"/>
                    <a:gd name="connsiteY4" fmla="*/ 0 h 354461"/>
                    <a:gd name="connsiteX5" fmla="*/ 280987 w 959644"/>
                    <a:gd name="connsiteY5" fmla="*/ 9630 h 354461"/>
                    <a:gd name="connsiteX0" fmla="*/ 280987 w 959644"/>
                    <a:gd name="connsiteY0" fmla="*/ 9630 h 354461"/>
                    <a:gd name="connsiteX1" fmla="*/ 0 w 959644"/>
                    <a:gd name="connsiteY1" fmla="*/ 284788 h 354461"/>
                    <a:gd name="connsiteX2" fmla="*/ 457200 w 959644"/>
                    <a:gd name="connsiteY2" fmla="*/ 354461 h 354461"/>
                    <a:gd name="connsiteX3" fmla="*/ 959644 w 959644"/>
                    <a:gd name="connsiteY3" fmla="*/ 256799 h 354461"/>
                    <a:gd name="connsiteX4" fmla="*/ 557213 w 959644"/>
                    <a:gd name="connsiteY4" fmla="*/ 0 h 354461"/>
                    <a:gd name="connsiteX5" fmla="*/ 280987 w 959644"/>
                    <a:gd name="connsiteY5" fmla="*/ 9630 h 354461"/>
                    <a:gd name="connsiteX0" fmla="*/ 280987 w 959644"/>
                    <a:gd name="connsiteY0" fmla="*/ 9630 h 354461"/>
                    <a:gd name="connsiteX1" fmla="*/ 0 w 959644"/>
                    <a:gd name="connsiteY1" fmla="*/ 284788 h 354461"/>
                    <a:gd name="connsiteX2" fmla="*/ 457200 w 959644"/>
                    <a:gd name="connsiteY2" fmla="*/ 354461 h 354461"/>
                    <a:gd name="connsiteX3" fmla="*/ 959644 w 959644"/>
                    <a:gd name="connsiteY3" fmla="*/ 256799 h 354461"/>
                    <a:gd name="connsiteX4" fmla="*/ 557213 w 959644"/>
                    <a:gd name="connsiteY4" fmla="*/ 0 h 354461"/>
                    <a:gd name="connsiteX5" fmla="*/ 280987 w 959644"/>
                    <a:gd name="connsiteY5" fmla="*/ 9630 h 354461"/>
                    <a:gd name="connsiteX0" fmla="*/ 280987 w 921544"/>
                    <a:gd name="connsiteY0" fmla="*/ 9630 h 354461"/>
                    <a:gd name="connsiteX1" fmla="*/ 0 w 921544"/>
                    <a:gd name="connsiteY1" fmla="*/ 284788 h 354461"/>
                    <a:gd name="connsiteX2" fmla="*/ 457200 w 921544"/>
                    <a:gd name="connsiteY2" fmla="*/ 354461 h 354461"/>
                    <a:gd name="connsiteX3" fmla="*/ 921544 w 921544"/>
                    <a:gd name="connsiteY3" fmla="*/ 272123 h 354461"/>
                    <a:gd name="connsiteX4" fmla="*/ 557213 w 921544"/>
                    <a:gd name="connsiteY4" fmla="*/ 0 h 354461"/>
                    <a:gd name="connsiteX5" fmla="*/ 280987 w 921544"/>
                    <a:gd name="connsiteY5" fmla="*/ 9630 h 354461"/>
                    <a:gd name="connsiteX0" fmla="*/ 280987 w 921544"/>
                    <a:gd name="connsiteY0" fmla="*/ 7076 h 351907"/>
                    <a:gd name="connsiteX1" fmla="*/ 0 w 921544"/>
                    <a:gd name="connsiteY1" fmla="*/ 282234 h 351907"/>
                    <a:gd name="connsiteX2" fmla="*/ 457200 w 921544"/>
                    <a:gd name="connsiteY2" fmla="*/ 351907 h 351907"/>
                    <a:gd name="connsiteX3" fmla="*/ 921544 w 921544"/>
                    <a:gd name="connsiteY3" fmla="*/ 269569 h 351907"/>
                    <a:gd name="connsiteX4" fmla="*/ 590551 w 921544"/>
                    <a:gd name="connsiteY4" fmla="*/ 0 h 351907"/>
                    <a:gd name="connsiteX5" fmla="*/ 280987 w 921544"/>
                    <a:gd name="connsiteY5" fmla="*/ 7076 h 351907"/>
                    <a:gd name="connsiteX0" fmla="*/ 300037 w 921544"/>
                    <a:gd name="connsiteY0" fmla="*/ 0 h 353770"/>
                    <a:gd name="connsiteX1" fmla="*/ 0 w 921544"/>
                    <a:gd name="connsiteY1" fmla="*/ 284097 h 353770"/>
                    <a:gd name="connsiteX2" fmla="*/ 457200 w 921544"/>
                    <a:gd name="connsiteY2" fmla="*/ 353770 h 353770"/>
                    <a:gd name="connsiteX3" fmla="*/ 921544 w 921544"/>
                    <a:gd name="connsiteY3" fmla="*/ 271432 h 353770"/>
                    <a:gd name="connsiteX4" fmla="*/ 590551 w 921544"/>
                    <a:gd name="connsiteY4" fmla="*/ 1863 h 353770"/>
                    <a:gd name="connsiteX5" fmla="*/ 300037 w 921544"/>
                    <a:gd name="connsiteY5" fmla="*/ 0 h 353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21544" h="353770">
                      <a:moveTo>
                        <a:pt x="300037" y="0"/>
                      </a:moveTo>
                      <a:lnTo>
                        <a:pt x="0" y="284097"/>
                      </a:lnTo>
                      <a:cubicBezTo>
                        <a:pt x="135730" y="327302"/>
                        <a:pt x="214313" y="352976"/>
                        <a:pt x="457200" y="353770"/>
                      </a:cubicBezTo>
                      <a:cubicBezTo>
                        <a:pt x="589756" y="349009"/>
                        <a:pt x="731838" y="338896"/>
                        <a:pt x="921544" y="271432"/>
                      </a:cubicBezTo>
                      <a:lnTo>
                        <a:pt x="590551" y="1863"/>
                      </a:lnTo>
                      <a:lnTo>
                        <a:pt x="300037" y="0"/>
                      </a:lnTo>
                      <a:close/>
                    </a:path>
                  </a:pathLst>
                </a:custGeom>
                <a:solidFill>
                  <a:srgbClr val="706453"/>
                </a:solidFill>
                <a:ln>
                  <a:noFill/>
                </a:ln>
                <a:scene3d>
                  <a:camera prst="orthographicFront">
                    <a:rot lat="0" lon="0" rev="0"/>
                  </a:camera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円/楕円 38"/>
                <p:cNvSpPr/>
                <p:nvPr/>
              </p:nvSpPr>
              <p:spPr>
                <a:xfrm>
                  <a:off x="-204194" y="2649745"/>
                  <a:ext cx="1004279" cy="930124"/>
                </a:xfrm>
                <a:prstGeom prst="ellipse">
                  <a:avLst/>
                </a:prstGeom>
                <a:solidFill>
                  <a:srgbClr val="70645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/>
                </a:p>
              </p:txBody>
            </p:sp>
          </p:grpSp>
          <p:sp>
            <p:nvSpPr>
              <p:cNvPr id="26" name="正方形/長方形 25"/>
              <p:cNvSpPr/>
              <p:nvPr/>
            </p:nvSpPr>
            <p:spPr>
              <a:xfrm rot="309043">
                <a:off x="7014444" y="3225314"/>
                <a:ext cx="981268" cy="1057404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図 37">
                <a:extLst>
                  <a:ext uri="{FF2B5EF4-FFF2-40B4-BE49-F238E27FC236}">
                    <a16:creationId xmlns:a16="http://schemas.microsoft.com/office/drawing/2014/main" id="{7B42598A-C9FF-423B-A540-67BA56FE44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7619">
                <a:off x="6602451" y="2810075"/>
                <a:ext cx="1828649" cy="1828649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3" name="グループ化 2"/>
            <p:cNvGrpSpPr/>
            <p:nvPr/>
          </p:nvGrpSpPr>
          <p:grpSpPr>
            <a:xfrm>
              <a:off x="6112627" y="2675267"/>
              <a:ext cx="2683826" cy="1877746"/>
              <a:chOff x="5889155" y="2705422"/>
              <a:chExt cx="2683826" cy="1877746"/>
            </a:xfrm>
          </p:grpSpPr>
          <p:sp>
            <p:nvSpPr>
              <p:cNvPr id="28" name="円/楕円 60"/>
              <p:cNvSpPr/>
              <p:nvPr/>
            </p:nvSpPr>
            <p:spPr>
              <a:xfrm>
                <a:off x="7667995" y="3883772"/>
                <a:ext cx="904986" cy="699396"/>
              </a:xfrm>
              <a:prstGeom prst="ellipse">
                <a:avLst/>
              </a:prstGeom>
              <a:solidFill>
                <a:srgbClr val="004DA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80000" bIns="0" rtlCol="0" anchor="b" anchorCtr="0"/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写真</a:t>
                </a:r>
              </a:p>
            </p:txBody>
          </p:sp>
          <p:sp>
            <p:nvSpPr>
              <p:cNvPr id="29" name="円/楕円 60"/>
              <p:cNvSpPr/>
              <p:nvPr/>
            </p:nvSpPr>
            <p:spPr>
              <a:xfrm>
                <a:off x="5889155" y="3731265"/>
                <a:ext cx="1012070" cy="699396"/>
              </a:xfrm>
              <a:prstGeom prst="ellipse">
                <a:avLst/>
              </a:prstGeom>
              <a:solidFill>
                <a:srgbClr val="004DA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80000" bIns="0" rtlCol="0" anchor="b" anchorCtr="0"/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説明文</a:t>
                </a:r>
              </a:p>
            </p:txBody>
          </p:sp>
          <p:sp>
            <p:nvSpPr>
              <p:cNvPr id="30" name="円/楕円 60"/>
              <p:cNvSpPr/>
              <p:nvPr/>
            </p:nvSpPr>
            <p:spPr>
              <a:xfrm>
                <a:off x="7254251" y="2705422"/>
                <a:ext cx="904986" cy="699396"/>
              </a:xfrm>
              <a:prstGeom prst="ellipse">
                <a:avLst/>
              </a:prstGeom>
              <a:solidFill>
                <a:srgbClr val="004DA0"/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180000" bIns="0" rtlCol="0" anchor="b" anchorCtr="0"/>
              <a:lstStyle/>
              <a:p>
                <a:pPr algn="ctr"/>
                <a:r>
                  <a:rPr lang="ja-JP" altLang="en-US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評価</a:t>
                </a:r>
              </a:p>
            </p:txBody>
          </p:sp>
        </p:grpSp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56D74871-D24E-F9BB-A603-9062DC5F132F}"/>
                </a:ext>
              </a:extLst>
            </p:cNvPr>
            <p:cNvGrpSpPr/>
            <p:nvPr/>
          </p:nvGrpSpPr>
          <p:grpSpPr>
            <a:xfrm>
              <a:off x="5961702" y="2776416"/>
              <a:ext cx="2913423" cy="1441464"/>
              <a:chOff x="5961702" y="2776416"/>
              <a:chExt cx="2913423" cy="1441464"/>
            </a:xfrm>
          </p:grpSpPr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04C4E0D9-3F26-D88C-0C97-6C359E638950}"/>
                  </a:ext>
                </a:extLst>
              </p:cNvPr>
              <p:cNvSpPr txBox="1"/>
              <p:nvPr/>
            </p:nvSpPr>
            <p:spPr>
              <a:xfrm>
                <a:off x="7400688" y="2776416"/>
                <a:ext cx="10499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ひょうか</a:t>
                </a:r>
              </a:p>
            </p:txBody>
          </p:sp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9926A5B8-8324-8AA7-ACA6-A3A8A5F787B1}"/>
                  </a:ext>
                </a:extLst>
              </p:cNvPr>
              <p:cNvSpPr txBox="1"/>
              <p:nvPr/>
            </p:nvSpPr>
            <p:spPr>
              <a:xfrm>
                <a:off x="7825150" y="3956270"/>
                <a:ext cx="10499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しゃしん</a:t>
                </a:r>
              </a:p>
            </p:txBody>
          </p:sp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144978B8-CFAD-F142-46AB-B2331EBA39BF}"/>
                  </a:ext>
                </a:extLst>
              </p:cNvPr>
              <p:cNvSpPr txBox="1"/>
              <p:nvPr/>
            </p:nvSpPr>
            <p:spPr>
              <a:xfrm>
                <a:off x="5961702" y="3813853"/>
                <a:ext cx="104997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1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せつめい</a:t>
                </a: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7AF9E357-E8C1-F70B-8E45-DB0AA127CB1D}"/>
                </a:ext>
              </a:extLst>
            </p:cNvPr>
            <p:cNvGrpSpPr/>
            <p:nvPr/>
          </p:nvGrpSpPr>
          <p:grpSpPr>
            <a:xfrm>
              <a:off x="250550" y="2837859"/>
              <a:ext cx="5896252" cy="1194832"/>
              <a:chOff x="250550" y="2837859"/>
              <a:chExt cx="5896252" cy="1194832"/>
            </a:xfrm>
          </p:grpSpPr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EC12EDDD-2591-D8B5-43D8-86274204DABC}"/>
                  </a:ext>
                </a:extLst>
              </p:cNvPr>
              <p:cNvSpPr txBox="1"/>
              <p:nvPr/>
            </p:nvSpPr>
            <p:spPr>
              <a:xfrm>
                <a:off x="649854" y="2837859"/>
                <a:ext cx="12893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しゅっぴん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FA00CB4F-3011-F317-9AD5-6554E6BC2B5D}"/>
                  </a:ext>
                </a:extLst>
              </p:cNvPr>
              <p:cNvSpPr txBox="1"/>
              <p:nvPr/>
            </p:nvSpPr>
            <p:spPr>
              <a:xfrm>
                <a:off x="3234805" y="2837859"/>
                <a:ext cx="16116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しゅっぴんしゃ</a:t>
                </a: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6301E244-26A7-5D3A-3907-2D8B581F324C}"/>
                  </a:ext>
                </a:extLst>
              </p:cNvPr>
              <p:cNvSpPr txBox="1"/>
              <p:nvPr/>
            </p:nvSpPr>
            <p:spPr>
              <a:xfrm>
                <a:off x="250550" y="3303745"/>
                <a:ext cx="11024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ひょうか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C1219EE3-FC3C-0444-59D3-2A7CE3AC02D2}"/>
                  </a:ext>
                </a:extLst>
              </p:cNvPr>
              <p:cNvSpPr txBox="1"/>
              <p:nvPr/>
            </p:nvSpPr>
            <p:spPr>
              <a:xfrm>
                <a:off x="1786639" y="3303745"/>
                <a:ext cx="12213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せつめい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4B71DBE-74A6-3657-3094-E11DF43991D8}"/>
                  </a:ext>
                </a:extLst>
              </p:cNvPr>
              <p:cNvSpPr txBox="1"/>
              <p:nvPr/>
            </p:nvSpPr>
            <p:spPr>
              <a:xfrm>
                <a:off x="2812971" y="3303745"/>
                <a:ext cx="1056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しゃしん</a:t>
                </a: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B6945613-82F2-B1F7-A213-D7BDA4CA1796}"/>
                  </a:ext>
                </a:extLst>
              </p:cNvPr>
              <p:cNvSpPr txBox="1"/>
              <p:nvPr/>
            </p:nvSpPr>
            <p:spPr>
              <a:xfrm>
                <a:off x="4004723" y="3303745"/>
                <a:ext cx="10499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しんらい</a:t>
                </a: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38E43FD8-4AC3-16CD-A6EA-9C8590744D69}"/>
                  </a:ext>
                </a:extLst>
              </p:cNvPr>
              <p:cNvSpPr txBox="1"/>
              <p:nvPr/>
            </p:nvSpPr>
            <p:spPr>
              <a:xfrm>
                <a:off x="1251038" y="3755692"/>
                <a:ext cx="9529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かくにん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92B68038-7046-4EB0-708A-9047B6D57001}"/>
                  </a:ext>
                </a:extLst>
              </p:cNvPr>
              <p:cNvSpPr txBox="1"/>
              <p:nvPr/>
            </p:nvSpPr>
            <p:spPr>
              <a:xfrm>
                <a:off x="1100352" y="3303745"/>
                <a:ext cx="11024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しょうひん</a:t>
                </a: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0841B2A2-B972-81CF-106E-0D2B056E72B6}"/>
                  </a:ext>
                </a:extLst>
              </p:cNvPr>
              <p:cNvSpPr txBox="1"/>
              <p:nvPr/>
            </p:nvSpPr>
            <p:spPr>
              <a:xfrm>
                <a:off x="5096827" y="3303745"/>
                <a:ext cx="104997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おとな</a:t>
                </a:r>
              </a:p>
            </p:txBody>
          </p:sp>
        </p:grp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5F5633E7-20A5-4080-9EF0-40A06E12BEDD}"/>
              </a:ext>
            </a:extLst>
          </p:cNvPr>
          <p:cNvGrpSpPr/>
          <p:nvPr/>
        </p:nvGrpSpPr>
        <p:grpSpPr>
          <a:xfrm>
            <a:off x="126057" y="4375486"/>
            <a:ext cx="8917353" cy="2377530"/>
            <a:chOff x="126057" y="4375486"/>
            <a:chExt cx="8917353" cy="2377530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218078" y="4610973"/>
              <a:ext cx="8725527" cy="2142043"/>
              <a:chOff x="218078" y="4610973"/>
              <a:chExt cx="8725527" cy="2142043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18078" y="4641308"/>
                <a:ext cx="8725527" cy="2111708"/>
                <a:chOff x="218078" y="4641308"/>
                <a:chExt cx="8725527" cy="2111708"/>
              </a:xfrm>
            </p:grpSpPr>
            <p:sp>
              <p:nvSpPr>
                <p:cNvPr id="42" name="角丸四角形 41"/>
                <p:cNvSpPr/>
                <p:nvPr/>
              </p:nvSpPr>
              <p:spPr>
                <a:xfrm>
                  <a:off x="286007" y="4641308"/>
                  <a:ext cx="8571987" cy="2027061"/>
                </a:xfrm>
                <a:prstGeom prst="round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8100" cap="rnd" cmpd="sng" algn="ctr">
                  <a:solidFill>
                    <a:schemeClr val="accent2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62" name="雲 31"/>
                <p:cNvSpPr>
                  <a:spLocks noChangeAspect="1"/>
                </p:cNvSpPr>
                <p:nvPr/>
              </p:nvSpPr>
              <p:spPr>
                <a:xfrm>
                  <a:off x="218078" y="4967912"/>
                  <a:ext cx="2897557" cy="1785104"/>
                </a:xfrm>
                <a:custGeom>
                  <a:avLst/>
                  <a:gdLst>
                    <a:gd name="connsiteX0" fmla="*/ 3900 w 43200"/>
                    <a:gd name="connsiteY0" fmla="*/ 14370 h 43200"/>
                    <a:gd name="connsiteX1" fmla="*/ 5623 w 43200"/>
                    <a:gd name="connsiteY1" fmla="*/ 6907 h 43200"/>
                    <a:gd name="connsiteX2" fmla="*/ 14005 w 43200"/>
                    <a:gd name="connsiteY2" fmla="*/ 5202 h 43200"/>
                    <a:gd name="connsiteX3" fmla="*/ 22456 w 43200"/>
                    <a:gd name="connsiteY3" fmla="*/ 3432 h 43200"/>
                    <a:gd name="connsiteX4" fmla="*/ 25749 w 43200"/>
                    <a:gd name="connsiteY4" fmla="*/ 200 h 43200"/>
                    <a:gd name="connsiteX5" fmla="*/ 29833 w 43200"/>
                    <a:gd name="connsiteY5" fmla="*/ 2481 h 43200"/>
                    <a:gd name="connsiteX6" fmla="*/ 35463 w 43200"/>
                    <a:gd name="connsiteY6" fmla="*/ 690 h 43200"/>
                    <a:gd name="connsiteX7" fmla="*/ 38318 w 43200"/>
                    <a:gd name="connsiteY7" fmla="*/ 5576 h 43200"/>
                    <a:gd name="connsiteX8" fmla="*/ 41982 w 43200"/>
                    <a:gd name="connsiteY8" fmla="*/ 10318 h 43200"/>
                    <a:gd name="connsiteX9" fmla="*/ 41818 w 43200"/>
                    <a:gd name="connsiteY9" fmla="*/ 15460 h 43200"/>
                    <a:gd name="connsiteX10" fmla="*/ 43016 w 43200"/>
                    <a:gd name="connsiteY10" fmla="*/ 23322 h 43200"/>
                    <a:gd name="connsiteX11" fmla="*/ 37404 w 43200"/>
                    <a:gd name="connsiteY11" fmla="*/ 30204 h 43200"/>
                    <a:gd name="connsiteX12" fmla="*/ 35395 w 43200"/>
                    <a:gd name="connsiteY12" fmla="*/ 36101 h 43200"/>
                    <a:gd name="connsiteX13" fmla="*/ 28555 w 43200"/>
                    <a:gd name="connsiteY13" fmla="*/ 36815 h 43200"/>
                    <a:gd name="connsiteX14" fmla="*/ 23667 w 43200"/>
                    <a:gd name="connsiteY14" fmla="*/ 43106 h 43200"/>
                    <a:gd name="connsiteX15" fmla="*/ 16480 w 43200"/>
                    <a:gd name="connsiteY15" fmla="*/ 39266 h 43200"/>
                    <a:gd name="connsiteX16" fmla="*/ 5804 w 43200"/>
                    <a:gd name="connsiteY16" fmla="*/ 35472 h 43200"/>
                    <a:gd name="connsiteX17" fmla="*/ 1110 w 43200"/>
                    <a:gd name="connsiteY17" fmla="*/ 31250 h 43200"/>
                    <a:gd name="connsiteX18" fmla="*/ 2113 w 43200"/>
                    <a:gd name="connsiteY18" fmla="*/ 25551 h 43200"/>
                    <a:gd name="connsiteX19" fmla="*/ -5 w 43200"/>
                    <a:gd name="connsiteY19" fmla="*/ 19704 h 43200"/>
                    <a:gd name="connsiteX20" fmla="*/ 3863 w 43200"/>
                    <a:gd name="connsiteY20" fmla="*/ 14507 h 43200"/>
                    <a:gd name="connsiteX21" fmla="*/ 3900 w 43200"/>
                    <a:gd name="connsiteY21" fmla="*/ 14370 h 43200"/>
                    <a:gd name="connsiteX0" fmla="*/ 4693 w 43200"/>
                    <a:gd name="connsiteY0" fmla="*/ 26177 h 43200"/>
                    <a:gd name="connsiteX1" fmla="*/ 2160 w 43200"/>
                    <a:gd name="connsiteY1" fmla="*/ 25380 h 43200"/>
                    <a:gd name="connsiteX2" fmla="*/ 6928 w 43200"/>
                    <a:gd name="connsiteY2" fmla="*/ 34899 h 43200"/>
                    <a:gd name="connsiteX3" fmla="*/ 5820 w 43200"/>
                    <a:gd name="connsiteY3" fmla="*/ 35280 h 43200"/>
                    <a:gd name="connsiteX4" fmla="*/ 16478 w 43200"/>
                    <a:gd name="connsiteY4" fmla="*/ 39090 h 43200"/>
                    <a:gd name="connsiteX5" fmla="*/ 15810 w 43200"/>
                    <a:gd name="connsiteY5" fmla="*/ 37350 h 43200"/>
                    <a:gd name="connsiteX6" fmla="*/ 28827 w 43200"/>
                    <a:gd name="connsiteY6" fmla="*/ 34751 h 43200"/>
                    <a:gd name="connsiteX7" fmla="*/ 28560 w 43200"/>
                    <a:gd name="connsiteY7" fmla="*/ 36660 h 43200"/>
                    <a:gd name="connsiteX8" fmla="*/ 34129 w 43200"/>
                    <a:gd name="connsiteY8" fmla="*/ 22954 h 43200"/>
                    <a:gd name="connsiteX9" fmla="*/ 37380 w 43200"/>
                    <a:gd name="connsiteY9" fmla="*/ 30090 h 43200"/>
                    <a:gd name="connsiteX10" fmla="*/ 41798 w 43200"/>
                    <a:gd name="connsiteY10" fmla="*/ 15354 h 43200"/>
                    <a:gd name="connsiteX11" fmla="*/ 40350 w 43200"/>
                    <a:gd name="connsiteY11" fmla="*/ 18030 h 43200"/>
                    <a:gd name="connsiteX12" fmla="*/ 38324 w 43200"/>
                    <a:gd name="connsiteY12" fmla="*/ 5426 h 43200"/>
                    <a:gd name="connsiteX13" fmla="*/ 38400 w 43200"/>
                    <a:gd name="connsiteY13" fmla="*/ 6690 h 43200"/>
                    <a:gd name="connsiteX14" fmla="*/ 29078 w 43200"/>
                    <a:gd name="connsiteY14" fmla="*/ 3952 h 43200"/>
                    <a:gd name="connsiteX15" fmla="*/ 29820 w 43200"/>
                    <a:gd name="connsiteY15" fmla="*/ 2340 h 43200"/>
                    <a:gd name="connsiteX16" fmla="*/ 22141 w 43200"/>
                    <a:gd name="connsiteY16" fmla="*/ 4720 h 43200"/>
                    <a:gd name="connsiteX17" fmla="*/ 22500 w 43200"/>
                    <a:gd name="connsiteY17" fmla="*/ 3330 h 43200"/>
                    <a:gd name="connsiteX18" fmla="*/ 14000 w 43200"/>
                    <a:gd name="connsiteY18" fmla="*/ 5192 h 43200"/>
                    <a:gd name="connsiteX19" fmla="*/ 15300 w 43200"/>
                    <a:gd name="connsiteY19" fmla="*/ 6540 h 43200"/>
                    <a:gd name="connsiteX20" fmla="*/ 4127 w 43200"/>
                    <a:gd name="connsiteY20" fmla="*/ 15789 h 43200"/>
                    <a:gd name="connsiteX21" fmla="*/ 3900 w 43200"/>
                    <a:gd name="connsiteY21" fmla="*/ 14370 h 43200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36173 w 43256"/>
                    <a:gd name="connsiteY8" fmla="*/ 25158 h 43219"/>
                    <a:gd name="connsiteX9" fmla="*/ 37416 w 43256"/>
                    <a:gd name="connsiteY9" fmla="*/ 29949 h 43219"/>
                    <a:gd name="connsiteX10" fmla="*/ 41834 w 43256"/>
                    <a:gd name="connsiteY10" fmla="*/ 15213 h 43219"/>
                    <a:gd name="connsiteX11" fmla="*/ 40386 w 43256"/>
                    <a:gd name="connsiteY11" fmla="*/ 17889 h 43219"/>
                    <a:gd name="connsiteX12" fmla="*/ 38360 w 43256"/>
                    <a:gd name="connsiteY12" fmla="*/ 5285 h 43219"/>
                    <a:gd name="connsiteX13" fmla="*/ 38436 w 43256"/>
                    <a:gd name="connsiteY13" fmla="*/ 6549 h 43219"/>
                    <a:gd name="connsiteX14" fmla="*/ 29114 w 43256"/>
                    <a:gd name="connsiteY14" fmla="*/ 3811 h 43219"/>
                    <a:gd name="connsiteX15" fmla="*/ 29856 w 43256"/>
                    <a:gd name="connsiteY15" fmla="*/ 2199 h 43219"/>
                    <a:gd name="connsiteX16" fmla="*/ 22177 w 43256"/>
                    <a:gd name="connsiteY16" fmla="*/ 4579 h 43219"/>
                    <a:gd name="connsiteX17" fmla="*/ 22536 w 43256"/>
                    <a:gd name="connsiteY17" fmla="*/ 3189 h 43219"/>
                    <a:gd name="connsiteX18" fmla="*/ 14036 w 43256"/>
                    <a:gd name="connsiteY18" fmla="*/ 5051 h 43219"/>
                    <a:gd name="connsiteX19" fmla="*/ 15336 w 43256"/>
                    <a:gd name="connsiteY19" fmla="*/ 6399 h 43219"/>
                    <a:gd name="connsiteX20" fmla="*/ 4163 w 43256"/>
                    <a:gd name="connsiteY20" fmla="*/ 15648 h 43219"/>
                    <a:gd name="connsiteX21" fmla="*/ 3936 w 43256"/>
                    <a:gd name="connsiteY21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16514 w 43256"/>
                    <a:gd name="connsiteY4" fmla="*/ 38949 h 43219"/>
                    <a:gd name="connsiteX5" fmla="*/ 15846 w 43256"/>
                    <a:gd name="connsiteY5" fmla="*/ 37209 h 43219"/>
                    <a:gd name="connsiteX6" fmla="*/ 28863 w 43256"/>
                    <a:gd name="connsiteY6" fmla="*/ 34610 h 43219"/>
                    <a:gd name="connsiteX7" fmla="*/ 28596 w 43256"/>
                    <a:gd name="connsiteY7" fmla="*/ 36519 h 43219"/>
                    <a:gd name="connsiteX8" fmla="*/ 41834 w 43256"/>
                    <a:gd name="connsiteY8" fmla="*/ 15213 h 43219"/>
                    <a:gd name="connsiteX9" fmla="*/ 40386 w 43256"/>
                    <a:gd name="connsiteY9" fmla="*/ 17889 h 43219"/>
                    <a:gd name="connsiteX10" fmla="*/ 38360 w 43256"/>
                    <a:gd name="connsiteY10" fmla="*/ 5285 h 43219"/>
                    <a:gd name="connsiteX11" fmla="*/ 38436 w 43256"/>
                    <a:gd name="connsiteY11" fmla="*/ 6549 h 43219"/>
                    <a:gd name="connsiteX12" fmla="*/ 29114 w 43256"/>
                    <a:gd name="connsiteY12" fmla="*/ 3811 h 43219"/>
                    <a:gd name="connsiteX13" fmla="*/ 29856 w 43256"/>
                    <a:gd name="connsiteY13" fmla="*/ 2199 h 43219"/>
                    <a:gd name="connsiteX14" fmla="*/ 22177 w 43256"/>
                    <a:gd name="connsiteY14" fmla="*/ 4579 h 43219"/>
                    <a:gd name="connsiteX15" fmla="*/ 22536 w 43256"/>
                    <a:gd name="connsiteY15" fmla="*/ 3189 h 43219"/>
                    <a:gd name="connsiteX16" fmla="*/ 14036 w 43256"/>
                    <a:gd name="connsiteY16" fmla="*/ 5051 h 43219"/>
                    <a:gd name="connsiteX17" fmla="*/ 15336 w 43256"/>
                    <a:gd name="connsiteY17" fmla="*/ 6399 h 43219"/>
                    <a:gd name="connsiteX18" fmla="*/ 4163 w 43256"/>
                    <a:gd name="connsiteY18" fmla="*/ 15648 h 43219"/>
                    <a:gd name="connsiteX19" fmla="*/ 3936 w 43256"/>
                    <a:gd name="connsiteY19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6964 w 43256"/>
                    <a:gd name="connsiteY2" fmla="*/ 34758 h 43219"/>
                    <a:gd name="connsiteX3" fmla="*/ 5856 w 43256"/>
                    <a:gd name="connsiteY3" fmla="*/ 35139 h 43219"/>
                    <a:gd name="connsiteX4" fmla="*/ 28863 w 43256"/>
                    <a:gd name="connsiteY4" fmla="*/ 34610 h 43219"/>
                    <a:gd name="connsiteX5" fmla="*/ 28596 w 43256"/>
                    <a:gd name="connsiteY5" fmla="*/ 36519 h 43219"/>
                    <a:gd name="connsiteX6" fmla="*/ 41834 w 43256"/>
                    <a:gd name="connsiteY6" fmla="*/ 15213 h 43219"/>
                    <a:gd name="connsiteX7" fmla="*/ 40386 w 43256"/>
                    <a:gd name="connsiteY7" fmla="*/ 17889 h 43219"/>
                    <a:gd name="connsiteX8" fmla="*/ 38360 w 43256"/>
                    <a:gd name="connsiteY8" fmla="*/ 5285 h 43219"/>
                    <a:gd name="connsiteX9" fmla="*/ 38436 w 43256"/>
                    <a:gd name="connsiteY9" fmla="*/ 6549 h 43219"/>
                    <a:gd name="connsiteX10" fmla="*/ 29114 w 43256"/>
                    <a:gd name="connsiteY10" fmla="*/ 3811 h 43219"/>
                    <a:gd name="connsiteX11" fmla="*/ 29856 w 43256"/>
                    <a:gd name="connsiteY11" fmla="*/ 2199 h 43219"/>
                    <a:gd name="connsiteX12" fmla="*/ 22177 w 43256"/>
                    <a:gd name="connsiteY12" fmla="*/ 4579 h 43219"/>
                    <a:gd name="connsiteX13" fmla="*/ 22536 w 43256"/>
                    <a:gd name="connsiteY13" fmla="*/ 3189 h 43219"/>
                    <a:gd name="connsiteX14" fmla="*/ 14036 w 43256"/>
                    <a:gd name="connsiteY14" fmla="*/ 5051 h 43219"/>
                    <a:gd name="connsiteX15" fmla="*/ 15336 w 43256"/>
                    <a:gd name="connsiteY15" fmla="*/ 6399 h 43219"/>
                    <a:gd name="connsiteX16" fmla="*/ 4163 w 43256"/>
                    <a:gd name="connsiteY16" fmla="*/ 15648 h 43219"/>
                    <a:gd name="connsiteX17" fmla="*/ 3936 w 43256"/>
                    <a:gd name="connsiteY17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4729 w 43256"/>
                    <a:gd name="connsiteY0" fmla="*/ 26036 h 43219"/>
                    <a:gd name="connsiteX1" fmla="*/ 2196 w 43256"/>
                    <a:gd name="connsiteY1" fmla="*/ 25239 h 43219"/>
                    <a:gd name="connsiteX2" fmla="*/ 28863 w 43256"/>
                    <a:gd name="connsiteY2" fmla="*/ 34610 h 43219"/>
                    <a:gd name="connsiteX3" fmla="*/ 28596 w 43256"/>
                    <a:gd name="connsiteY3" fmla="*/ 36519 h 43219"/>
                    <a:gd name="connsiteX4" fmla="*/ 41834 w 43256"/>
                    <a:gd name="connsiteY4" fmla="*/ 15213 h 43219"/>
                    <a:gd name="connsiteX5" fmla="*/ 40386 w 43256"/>
                    <a:gd name="connsiteY5" fmla="*/ 17889 h 43219"/>
                    <a:gd name="connsiteX6" fmla="*/ 38360 w 43256"/>
                    <a:gd name="connsiteY6" fmla="*/ 5285 h 43219"/>
                    <a:gd name="connsiteX7" fmla="*/ 38436 w 43256"/>
                    <a:gd name="connsiteY7" fmla="*/ 6549 h 43219"/>
                    <a:gd name="connsiteX8" fmla="*/ 29114 w 43256"/>
                    <a:gd name="connsiteY8" fmla="*/ 3811 h 43219"/>
                    <a:gd name="connsiteX9" fmla="*/ 29856 w 43256"/>
                    <a:gd name="connsiteY9" fmla="*/ 2199 h 43219"/>
                    <a:gd name="connsiteX10" fmla="*/ 22177 w 43256"/>
                    <a:gd name="connsiteY10" fmla="*/ 4579 h 43219"/>
                    <a:gd name="connsiteX11" fmla="*/ 22536 w 43256"/>
                    <a:gd name="connsiteY11" fmla="*/ 3189 h 43219"/>
                    <a:gd name="connsiteX12" fmla="*/ 14036 w 43256"/>
                    <a:gd name="connsiteY12" fmla="*/ 5051 h 43219"/>
                    <a:gd name="connsiteX13" fmla="*/ 15336 w 43256"/>
                    <a:gd name="connsiteY13" fmla="*/ 6399 h 43219"/>
                    <a:gd name="connsiteX14" fmla="*/ 4163 w 43256"/>
                    <a:gd name="connsiteY14" fmla="*/ 15648 h 43219"/>
                    <a:gd name="connsiteX15" fmla="*/ 3936 w 43256"/>
                    <a:gd name="connsiteY15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12" fmla="*/ 4163 w 43256"/>
                    <a:gd name="connsiteY12" fmla="*/ 15648 h 43219"/>
                    <a:gd name="connsiteX13" fmla="*/ 3936 w 43256"/>
                    <a:gd name="connsiteY13" fmla="*/ 1422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10" fmla="*/ 14036 w 43256"/>
                    <a:gd name="connsiteY10" fmla="*/ 5051 h 43219"/>
                    <a:gd name="connsiteX11" fmla="*/ 15336 w 43256"/>
                    <a:gd name="connsiteY11" fmla="*/ 63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8" fmla="*/ 22177 w 43256"/>
                    <a:gd name="connsiteY8" fmla="*/ 4579 h 43219"/>
                    <a:gd name="connsiteX9" fmla="*/ 22536 w 43256"/>
                    <a:gd name="connsiteY9" fmla="*/ 31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6" fmla="*/ 29114 w 43256"/>
                    <a:gd name="connsiteY6" fmla="*/ 3811 h 43219"/>
                    <a:gd name="connsiteX7" fmla="*/ 29856 w 43256"/>
                    <a:gd name="connsiteY7" fmla="*/ 219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4" fmla="*/ 38360 w 43256"/>
                    <a:gd name="connsiteY4" fmla="*/ 5285 h 43219"/>
                    <a:gd name="connsiteX5" fmla="*/ 38436 w 43256"/>
                    <a:gd name="connsiteY5" fmla="*/ 654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2" fmla="*/ 41834 w 43256"/>
                    <a:gd name="connsiteY2" fmla="*/ 15213 h 43219"/>
                    <a:gd name="connsiteX3" fmla="*/ 40386 w 43256"/>
                    <a:gd name="connsiteY3" fmla="*/ 1788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863 w 43256"/>
                    <a:gd name="connsiteY0" fmla="*/ 34610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45 w 43256"/>
                    <a:gd name="connsiteY0" fmla="*/ 34309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734 w 43256"/>
                    <a:gd name="connsiteY0" fmla="*/ 35017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5431 w 43256"/>
                    <a:gd name="connsiteY12" fmla="*/ 35960 h 43219"/>
                    <a:gd name="connsiteX13" fmla="*/ 28591 w 43256"/>
                    <a:gd name="connsiteY13" fmla="*/ 36674 h 43219"/>
                    <a:gd name="connsiteX14" fmla="*/ 23703 w 43256"/>
                    <a:gd name="connsiteY14" fmla="*/ 42965 h 43219"/>
                    <a:gd name="connsiteX15" fmla="*/ 16516 w 43256"/>
                    <a:gd name="connsiteY15" fmla="*/ 39125 h 43219"/>
                    <a:gd name="connsiteX16" fmla="*/ 5840 w 43256"/>
                    <a:gd name="connsiteY16" fmla="*/ 35331 h 43219"/>
                    <a:gd name="connsiteX17" fmla="*/ 1146 w 43256"/>
                    <a:gd name="connsiteY17" fmla="*/ 31109 h 43219"/>
                    <a:gd name="connsiteX18" fmla="*/ 2149 w 43256"/>
                    <a:gd name="connsiteY18" fmla="*/ 25410 h 43219"/>
                    <a:gd name="connsiteX19" fmla="*/ 31 w 43256"/>
                    <a:gd name="connsiteY19" fmla="*/ 19563 h 43219"/>
                    <a:gd name="connsiteX20" fmla="*/ 3899 w 43256"/>
                    <a:gd name="connsiteY20" fmla="*/ 14366 h 43219"/>
                    <a:gd name="connsiteX21" fmla="*/ 3936 w 43256"/>
                    <a:gd name="connsiteY21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8996 w 43256"/>
                    <a:gd name="connsiteY12" fmla="*/ 35250 h 43219"/>
                    <a:gd name="connsiteX13" fmla="*/ 35431 w 43256"/>
                    <a:gd name="connsiteY13" fmla="*/ 35960 h 43219"/>
                    <a:gd name="connsiteX14" fmla="*/ 28591 w 43256"/>
                    <a:gd name="connsiteY14" fmla="*/ 36674 h 43219"/>
                    <a:gd name="connsiteX15" fmla="*/ 23703 w 43256"/>
                    <a:gd name="connsiteY15" fmla="*/ 42965 h 43219"/>
                    <a:gd name="connsiteX16" fmla="*/ 16516 w 43256"/>
                    <a:gd name="connsiteY16" fmla="*/ 39125 h 43219"/>
                    <a:gd name="connsiteX17" fmla="*/ 5840 w 43256"/>
                    <a:gd name="connsiteY17" fmla="*/ 35331 h 43219"/>
                    <a:gd name="connsiteX18" fmla="*/ 1146 w 43256"/>
                    <a:gd name="connsiteY18" fmla="*/ 31109 h 43219"/>
                    <a:gd name="connsiteX19" fmla="*/ 2149 w 43256"/>
                    <a:gd name="connsiteY19" fmla="*/ 25410 h 43219"/>
                    <a:gd name="connsiteX20" fmla="*/ 31 w 43256"/>
                    <a:gd name="connsiteY20" fmla="*/ 19563 h 43219"/>
                    <a:gd name="connsiteX21" fmla="*/ 3899 w 43256"/>
                    <a:gd name="connsiteY21" fmla="*/ 14366 h 43219"/>
                    <a:gd name="connsiteX22" fmla="*/ 3936 w 43256"/>
                    <a:gd name="connsiteY22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431 w 43256"/>
                    <a:gd name="connsiteY14" fmla="*/ 35960 h 43219"/>
                    <a:gd name="connsiteX15" fmla="*/ 28591 w 43256"/>
                    <a:gd name="connsiteY15" fmla="*/ 36674 h 43219"/>
                    <a:gd name="connsiteX16" fmla="*/ 23703 w 43256"/>
                    <a:gd name="connsiteY16" fmla="*/ 42965 h 43219"/>
                    <a:gd name="connsiteX17" fmla="*/ 16516 w 43256"/>
                    <a:gd name="connsiteY17" fmla="*/ 39125 h 43219"/>
                    <a:gd name="connsiteX18" fmla="*/ 5840 w 43256"/>
                    <a:gd name="connsiteY18" fmla="*/ 35331 h 43219"/>
                    <a:gd name="connsiteX19" fmla="*/ 1146 w 43256"/>
                    <a:gd name="connsiteY19" fmla="*/ 31109 h 43219"/>
                    <a:gd name="connsiteX20" fmla="*/ 2149 w 43256"/>
                    <a:gd name="connsiteY20" fmla="*/ 25410 h 43219"/>
                    <a:gd name="connsiteX21" fmla="*/ 31 w 43256"/>
                    <a:gd name="connsiteY21" fmla="*/ 19563 h 43219"/>
                    <a:gd name="connsiteX22" fmla="*/ 3899 w 43256"/>
                    <a:gd name="connsiteY22" fmla="*/ 14366 h 43219"/>
                    <a:gd name="connsiteX23" fmla="*/ 3936 w 43256"/>
                    <a:gd name="connsiteY23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914 w 43256"/>
                    <a:gd name="connsiteY14" fmla="*/ 35252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8996 w 43256"/>
                    <a:gd name="connsiteY13" fmla="*/ 35250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146 w 43256"/>
                    <a:gd name="connsiteY13" fmla="*/ 35318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12 w 43256"/>
                    <a:gd name="connsiteY13" fmla="*/ 35606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5897 w 43256"/>
                    <a:gd name="connsiteY14" fmla="*/ 34856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431 w 43256"/>
                    <a:gd name="connsiteY15" fmla="*/ 35960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002 w 43256"/>
                    <a:gd name="connsiteY13" fmla="*/ 3536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224 w 43256"/>
                    <a:gd name="connsiteY13" fmla="*/ 35749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  <a:gd name="connsiteX0" fmla="*/ 3936 w 43256"/>
                    <a:gd name="connsiteY0" fmla="*/ 14229 h 43219"/>
                    <a:gd name="connsiteX1" fmla="*/ 5659 w 43256"/>
                    <a:gd name="connsiteY1" fmla="*/ 6766 h 43219"/>
                    <a:gd name="connsiteX2" fmla="*/ 14041 w 43256"/>
                    <a:gd name="connsiteY2" fmla="*/ 5061 h 43219"/>
                    <a:gd name="connsiteX3" fmla="*/ 22492 w 43256"/>
                    <a:gd name="connsiteY3" fmla="*/ 3291 h 43219"/>
                    <a:gd name="connsiteX4" fmla="*/ 25785 w 43256"/>
                    <a:gd name="connsiteY4" fmla="*/ 59 h 43219"/>
                    <a:gd name="connsiteX5" fmla="*/ 29869 w 43256"/>
                    <a:gd name="connsiteY5" fmla="*/ 2340 h 43219"/>
                    <a:gd name="connsiteX6" fmla="*/ 35499 w 43256"/>
                    <a:gd name="connsiteY6" fmla="*/ 549 h 43219"/>
                    <a:gd name="connsiteX7" fmla="*/ 38354 w 43256"/>
                    <a:gd name="connsiteY7" fmla="*/ 5435 h 43219"/>
                    <a:gd name="connsiteX8" fmla="*/ 42018 w 43256"/>
                    <a:gd name="connsiteY8" fmla="*/ 10177 h 43219"/>
                    <a:gd name="connsiteX9" fmla="*/ 41854 w 43256"/>
                    <a:gd name="connsiteY9" fmla="*/ 15319 h 43219"/>
                    <a:gd name="connsiteX10" fmla="*/ 43052 w 43256"/>
                    <a:gd name="connsiteY10" fmla="*/ 23181 h 43219"/>
                    <a:gd name="connsiteX11" fmla="*/ 37440 w 43256"/>
                    <a:gd name="connsiteY11" fmla="*/ 30063 h 43219"/>
                    <a:gd name="connsiteX12" fmla="*/ 37012 w 43256"/>
                    <a:gd name="connsiteY12" fmla="*/ 32109 h 43219"/>
                    <a:gd name="connsiteX13" fmla="*/ 39313 w 43256"/>
                    <a:gd name="connsiteY13" fmla="*/ 36007 h 43219"/>
                    <a:gd name="connsiteX14" fmla="*/ 36050 w 43256"/>
                    <a:gd name="connsiteY14" fmla="*/ 35003 h 43219"/>
                    <a:gd name="connsiteX15" fmla="*/ 35118 w 43256"/>
                    <a:gd name="connsiteY15" fmla="*/ 36183 h 43219"/>
                    <a:gd name="connsiteX16" fmla="*/ 28591 w 43256"/>
                    <a:gd name="connsiteY16" fmla="*/ 36674 h 43219"/>
                    <a:gd name="connsiteX17" fmla="*/ 23703 w 43256"/>
                    <a:gd name="connsiteY17" fmla="*/ 42965 h 43219"/>
                    <a:gd name="connsiteX18" fmla="*/ 16516 w 43256"/>
                    <a:gd name="connsiteY18" fmla="*/ 39125 h 43219"/>
                    <a:gd name="connsiteX19" fmla="*/ 5840 w 43256"/>
                    <a:gd name="connsiteY19" fmla="*/ 35331 h 43219"/>
                    <a:gd name="connsiteX20" fmla="*/ 1146 w 43256"/>
                    <a:gd name="connsiteY20" fmla="*/ 31109 h 43219"/>
                    <a:gd name="connsiteX21" fmla="*/ 2149 w 43256"/>
                    <a:gd name="connsiteY21" fmla="*/ 25410 h 43219"/>
                    <a:gd name="connsiteX22" fmla="*/ 31 w 43256"/>
                    <a:gd name="connsiteY22" fmla="*/ 19563 h 43219"/>
                    <a:gd name="connsiteX23" fmla="*/ 3899 w 43256"/>
                    <a:gd name="connsiteY23" fmla="*/ 14366 h 43219"/>
                    <a:gd name="connsiteX24" fmla="*/ 3936 w 43256"/>
                    <a:gd name="connsiteY24" fmla="*/ 14229 h 43219"/>
                    <a:gd name="connsiteX0" fmla="*/ 28619 w 43256"/>
                    <a:gd name="connsiteY0" fmla="*/ 36455 h 43219"/>
                    <a:gd name="connsiteX1" fmla="*/ 28596 w 43256"/>
                    <a:gd name="connsiteY1" fmla="*/ 36519 h 432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3256" h="43219">
                      <a:moveTo>
                        <a:pt x="3936" y="14229"/>
                      </a:moveTo>
                      <a:cubicBezTo>
                        <a:pt x="3665" y="11516"/>
                        <a:pt x="4297" y="8780"/>
                        <a:pt x="5659" y="6766"/>
                      </a:cubicBezTo>
                      <a:cubicBezTo>
                        <a:pt x="7811" y="3585"/>
                        <a:pt x="11300" y="2876"/>
                        <a:pt x="14041" y="5061"/>
                      </a:cubicBezTo>
                      <a:cubicBezTo>
                        <a:pt x="15714" y="768"/>
                        <a:pt x="19950" y="-119"/>
                        <a:pt x="22492" y="3291"/>
                      </a:cubicBezTo>
                      <a:cubicBezTo>
                        <a:pt x="23133" y="1542"/>
                        <a:pt x="24364" y="333"/>
                        <a:pt x="25785" y="59"/>
                      </a:cubicBezTo>
                      <a:cubicBezTo>
                        <a:pt x="27349" y="-243"/>
                        <a:pt x="28911" y="629"/>
                        <a:pt x="29869" y="2340"/>
                      </a:cubicBezTo>
                      <a:cubicBezTo>
                        <a:pt x="31251" y="126"/>
                        <a:pt x="33537" y="-601"/>
                        <a:pt x="35499" y="549"/>
                      </a:cubicBezTo>
                      <a:cubicBezTo>
                        <a:pt x="36994" y="1425"/>
                        <a:pt x="38066" y="3259"/>
                        <a:pt x="38354" y="5435"/>
                      </a:cubicBezTo>
                      <a:cubicBezTo>
                        <a:pt x="40082" y="6077"/>
                        <a:pt x="41458" y="7857"/>
                        <a:pt x="42018" y="10177"/>
                      </a:cubicBezTo>
                      <a:cubicBezTo>
                        <a:pt x="42425" y="11861"/>
                        <a:pt x="42367" y="13690"/>
                        <a:pt x="41854" y="15319"/>
                      </a:cubicBezTo>
                      <a:cubicBezTo>
                        <a:pt x="43115" y="17553"/>
                        <a:pt x="43556" y="20449"/>
                        <a:pt x="43052" y="23181"/>
                      </a:cubicBezTo>
                      <a:cubicBezTo>
                        <a:pt x="42382" y="26813"/>
                        <a:pt x="40164" y="29533"/>
                        <a:pt x="37440" y="30063"/>
                      </a:cubicBezTo>
                      <a:cubicBezTo>
                        <a:pt x="37480" y="30755"/>
                        <a:pt x="37355" y="31595"/>
                        <a:pt x="37012" y="32109"/>
                      </a:cubicBezTo>
                      <a:cubicBezTo>
                        <a:pt x="37971" y="31489"/>
                        <a:pt x="40489" y="32793"/>
                        <a:pt x="39313" y="36007"/>
                      </a:cubicBezTo>
                      <a:cubicBezTo>
                        <a:pt x="38504" y="38128"/>
                        <a:pt x="35744" y="37404"/>
                        <a:pt x="36050" y="35003"/>
                      </a:cubicBezTo>
                      <a:cubicBezTo>
                        <a:pt x="35764" y="35454"/>
                        <a:pt x="35423" y="35938"/>
                        <a:pt x="35118" y="36183"/>
                      </a:cubicBezTo>
                      <a:cubicBezTo>
                        <a:pt x="34125" y="36981"/>
                        <a:pt x="30740" y="38498"/>
                        <a:pt x="28591" y="36674"/>
                      </a:cubicBezTo>
                      <a:cubicBezTo>
                        <a:pt x="27896" y="39807"/>
                        <a:pt x="26035" y="42202"/>
                        <a:pt x="23703" y="42965"/>
                      </a:cubicBezTo>
                      <a:cubicBezTo>
                        <a:pt x="20955" y="43864"/>
                        <a:pt x="18087" y="42332"/>
                        <a:pt x="16516" y="39125"/>
                      </a:cubicBezTo>
                      <a:cubicBezTo>
                        <a:pt x="12808" y="42169"/>
                        <a:pt x="7992" y="40458"/>
                        <a:pt x="5840" y="35331"/>
                      </a:cubicBezTo>
                      <a:cubicBezTo>
                        <a:pt x="3726" y="35668"/>
                        <a:pt x="1741" y="33883"/>
                        <a:pt x="1146" y="31109"/>
                      </a:cubicBezTo>
                      <a:cubicBezTo>
                        <a:pt x="715" y="29102"/>
                        <a:pt x="1096" y="26936"/>
                        <a:pt x="2149" y="25410"/>
                      </a:cubicBezTo>
                      <a:cubicBezTo>
                        <a:pt x="655" y="24213"/>
                        <a:pt x="-177" y="21916"/>
                        <a:pt x="31" y="19563"/>
                      </a:cubicBezTo>
                      <a:cubicBezTo>
                        <a:pt x="275" y="16808"/>
                        <a:pt x="1881" y="14650"/>
                        <a:pt x="3899" y="14366"/>
                      </a:cubicBezTo>
                      <a:cubicBezTo>
                        <a:pt x="3911" y="14320"/>
                        <a:pt x="3924" y="14275"/>
                        <a:pt x="3936" y="14229"/>
                      </a:cubicBezTo>
                      <a:close/>
                    </a:path>
                    <a:path w="43256" h="43219" fill="none" extrusionOk="0">
                      <a:moveTo>
                        <a:pt x="28619" y="36455"/>
                      </a:moveTo>
                      <a:cubicBezTo>
                        <a:pt x="28580" y="37102"/>
                        <a:pt x="28734" y="35897"/>
                        <a:pt x="28596" y="36519"/>
                      </a:cubicBezTo>
                    </a:path>
                  </a:pathLst>
                </a:custGeom>
                <a:solidFill>
                  <a:srgbClr val="FFFFFF"/>
                </a:solidFill>
                <a:ln w="38100">
                  <a:solidFill>
                    <a:schemeClr val="accent2"/>
                  </a:solidFill>
                  <a:round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ja-JP" altLang="en-US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64" name="テキスト ボックス 63"/>
                <p:cNvSpPr txBox="1"/>
                <p:nvPr/>
              </p:nvSpPr>
              <p:spPr>
                <a:xfrm rot="21416857">
                  <a:off x="414975" y="5360592"/>
                  <a:ext cx="2503762" cy="1031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お金をはらったのに</a:t>
                  </a:r>
                  <a:endParaRPr lang="en-US" altLang="ja-JP" sz="17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品物がこない。</a:t>
                  </a:r>
                  <a:br>
                    <a:rPr lang="en-US" altLang="ja-JP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</a:br>
                  <a:r>
                    <a:rPr lang="ja-JP" altLang="en-US" sz="1700" dirty="0">
                      <a:solidFill>
                        <a:schemeClr val="accent2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家の人にきいてみよう。</a:t>
                  </a:r>
                </a:p>
              </p:txBody>
            </p:sp>
            <p:sp>
              <p:nvSpPr>
                <p:cNvPr id="44" name="テキスト ボックス 43"/>
                <p:cNvSpPr txBox="1"/>
                <p:nvPr/>
              </p:nvSpPr>
              <p:spPr>
                <a:xfrm>
                  <a:off x="4156578" y="4849255"/>
                  <a:ext cx="4787027" cy="17851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もしトラブルになったら、自分だけでなんとか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しようとせず、すぐに大人に相談してください。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出品者とはなしても解決できないときは、運営</a:t>
                  </a:r>
                  <a:endPara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>
                    <a:spcAft>
                      <a:spcPts val="1200"/>
                    </a:spcAft>
                  </a:pPr>
                  <a:r>
                    <a:rPr lang="ja-JP" altLang="en-US" sz="2000" dirty="0"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している会社に問い合わせてもらいましょう。</a:t>
                  </a:r>
                </a:p>
              </p:txBody>
            </p:sp>
          </p:grpSp>
          <p:pic>
            <p:nvPicPr>
              <p:cNvPr id="5" name="図 4">
                <a:extLst>
                  <a:ext uri="{FF2B5EF4-FFF2-40B4-BE49-F238E27FC236}">
                    <a16:creationId xmlns:a16="http://schemas.microsoft.com/office/drawing/2014/main" id="{F2F31816-7237-4DE0-94DC-132722230C5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149" t="32679" r="25762"/>
              <a:stretch/>
            </p:blipFill>
            <p:spPr>
              <a:xfrm>
                <a:off x="2879614" y="4610973"/>
                <a:ext cx="1424664" cy="203681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5" name="ドーナツ 44"/>
            <p:cNvSpPr/>
            <p:nvPr/>
          </p:nvSpPr>
          <p:spPr>
            <a:xfrm>
              <a:off x="126057" y="4375486"/>
              <a:ext cx="1062494" cy="1060979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49" name="グループ化 48">
              <a:extLst>
                <a:ext uri="{FF2B5EF4-FFF2-40B4-BE49-F238E27FC236}">
                  <a16:creationId xmlns:a16="http://schemas.microsoft.com/office/drawing/2014/main" id="{14A87D10-0380-CC03-5699-A9BC85CF5479}"/>
                </a:ext>
              </a:extLst>
            </p:cNvPr>
            <p:cNvGrpSpPr/>
            <p:nvPr/>
          </p:nvGrpSpPr>
          <p:grpSpPr>
            <a:xfrm>
              <a:off x="258630" y="5655996"/>
              <a:ext cx="1379701" cy="535597"/>
              <a:chOff x="258630" y="5655996"/>
              <a:chExt cx="1379701" cy="535597"/>
            </a:xfrm>
          </p:grpSpPr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2B7AB86-49D1-01EF-433F-CABB8BB25463}"/>
                  </a:ext>
                </a:extLst>
              </p:cNvPr>
              <p:cNvSpPr txBox="1"/>
              <p:nvPr/>
            </p:nvSpPr>
            <p:spPr>
              <a:xfrm rot="21360000">
                <a:off x="558331" y="5655996"/>
                <a:ext cx="10800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しなもの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F48D2FD-2076-A058-ECBF-C29208B43658}"/>
                  </a:ext>
                </a:extLst>
              </p:cNvPr>
              <p:cNvSpPr txBox="1"/>
              <p:nvPr/>
            </p:nvSpPr>
            <p:spPr>
              <a:xfrm rot="21360000">
                <a:off x="258630" y="5937677"/>
                <a:ext cx="637331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いえ</a:t>
                </a:r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:a16="http://schemas.microsoft.com/office/drawing/2014/main" id="{6CBC8A3B-6B67-34D9-BF1D-1761953FF0D9}"/>
                </a:ext>
              </a:extLst>
            </p:cNvPr>
            <p:cNvGrpSpPr/>
            <p:nvPr/>
          </p:nvGrpSpPr>
          <p:grpSpPr>
            <a:xfrm>
              <a:off x="3862756" y="4727802"/>
              <a:ext cx="5180654" cy="1648477"/>
              <a:chOff x="3862756" y="4727802"/>
              <a:chExt cx="5180654" cy="1648477"/>
            </a:xfrm>
          </p:grpSpPr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37258628-78C9-8DDA-3391-8EB46B256D34}"/>
                  </a:ext>
                </a:extLst>
              </p:cNvPr>
              <p:cNvSpPr txBox="1"/>
              <p:nvPr/>
            </p:nvSpPr>
            <p:spPr>
              <a:xfrm>
                <a:off x="6515030" y="5184445"/>
                <a:ext cx="116875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そうだん</a:t>
                </a: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BF8451D-B04E-9D5C-8052-9B4E15038C56}"/>
                  </a:ext>
                </a:extLst>
              </p:cNvPr>
              <p:cNvSpPr txBox="1"/>
              <p:nvPr/>
            </p:nvSpPr>
            <p:spPr>
              <a:xfrm>
                <a:off x="3862756" y="5638758"/>
                <a:ext cx="15975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しゅっぴんしゃ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CEB69C7F-3CE0-E4DA-67CC-543C61700E23}"/>
                  </a:ext>
                </a:extLst>
              </p:cNvPr>
              <p:cNvSpPr txBox="1"/>
              <p:nvPr/>
            </p:nvSpPr>
            <p:spPr>
              <a:xfrm>
                <a:off x="5865352" y="5638758"/>
                <a:ext cx="11385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かいけつ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3A34EF74-5E15-9D9B-8378-4B2BD81D8D9B}"/>
                  </a:ext>
                </a:extLst>
              </p:cNvPr>
              <p:cNvSpPr txBox="1"/>
              <p:nvPr/>
            </p:nvSpPr>
            <p:spPr>
              <a:xfrm>
                <a:off x="7904818" y="5638758"/>
                <a:ext cx="11385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うんえい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066DB39-6D5C-5722-D6FD-1675BC2147EA}"/>
                  </a:ext>
                </a:extLst>
              </p:cNvPr>
              <p:cNvSpPr txBox="1"/>
              <p:nvPr/>
            </p:nvSpPr>
            <p:spPr>
              <a:xfrm>
                <a:off x="5534406" y="6099280"/>
                <a:ext cx="6854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と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CC6F2115-887D-14C4-0CD7-1C85C20E5219}"/>
                  </a:ext>
                </a:extLst>
              </p:cNvPr>
              <p:cNvSpPr txBox="1"/>
              <p:nvPr/>
            </p:nvSpPr>
            <p:spPr>
              <a:xfrm>
                <a:off x="4831322" y="6099280"/>
                <a:ext cx="10002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かいしゃ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1EAB741B-BCC4-5BD6-966D-9E6FB80A9333}"/>
                  </a:ext>
                </a:extLst>
              </p:cNvPr>
              <p:cNvSpPr txBox="1"/>
              <p:nvPr/>
            </p:nvSpPr>
            <p:spPr>
              <a:xfrm>
                <a:off x="5850678" y="5184445"/>
                <a:ext cx="1061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おとな</a:t>
                </a:r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4E15AD06-4897-4778-F502-8984CA447F61}"/>
                  </a:ext>
                </a:extLst>
              </p:cNvPr>
              <p:cNvSpPr txBox="1"/>
              <p:nvPr/>
            </p:nvSpPr>
            <p:spPr>
              <a:xfrm>
                <a:off x="5991113" y="6099280"/>
                <a:ext cx="6854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あ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8760087F-D787-4157-EF9B-51775735C312}"/>
                  </a:ext>
                </a:extLst>
              </p:cNvPr>
              <p:cNvSpPr txBox="1"/>
              <p:nvPr/>
            </p:nvSpPr>
            <p:spPr>
              <a:xfrm>
                <a:off x="6219119" y="4727802"/>
                <a:ext cx="10610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じぶん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673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D6C10C06-588D-4BED-96CB-8CB89E534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118" y="1967080"/>
            <a:ext cx="4876397" cy="48763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角丸四角形 10"/>
          <p:cNvSpPr/>
          <p:nvPr/>
        </p:nvSpPr>
        <p:spPr>
          <a:xfrm>
            <a:off x="345744" y="694481"/>
            <a:ext cx="8664906" cy="2634645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12.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ネットオークションやフリマアプリでトラブルにあったら？</a:t>
            </a:r>
            <a:endParaRPr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44731" y="1346064"/>
            <a:ext cx="73734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インターネット上で買い物をするときは、どんな人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から、どんな品物を買うのか、しっかり確認して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から買いましょう。</a:t>
            </a:r>
            <a:endParaRPr lang="en-US" altLang="ja-JP" sz="24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0" name="Picture 2" descr="D:\_プロジェクト\201512_徳島市教育研究所\07_illustration\ICTすだちくん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64" y="4178827"/>
            <a:ext cx="1818799" cy="228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グループ化 2"/>
          <p:cNvGrpSpPr/>
          <p:nvPr/>
        </p:nvGrpSpPr>
        <p:grpSpPr>
          <a:xfrm>
            <a:off x="2129828" y="4616358"/>
            <a:ext cx="2791658" cy="2351428"/>
            <a:chOff x="2129828" y="4616358"/>
            <a:chExt cx="2791658" cy="2351428"/>
          </a:xfrm>
        </p:grpSpPr>
        <p:sp>
          <p:nvSpPr>
            <p:cNvPr id="9" name="円形吹き出し 8"/>
            <p:cNvSpPr/>
            <p:nvPr/>
          </p:nvSpPr>
          <p:spPr>
            <a:xfrm>
              <a:off x="2570388" y="4747995"/>
              <a:ext cx="2351098" cy="1943543"/>
            </a:xfrm>
            <a:prstGeom prst="wedgeEllipseCallout">
              <a:avLst>
                <a:gd name="adj1" fmla="val 75067"/>
                <a:gd name="adj2" fmla="val -2324"/>
              </a:avLst>
            </a:prstGeom>
            <a:solidFill>
              <a:srgbClr val="68A2DB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 dirty="0"/>
            </a:p>
          </p:txBody>
        </p: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7965CAAC-0167-4075-A05D-C80883183A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29828" y="4616358"/>
              <a:ext cx="2699532" cy="2351428"/>
              <a:chOff x="5237752" y="2311483"/>
              <a:chExt cx="3498936" cy="3047748"/>
            </a:xfrm>
          </p:grpSpPr>
          <p:pic>
            <p:nvPicPr>
              <p:cNvPr id="49" name="図 48">
                <a:extLst>
                  <a:ext uri="{FF2B5EF4-FFF2-40B4-BE49-F238E27FC236}">
                    <a16:creationId xmlns:a16="http://schemas.microsoft.com/office/drawing/2014/main" id="{2BA0AF6C-F8FC-46A5-B9A7-41794A39C0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647945">
                <a:off x="5993550" y="2548668"/>
                <a:ext cx="2743138" cy="223618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0" name="図 49">
                <a:extLst>
                  <a:ext uri="{FF2B5EF4-FFF2-40B4-BE49-F238E27FC236}">
                    <a16:creationId xmlns:a16="http://schemas.microsoft.com/office/drawing/2014/main" id="{4E87BFDF-1546-47F5-8C8A-94000EC4A6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37752" y="2311483"/>
                <a:ext cx="3047748" cy="304774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14" name="グループ化 13"/>
          <p:cNvGrpSpPr/>
          <p:nvPr/>
        </p:nvGrpSpPr>
        <p:grpSpPr>
          <a:xfrm rot="21266756">
            <a:off x="-262856" y="3096917"/>
            <a:ext cx="4572000" cy="2240620"/>
            <a:chOff x="231363" y="4384193"/>
            <a:chExt cx="4572000" cy="2240620"/>
          </a:xfrm>
        </p:grpSpPr>
        <p:sp>
          <p:nvSpPr>
            <p:cNvPr id="15" name="雲 31"/>
            <p:cNvSpPr/>
            <p:nvPr/>
          </p:nvSpPr>
          <p:spPr>
            <a:xfrm rot="197991">
              <a:off x="777506" y="438419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 rot="21577014">
              <a:off x="231363" y="4981065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ショッピングは</a:t>
              </a:r>
              <a:br>
                <a:rPr kumimoji="0" lang="en-US" altLang="ja-JP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</a:b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しんちょうに！</a:t>
              </a: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0BB7793-9534-DE18-52DF-DE93FD16C678}"/>
              </a:ext>
            </a:extLst>
          </p:cNvPr>
          <p:cNvSpPr txBox="1"/>
          <p:nvPr/>
        </p:nvSpPr>
        <p:spPr>
          <a:xfrm>
            <a:off x="4152967" y="1183552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もの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D47F6B-0EB4-A271-B074-A04D375720C5}"/>
              </a:ext>
            </a:extLst>
          </p:cNvPr>
          <p:cNvSpPr txBox="1"/>
          <p:nvPr/>
        </p:nvSpPr>
        <p:spPr>
          <a:xfrm>
            <a:off x="2781923" y="1703434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しなもの</a:t>
            </a:r>
            <a:endParaRPr kumimoji="1" lang="ja-JP" altLang="en-US" sz="1200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5A4613D-9551-8E61-DB6C-B7DFC22F7566}"/>
              </a:ext>
            </a:extLst>
          </p:cNvPr>
          <p:cNvSpPr txBox="1"/>
          <p:nvPr/>
        </p:nvSpPr>
        <p:spPr>
          <a:xfrm>
            <a:off x="6471237" y="1703434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かくにん</a:t>
            </a:r>
            <a:endParaRPr kumimoji="1" lang="en-US" altLang="ja-JP" sz="120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F7EF271-84E4-790B-CF59-3D9085A639FB}"/>
              </a:ext>
            </a:extLst>
          </p:cNvPr>
          <p:cNvSpPr txBox="1"/>
          <p:nvPr/>
        </p:nvSpPr>
        <p:spPr>
          <a:xfrm>
            <a:off x="3651956" y="1183552"/>
            <a:ext cx="752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2FD35A-50D5-C369-7DDD-FE8F26C51D6F}"/>
              </a:ext>
            </a:extLst>
          </p:cNvPr>
          <p:cNvSpPr txBox="1"/>
          <p:nvPr/>
        </p:nvSpPr>
        <p:spPr>
          <a:xfrm>
            <a:off x="3651956" y="1703434"/>
            <a:ext cx="752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34E29A6-7F68-DC41-620F-A376B77B0511}"/>
              </a:ext>
            </a:extLst>
          </p:cNvPr>
          <p:cNvSpPr txBox="1"/>
          <p:nvPr/>
        </p:nvSpPr>
        <p:spPr>
          <a:xfrm>
            <a:off x="1528111" y="2235448"/>
            <a:ext cx="752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620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2話 ネットオークションやフリマアプリで トラブルにあったら？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348</Words>
  <Application>Microsoft Office PowerPoint</Application>
  <PresentationFormat>画面に合わせる (4:3)</PresentationFormat>
  <Paragraphs>87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だい12話  ネットオークションや フリマアプリで トラブルにあったら？</vt:lpstr>
      <vt:lpstr>12.ネットオークションやフリマアプリでトラブルにあったら？</vt:lpstr>
      <vt:lpstr>12.ネットオークションやフリマアプリでトラブルにあったら？</vt:lpstr>
      <vt:lpstr>12.ネットオークションやフリマアプリでトラブルにあったら？</vt:lpstr>
      <vt:lpstr>12.ネットオークションやフリマアプリでトラブルにあったら？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2023-02-17T01:45:30Z</dcterms:created>
  <dcterms:modified xsi:type="dcterms:W3CDTF">2023-02-17T01:45:34Z</dcterms:modified>
</cp:coreProperties>
</file>