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380" r:id="rId2"/>
    <p:sldId id="383" r:id="rId3"/>
    <p:sldId id="400" r:id="rId4"/>
    <p:sldId id="390" r:id="rId5"/>
    <p:sldId id="396" r:id="rId6"/>
    <p:sldId id="397" r:id="rId7"/>
  </p:sldIdLst>
  <p:sldSz cx="9144000" cy="6858000" type="screen4x3"/>
  <p:notesSz cx="6735763" cy="9866313"/>
  <p:custDataLst>
    <p:tags r:id="rId10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成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9B35"/>
    <a:srgbClr val="FFFFFF"/>
    <a:srgbClr val="483700"/>
    <a:srgbClr val="4075D1"/>
    <a:srgbClr val="638CDD"/>
    <a:srgbClr val="FF8C3D"/>
    <a:srgbClr val="2B4472"/>
    <a:srgbClr val="FF822D"/>
    <a:srgbClr val="273E67"/>
    <a:srgbClr val="263C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75" autoAdjust="0"/>
    <p:restoredTop sz="94708" autoAdjust="0"/>
  </p:normalViewPr>
  <p:slideViewPr>
    <p:cSldViewPr snapToGrid="0">
      <p:cViewPr varScale="1">
        <p:scale>
          <a:sx n="78" d="100"/>
          <a:sy n="78" d="100"/>
        </p:scale>
        <p:origin x="175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1098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20" d="100"/>
        <a:sy n="120" d="100"/>
      </p:scale>
      <p:origin x="0" y="-1614"/>
    </p:cViewPr>
  </p:sorterViewPr>
  <p:notesViewPr>
    <p:cSldViewPr snapToGrid="0">
      <p:cViewPr varScale="1">
        <p:scale>
          <a:sx n="55" d="100"/>
          <a:sy n="55" d="100"/>
        </p:scale>
        <p:origin x="1315" y="34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928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9733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71202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45891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3821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1924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13174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47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013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954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375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90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2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gradFill flip="none" rotWithShape="1">
            <a:gsLst>
              <a:gs pos="0">
                <a:srgbClr val="FFD1E1"/>
              </a:gs>
              <a:gs pos="74000">
                <a:srgbClr val="FFE5FF"/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786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3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4BEF2"/>
              </a:gs>
              <a:gs pos="74000">
                <a:srgbClr val="B9E1FD"/>
              </a:gs>
              <a:gs pos="100000">
                <a:srgbClr val="E6EDF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45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40000"/>
                  <a:lumOff val="60000"/>
                </a:schemeClr>
              </a:gs>
              <a:gs pos="5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45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000" y="6492874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21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solidFill>
            <a:srgbClr val="FFD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45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1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 userDrawn="1"/>
        </p:nvSpPr>
        <p:spPr>
          <a:xfrm>
            <a:off x="882766" y="3152550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895136" y="3166953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391446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6127118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429000"/>
            <a:ext cx="731309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4309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1060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915034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正方形/長方形 18"/>
          <p:cNvSpPr/>
          <p:nvPr userDrawn="1"/>
        </p:nvSpPr>
        <p:spPr>
          <a:xfrm>
            <a:off x="1564206" y="3453327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576576" y="3467730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43350" y="3849803"/>
            <a:ext cx="366576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166" y="3751206"/>
            <a:ext cx="720213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41131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4016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1"/>
            <a:ext cx="90601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6640706" y="756827"/>
            <a:ext cx="2503293" cy="264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 userDrawn="1"/>
        </p:nvSpPr>
        <p:spPr>
          <a:xfrm rot="-60000">
            <a:off x="6571055" y="754203"/>
            <a:ext cx="76311" cy="265951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正方形/長方形 19"/>
          <p:cNvSpPr/>
          <p:nvPr userDrawn="1"/>
        </p:nvSpPr>
        <p:spPr>
          <a:xfrm>
            <a:off x="1537632" y="3429000"/>
            <a:ext cx="7612718" cy="3429000"/>
          </a:xfrm>
          <a:prstGeom prst="rect">
            <a:avLst/>
          </a:prstGeom>
          <a:solidFill>
            <a:srgbClr val="FFFFFF"/>
          </a:solidFill>
          <a:ln w="8890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3751206"/>
            <a:ext cx="7035800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41131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grpSp>
        <p:nvGrpSpPr>
          <p:cNvPr id="32" name="グループ化 31"/>
          <p:cNvGrpSpPr/>
          <p:nvPr userDrawn="1"/>
        </p:nvGrpSpPr>
        <p:grpSpPr>
          <a:xfrm>
            <a:off x="1520288" y="3407832"/>
            <a:ext cx="7623712" cy="93426"/>
            <a:chOff x="1520288" y="3407832"/>
            <a:chExt cx="7623712" cy="93426"/>
          </a:xfrm>
        </p:grpSpPr>
        <p:cxnSp>
          <p:nvCxnSpPr>
            <p:cNvPr id="4" name="直線コネクタ 3"/>
            <p:cNvCxnSpPr/>
            <p:nvPr userDrawn="1"/>
          </p:nvCxnSpPr>
          <p:spPr>
            <a:xfrm flipV="1">
              <a:off x="1520288" y="3407832"/>
              <a:ext cx="7623712" cy="2116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 userDrawn="1"/>
          </p:nvCxnSpPr>
          <p:spPr>
            <a:xfrm flipV="1">
              <a:off x="1601425" y="3480430"/>
              <a:ext cx="7542575" cy="2082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グループ化 32"/>
          <p:cNvGrpSpPr/>
          <p:nvPr userDrawn="1"/>
        </p:nvGrpSpPr>
        <p:grpSpPr>
          <a:xfrm rot="5400000" flipV="1">
            <a:off x="-171431" y="5093609"/>
            <a:ext cx="3452286" cy="93430"/>
            <a:chOff x="1520288" y="3407832"/>
            <a:chExt cx="8912595" cy="93430"/>
          </a:xfrm>
        </p:grpSpPr>
        <p:cxnSp>
          <p:nvCxnSpPr>
            <p:cNvPr id="34" name="直線コネクタ 33"/>
            <p:cNvCxnSpPr/>
            <p:nvPr userDrawn="1"/>
          </p:nvCxnSpPr>
          <p:spPr>
            <a:xfrm rot="5400000" flipH="1" flipV="1">
              <a:off x="5955072" y="-1026952"/>
              <a:ext cx="21168" cy="889073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 userDrawn="1"/>
          </p:nvCxnSpPr>
          <p:spPr>
            <a:xfrm rot="5400000" flipH="1" flipV="1">
              <a:off x="6064905" y="-866716"/>
              <a:ext cx="24851" cy="871110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円/楕円 21"/>
          <p:cNvSpPr/>
          <p:nvPr userDrawn="1"/>
        </p:nvSpPr>
        <p:spPr>
          <a:xfrm>
            <a:off x="1312572" y="3833136"/>
            <a:ext cx="385275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tx1"/>
            </a:solidFill>
          </a:ln>
          <a:effectLst>
            <a:softEdge rad="12700"/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1" name="グループ化 20"/>
          <p:cNvGrpSpPr/>
          <p:nvPr userDrawn="1"/>
        </p:nvGrpSpPr>
        <p:grpSpPr>
          <a:xfrm rot="5400000">
            <a:off x="5284193" y="2027834"/>
            <a:ext cx="2626626" cy="139409"/>
            <a:chOff x="900523" y="3387507"/>
            <a:chExt cx="8243479" cy="139410"/>
          </a:xfrm>
        </p:grpSpPr>
        <p:cxnSp>
          <p:nvCxnSpPr>
            <p:cNvPr id="25" name="直線コネクタ 24"/>
            <p:cNvCxnSpPr/>
            <p:nvPr userDrawn="1"/>
          </p:nvCxnSpPr>
          <p:spPr>
            <a:xfrm rot="16200000">
              <a:off x="5002407" y="-714377"/>
              <a:ext cx="39711" cy="824347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 userDrawn="1"/>
          </p:nvCxnSpPr>
          <p:spPr>
            <a:xfrm rot="16200000">
              <a:off x="4999017" y="-618064"/>
              <a:ext cx="46487" cy="824347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正方形/長方形 9"/>
          <p:cNvSpPr/>
          <p:nvPr userDrawn="1"/>
        </p:nvSpPr>
        <p:spPr>
          <a:xfrm>
            <a:off x="6590296" y="3388519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6551045" y="733768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7543" flipH="1">
            <a:off x="6803697" y="1289032"/>
            <a:ext cx="1996618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47" b="100000" l="43119" r="100000">
                        <a14:foregroundMark x1="87156" y1="62167" x2="99083" y2="67140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88977" y="1251948"/>
            <a:ext cx="455023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2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30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63" r:id="rId6"/>
    <p:sldLayoutId id="2147483675" r:id="rId7"/>
    <p:sldLayoutId id="2147483676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895136" y="3184634"/>
            <a:ext cx="7313094" cy="3158790"/>
          </a:xfrm>
        </p:spPr>
        <p:txBody>
          <a:bodyPr/>
          <a:lstStyle/>
          <a:p>
            <a:pPr algn="ctr">
              <a:lnSpc>
                <a:spcPts val="7200"/>
              </a:lnSpc>
            </a:pPr>
            <a:r>
              <a:rPr lang="ja-JP" altLang="en-US" sz="4000" dirty="0"/>
              <a:t>だい</a:t>
            </a:r>
            <a:r>
              <a:rPr lang="en-US" altLang="ja-JP" sz="4000" dirty="0"/>
              <a:t>19</a:t>
            </a:r>
            <a:r>
              <a:rPr lang="ja-JP" altLang="en-US" sz="4000" dirty="0"/>
              <a:t>話</a:t>
            </a:r>
            <a:br>
              <a:rPr lang="en-US" altLang="ja-JP" dirty="0"/>
            </a:br>
            <a:r>
              <a:rPr lang="ja-JP" altLang="en-US" dirty="0"/>
              <a:t>劇のシナリオと著作権</a:t>
            </a:r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情報モラル教育</a:t>
            </a:r>
            <a:endParaRPr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B2403B0-D06A-6AFB-28EA-598A1E9D8670}"/>
              </a:ext>
            </a:extLst>
          </p:cNvPr>
          <p:cNvSpPr txBox="1"/>
          <p:nvPr/>
        </p:nvSpPr>
        <p:spPr>
          <a:xfrm>
            <a:off x="742526" y="4486137"/>
            <a:ext cx="1425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rgbClr val="6134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げき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9D70F68-0F16-EA33-A856-EC5B4F54BBEE}"/>
              </a:ext>
            </a:extLst>
          </p:cNvPr>
          <p:cNvSpPr txBox="1"/>
          <p:nvPr/>
        </p:nvSpPr>
        <p:spPr>
          <a:xfrm>
            <a:off x="4975947" y="3736284"/>
            <a:ext cx="802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rgbClr val="6134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わ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051481E-E586-3919-4004-75AEE682EEC3}"/>
              </a:ext>
            </a:extLst>
          </p:cNvPr>
          <p:cNvSpPr txBox="1"/>
          <p:nvPr/>
        </p:nvSpPr>
        <p:spPr>
          <a:xfrm>
            <a:off x="6127118" y="4486137"/>
            <a:ext cx="1932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rgbClr val="6134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ちょさく　　　けん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0695C1B-0EE6-4A50-2CA1-B46A511B4902}"/>
              </a:ext>
            </a:extLst>
          </p:cNvPr>
          <p:cNvSpPr txBox="1"/>
          <p:nvPr/>
        </p:nvSpPr>
        <p:spPr>
          <a:xfrm>
            <a:off x="143513" y="24422"/>
            <a:ext cx="773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じょうほう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542DB0D-2E08-66A5-D11C-AC98092964D7}"/>
              </a:ext>
            </a:extLst>
          </p:cNvPr>
          <p:cNvSpPr txBox="1"/>
          <p:nvPr/>
        </p:nvSpPr>
        <p:spPr>
          <a:xfrm>
            <a:off x="1670053" y="24422"/>
            <a:ext cx="773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きょういく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342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建物, ウィンドウ, ベッド, 棚 が含まれている画像&#10;&#10;自動的に生成された説明">
            <a:extLst>
              <a:ext uri="{FF2B5EF4-FFF2-40B4-BE49-F238E27FC236}">
                <a16:creationId xmlns:a16="http://schemas.microsoft.com/office/drawing/2014/main" id="{195EA226-F86A-4A17-93F9-0649766500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23259"/>
          <a:stretch/>
        </p:blipFill>
        <p:spPr>
          <a:xfrm>
            <a:off x="0" y="2741032"/>
            <a:ext cx="9144000" cy="4116967"/>
          </a:xfrm>
          <a:prstGeom prst="rect">
            <a:avLst/>
          </a:prstGeom>
        </p:spPr>
      </p:pic>
      <p:pic>
        <p:nvPicPr>
          <p:cNvPr id="14" name="図 13" descr="グラフィック が含まれている画像&#10;&#10;自動的に生成された説明">
            <a:extLst>
              <a:ext uri="{FF2B5EF4-FFF2-40B4-BE49-F238E27FC236}">
                <a16:creationId xmlns:a16="http://schemas.microsoft.com/office/drawing/2014/main" id="{7029EAD6-24B2-460E-A01B-BFAA42DFCC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306" y="2352974"/>
            <a:ext cx="4505026" cy="450502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19. </a:t>
            </a:r>
            <a:r>
              <a:rPr lang="ja-JP" altLang="en-US" dirty="0"/>
              <a:t>劇のシナリオと著作権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400" y="1048261"/>
            <a:ext cx="907565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鳴門くんのクラスは、学習発表会で劇をおこないます。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シナリオ担当になった鳴門くんは、本屋で劇のシナリオ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を買うことにしました。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4306585" y="3017373"/>
            <a:ext cx="3316581" cy="1782142"/>
            <a:chOff x="-364616" y="1753077"/>
            <a:chExt cx="3835194" cy="2265129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-364616" y="1753077"/>
              <a:ext cx="3835194" cy="2265129"/>
              <a:chOff x="-187769" y="2072764"/>
              <a:chExt cx="5044050" cy="3409987"/>
            </a:xfrm>
            <a:solidFill>
              <a:srgbClr val="FFFFFF"/>
            </a:solidFill>
          </p:grpSpPr>
          <p:sp>
            <p:nvSpPr>
              <p:cNvPr id="9" name="円/楕円 14"/>
              <p:cNvSpPr/>
              <p:nvPr/>
            </p:nvSpPr>
            <p:spPr>
              <a:xfrm>
                <a:off x="26015" y="5257685"/>
                <a:ext cx="183844" cy="17124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10" name="雲 31"/>
              <p:cNvSpPr/>
              <p:nvPr/>
            </p:nvSpPr>
            <p:spPr>
              <a:xfrm rot="197991">
                <a:off x="-115583" y="2072764"/>
                <a:ext cx="4971864" cy="3227894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31 w 43256"/>
                  <a:gd name="connsiteY1" fmla="*/ 35807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040 w 43256"/>
                  <a:gd name="connsiteY1" fmla="*/ 36090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01 w 43256"/>
                  <a:gd name="connsiteY1" fmla="*/ 37065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56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27" y="32330"/>
                      <a:pt x="36694" y="34480"/>
                      <a:pt x="35431" y="35960"/>
                    </a:cubicBezTo>
                    <a:cubicBezTo>
                      <a:pt x="33512" y="38209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3256" h="43219" fill="none" extrusionOk="0">
                    <a:moveTo>
                      <a:pt x="28619" y="36455"/>
                    </a:moveTo>
                    <a:cubicBezTo>
                      <a:pt x="28580" y="37102"/>
                      <a:pt x="28639" y="36443"/>
                      <a:pt x="28501" y="37065"/>
                    </a:cubicBezTo>
                  </a:path>
                </a:pathLst>
              </a:custGeom>
              <a:solidFill>
                <a:srgbClr val="FFFFFF"/>
              </a:solidFill>
              <a:ln w="57150" cap="rnd">
                <a:solidFill>
                  <a:schemeClr val="accent5"/>
                </a:solidFill>
                <a:round/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/>
              </a:p>
            </p:txBody>
          </p:sp>
          <p:sp>
            <p:nvSpPr>
              <p:cNvPr id="11" name="円/楕円 16"/>
              <p:cNvSpPr/>
              <p:nvPr/>
            </p:nvSpPr>
            <p:spPr>
              <a:xfrm>
                <a:off x="224017" y="5031083"/>
                <a:ext cx="279400" cy="260244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12" name="円/楕円 17"/>
              <p:cNvSpPr/>
              <p:nvPr/>
            </p:nvSpPr>
            <p:spPr>
              <a:xfrm>
                <a:off x="-187769" y="5372588"/>
                <a:ext cx="118273" cy="110163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8" name="テキスト ボックス 7"/>
            <p:cNvSpPr txBox="1"/>
            <p:nvPr/>
          </p:nvSpPr>
          <p:spPr>
            <a:xfrm>
              <a:off x="115909" y="2394238"/>
              <a:ext cx="3175018" cy="977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ja-JP" altLang="en-US" sz="22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この劇のシナリオが</a:t>
              </a:r>
              <a:br>
                <a:rPr lang="en-US" altLang="ja-JP" sz="22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sz="22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よさそう</a:t>
              </a:r>
              <a:endParaRPr lang="en-US" altLang="ja-JP" sz="22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104" name="テキスト ボックス 103"/>
          <p:cNvSpPr txBox="1"/>
          <p:nvPr/>
        </p:nvSpPr>
        <p:spPr>
          <a:xfrm>
            <a:off x="4964806" y="6159224"/>
            <a:ext cx="2002972" cy="403644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chemeClr val="accent6">
                <a:lumMod val="50000"/>
              </a:schemeClr>
            </a:solidFill>
          </a:ln>
        </p:spPr>
        <p:txBody>
          <a:bodyPr wrap="square" tIns="72000" rtlCol="0" anchor="ctr">
            <a:noAutofit/>
          </a:bodyPr>
          <a:lstStyle/>
          <a:p>
            <a:pPr algn="ctr"/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鳴門（なると</a:t>
            </a:r>
            <a:r>
              <a:rPr kumimoji="1"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）くん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07D39B6-41A9-A372-B328-BA245D6E7BA6}"/>
              </a:ext>
            </a:extLst>
          </p:cNvPr>
          <p:cNvSpPr txBox="1"/>
          <p:nvPr/>
        </p:nvSpPr>
        <p:spPr>
          <a:xfrm>
            <a:off x="48819" y="887725"/>
            <a:ext cx="90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なると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1958F6F-12B0-2B95-9645-9EF5742A58FC}"/>
              </a:ext>
            </a:extLst>
          </p:cNvPr>
          <p:cNvSpPr txBox="1"/>
          <p:nvPr/>
        </p:nvSpPr>
        <p:spPr>
          <a:xfrm>
            <a:off x="3416757" y="887725"/>
            <a:ext cx="2378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がくしゅうはっぴょうかい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4FECC7-D567-EB13-C7CA-8F93B826085B}"/>
              </a:ext>
            </a:extLst>
          </p:cNvPr>
          <p:cNvSpPr txBox="1"/>
          <p:nvPr/>
        </p:nvSpPr>
        <p:spPr>
          <a:xfrm>
            <a:off x="5564459" y="887725"/>
            <a:ext cx="90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げき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CEBEC11-47FB-8564-9828-A220E923DA1D}"/>
              </a:ext>
            </a:extLst>
          </p:cNvPr>
          <p:cNvSpPr txBox="1"/>
          <p:nvPr/>
        </p:nvSpPr>
        <p:spPr>
          <a:xfrm>
            <a:off x="3602229" y="1471094"/>
            <a:ext cx="90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なると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356DFDD-EC5A-6230-0EEC-66689FC74E4B}"/>
              </a:ext>
            </a:extLst>
          </p:cNvPr>
          <p:cNvSpPr txBox="1"/>
          <p:nvPr/>
        </p:nvSpPr>
        <p:spPr>
          <a:xfrm>
            <a:off x="1350304" y="1471094"/>
            <a:ext cx="1159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たんとう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26E52AA-B73F-A19A-2DD0-C909D3AFA67D}"/>
              </a:ext>
            </a:extLst>
          </p:cNvPr>
          <p:cNvSpPr txBox="1"/>
          <p:nvPr/>
        </p:nvSpPr>
        <p:spPr>
          <a:xfrm>
            <a:off x="5742259" y="1471094"/>
            <a:ext cx="90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ほんや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B84F1A4-4E98-FC47-FB5A-77DEE60B3491}"/>
              </a:ext>
            </a:extLst>
          </p:cNvPr>
          <p:cNvSpPr txBox="1"/>
          <p:nvPr/>
        </p:nvSpPr>
        <p:spPr>
          <a:xfrm>
            <a:off x="6642259" y="1471094"/>
            <a:ext cx="90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げき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451C4A1-9D00-41CA-B153-A54EFF55AE0A}"/>
              </a:ext>
            </a:extLst>
          </p:cNvPr>
          <p:cNvSpPr txBox="1"/>
          <p:nvPr/>
        </p:nvSpPr>
        <p:spPr>
          <a:xfrm>
            <a:off x="243159" y="2051569"/>
            <a:ext cx="90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</a:t>
            </a:r>
            <a:endParaRPr lang="en-US" altLang="ja-JP" sz="120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73FE673-A663-463E-C04E-CD4380699AD0}"/>
              </a:ext>
            </a:extLst>
          </p:cNvPr>
          <p:cNvSpPr txBox="1"/>
          <p:nvPr/>
        </p:nvSpPr>
        <p:spPr>
          <a:xfrm>
            <a:off x="5070660" y="3353533"/>
            <a:ext cx="90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げき</a:t>
            </a:r>
            <a:endParaRPr lang="en-US" altLang="ja-JP" sz="1200" dirty="0">
              <a:solidFill>
                <a:schemeClr val="accent5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E1DFC68-7886-4590-0FEC-6E5A223D1876}"/>
              </a:ext>
            </a:extLst>
          </p:cNvPr>
          <p:cNvSpPr txBox="1"/>
          <p:nvPr/>
        </p:nvSpPr>
        <p:spPr>
          <a:xfrm>
            <a:off x="387986" y="29502"/>
            <a:ext cx="905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げき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FB9FF1C-C037-24F8-B58E-6EE712E39E25}"/>
              </a:ext>
            </a:extLst>
          </p:cNvPr>
          <p:cNvSpPr txBox="1"/>
          <p:nvPr/>
        </p:nvSpPr>
        <p:spPr>
          <a:xfrm>
            <a:off x="2618620" y="29502"/>
            <a:ext cx="1361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ちょさく　けん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813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E1330EEA-BBAD-4405-88BC-420B457925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999" y="-222600"/>
            <a:ext cx="7080600" cy="708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19. </a:t>
            </a:r>
            <a:r>
              <a:rPr lang="ja-JP" altLang="en-US" dirty="0"/>
              <a:t>劇のシナリオと著作権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400" y="1048261"/>
            <a:ext cx="90756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買ったシナリオは少し長かったので、一部分を消したり、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登場人物の名前を変えたりして使うことにしました。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2014042" y="2298531"/>
            <a:ext cx="3303404" cy="1976701"/>
            <a:chOff x="-741265" y="1392874"/>
            <a:chExt cx="3819955" cy="2512417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-741265" y="1392874"/>
              <a:ext cx="3819955" cy="2512417"/>
              <a:chOff x="-683138" y="1530505"/>
              <a:chExt cx="5024008" cy="3782262"/>
            </a:xfrm>
            <a:solidFill>
              <a:srgbClr val="FFFFFF"/>
            </a:solidFill>
          </p:grpSpPr>
          <p:sp>
            <p:nvSpPr>
              <p:cNvPr id="9" name="円/楕円 14"/>
              <p:cNvSpPr/>
              <p:nvPr/>
            </p:nvSpPr>
            <p:spPr>
              <a:xfrm>
                <a:off x="3874377" y="4993741"/>
                <a:ext cx="183844" cy="17124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10" name="雲 31"/>
              <p:cNvSpPr/>
              <p:nvPr/>
            </p:nvSpPr>
            <p:spPr>
              <a:xfrm rot="197991">
                <a:off x="-683138" y="1530505"/>
                <a:ext cx="5024008" cy="3726262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31 w 43256"/>
                  <a:gd name="connsiteY1" fmla="*/ 35807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040 w 43256"/>
                  <a:gd name="connsiteY1" fmla="*/ 36090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01 w 43256"/>
                  <a:gd name="connsiteY1" fmla="*/ 37065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56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27" y="32330"/>
                      <a:pt x="36694" y="34480"/>
                      <a:pt x="35431" y="35960"/>
                    </a:cubicBezTo>
                    <a:cubicBezTo>
                      <a:pt x="33512" y="38209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3256" h="43219" fill="none" extrusionOk="0">
                    <a:moveTo>
                      <a:pt x="28619" y="36455"/>
                    </a:moveTo>
                    <a:cubicBezTo>
                      <a:pt x="28580" y="37102"/>
                      <a:pt x="28639" y="36443"/>
                      <a:pt x="28501" y="37065"/>
                    </a:cubicBezTo>
                  </a:path>
                </a:pathLst>
              </a:custGeom>
              <a:solidFill>
                <a:srgbClr val="FFFFFF"/>
              </a:solidFill>
              <a:ln w="57150" cap="rnd">
                <a:solidFill>
                  <a:schemeClr val="accent5"/>
                </a:solidFill>
                <a:round/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/>
              </a:p>
            </p:txBody>
          </p:sp>
          <p:sp>
            <p:nvSpPr>
              <p:cNvPr id="11" name="円/楕円 16"/>
              <p:cNvSpPr/>
              <p:nvPr/>
            </p:nvSpPr>
            <p:spPr>
              <a:xfrm>
                <a:off x="3500648" y="4719988"/>
                <a:ext cx="279400" cy="260245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12" name="円/楕円 17"/>
              <p:cNvSpPr/>
              <p:nvPr/>
            </p:nvSpPr>
            <p:spPr>
              <a:xfrm>
                <a:off x="4143998" y="5202604"/>
                <a:ext cx="118273" cy="110163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8" name="テキスト ボックス 7"/>
            <p:cNvSpPr txBox="1"/>
            <p:nvPr/>
          </p:nvSpPr>
          <p:spPr>
            <a:xfrm>
              <a:off x="-286037" y="1907655"/>
              <a:ext cx="3215037" cy="1603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ja-JP" altLang="en-US" sz="22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このままだと長すぎるから、とちゅうを</a:t>
              </a:r>
              <a:endParaRPr lang="en-US" altLang="ja-JP" sz="22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spcAft>
                  <a:spcPts val="1200"/>
                </a:spcAft>
              </a:pPr>
              <a:r>
                <a:rPr lang="ja-JP" altLang="en-US" sz="22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消して短くしよう</a:t>
              </a:r>
              <a:endParaRPr lang="en-US" altLang="ja-JP" sz="22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32" name="グループ化 31"/>
          <p:cNvGrpSpPr/>
          <p:nvPr/>
        </p:nvGrpSpPr>
        <p:grpSpPr>
          <a:xfrm flipH="1">
            <a:off x="755991" y="4256612"/>
            <a:ext cx="3562505" cy="1912120"/>
            <a:chOff x="-638695" y="2131461"/>
            <a:chExt cx="3562505" cy="1912120"/>
          </a:xfrm>
        </p:grpSpPr>
        <p:grpSp>
          <p:nvGrpSpPr>
            <p:cNvPr id="33" name="グループ化 32"/>
            <p:cNvGrpSpPr/>
            <p:nvPr/>
          </p:nvGrpSpPr>
          <p:grpSpPr>
            <a:xfrm>
              <a:off x="-638695" y="2131461"/>
              <a:ext cx="3562505" cy="1912120"/>
              <a:chOff x="-548235" y="2642393"/>
              <a:chExt cx="4685404" cy="2878559"/>
            </a:xfrm>
            <a:solidFill>
              <a:srgbClr val="FFFFFF"/>
            </a:solidFill>
          </p:grpSpPr>
          <p:sp>
            <p:nvSpPr>
              <p:cNvPr id="35" name="円/楕円 14"/>
              <p:cNvSpPr/>
              <p:nvPr/>
            </p:nvSpPr>
            <p:spPr>
              <a:xfrm>
                <a:off x="-328255" y="3291604"/>
                <a:ext cx="183844" cy="171239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36" name="雲 31"/>
              <p:cNvSpPr/>
              <p:nvPr/>
            </p:nvSpPr>
            <p:spPr>
              <a:xfrm rot="197991">
                <a:off x="347553" y="2642393"/>
                <a:ext cx="3789616" cy="2878559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31 w 43256"/>
                  <a:gd name="connsiteY1" fmla="*/ 35807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040 w 43256"/>
                  <a:gd name="connsiteY1" fmla="*/ 36090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01 w 43256"/>
                  <a:gd name="connsiteY1" fmla="*/ 37065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56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27" y="32330"/>
                      <a:pt x="36694" y="34480"/>
                      <a:pt x="35431" y="35960"/>
                    </a:cubicBezTo>
                    <a:cubicBezTo>
                      <a:pt x="33512" y="38209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3256" h="43219" fill="none" extrusionOk="0">
                    <a:moveTo>
                      <a:pt x="28619" y="36455"/>
                    </a:moveTo>
                    <a:cubicBezTo>
                      <a:pt x="28580" y="37102"/>
                      <a:pt x="28639" y="36443"/>
                      <a:pt x="28501" y="37065"/>
                    </a:cubicBezTo>
                  </a:path>
                </a:pathLst>
              </a:custGeom>
              <a:solidFill>
                <a:srgbClr val="FFFFFF"/>
              </a:solidFill>
              <a:ln w="57150" cap="rnd">
                <a:solidFill>
                  <a:schemeClr val="accent5"/>
                </a:solidFill>
                <a:round/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/>
              </a:p>
            </p:txBody>
          </p:sp>
          <p:sp>
            <p:nvSpPr>
              <p:cNvPr id="37" name="円/楕円 16"/>
              <p:cNvSpPr/>
              <p:nvPr/>
            </p:nvSpPr>
            <p:spPr>
              <a:xfrm>
                <a:off x="-39329" y="3381961"/>
                <a:ext cx="279400" cy="260245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38" name="円/楕円 17"/>
              <p:cNvSpPr/>
              <p:nvPr/>
            </p:nvSpPr>
            <p:spPr>
              <a:xfrm>
                <a:off x="-548235" y="3213722"/>
                <a:ext cx="118273" cy="110164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34" name="テキスト ボックス 33"/>
            <p:cNvSpPr txBox="1"/>
            <p:nvPr/>
          </p:nvSpPr>
          <p:spPr>
            <a:xfrm>
              <a:off x="-39314" y="2619582"/>
              <a:ext cx="26568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ja-JP" altLang="en-US" sz="22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人の名前とかも</a:t>
              </a:r>
              <a:endParaRPr lang="en-US" altLang="ja-JP" sz="22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spcAft>
                  <a:spcPts val="1200"/>
                </a:spcAft>
              </a:pPr>
              <a:r>
                <a:rPr lang="ja-JP" altLang="en-US" sz="22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全部変えちゃおう</a:t>
              </a:r>
              <a:endParaRPr lang="en-US" altLang="ja-JP" sz="22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F0E13064-DCC1-4010-8AA5-D311F382B7AF}"/>
              </a:ext>
            </a:extLst>
          </p:cNvPr>
          <p:cNvGrpSpPr/>
          <p:nvPr/>
        </p:nvGrpSpPr>
        <p:grpSpPr>
          <a:xfrm>
            <a:off x="2349094" y="2540522"/>
            <a:ext cx="2366840" cy="1118995"/>
            <a:chOff x="2349094" y="2540522"/>
            <a:chExt cx="2366840" cy="1118995"/>
          </a:xfrm>
        </p:grpSpPr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38107CCC-8A1A-4D2D-D1EE-AD780126DD9C}"/>
                </a:ext>
              </a:extLst>
            </p:cNvPr>
            <p:cNvSpPr txBox="1"/>
            <p:nvPr/>
          </p:nvSpPr>
          <p:spPr>
            <a:xfrm>
              <a:off x="3923934" y="2540522"/>
              <a:ext cx="792000" cy="28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なが</a:t>
              </a:r>
              <a:endParaRPr kumimoji="1" lang="ja-JP" altLang="en-US" sz="12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D5C78B2D-0959-293A-86B6-FF7C00BAF561}"/>
                </a:ext>
              </a:extLst>
            </p:cNvPr>
            <p:cNvSpPr txBox="1"/>
            <p:nvPr/>
          </p:nvSpPr>
          <p:spPr>
            <a:xfrm>
              <a:off x="2349094" y="3371517"/>
              <a:ext cx="607282" cy="28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け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1C3E2B3F-4EF2-0064-5EA4-13339664205D}"/>
                </a:ext>
              </a:extLst>
            </p:cNvPr>
            <p:cNvSpPr txBox="1"/>
            <p:nvPr/>
          </p:nvSpPr>
          <p:spPr>
            <a:xfrm>
              <a:off x="3121187" y="3371517"/>
              <a:ext cx="792000" cy="28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みじか</a:t>
              </a:r>
              <a:endParaRPr kumimoji="1" lang="ja-JP" altLang="en-US" sz="120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3FC1F004-FD3A-D358-47B8-8A7835E805B4}"/>
              </a:ext>
            </a:extLst>
          </p:cNvPr>
          <p:cNvGrpSpPr/>
          <p:nvPr/>
        </p:nvGrpSpPr>
        <p:grpSpPr>
          <a:xfrm>
            <a:off x="1030728" y="4567176"/>
            <a:ext cx="1356271" cy="790330"/>
            <a:chOff x="1030728" y="4567176"/>
            <a:chExt cx="1356271" cy="790330"/>
          </a:xfrm>
        </p:grpSpPr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061187FD-CB8B-110A-9EAA-3D4B40C9D79B}"/>
                </a:ext>
              </a:extLst>
            </p:cNvPr>
            <p:cNvSpPr txBox="1"/>
            <p:nvPr/>
          </p:nvSpPr>
          <p:spPr>
            <a:xfrm>
              <a:off x="1594999" y="4567176"/>
              <a:ext cx="792000" cy="28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なまえ</a:t>
              </a: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7A07B7DA-5A9B-C880-463B-160E00471C9D}"/>
                </a:ext>
              </a:extLst>
            </p:cNvPr>
            <p:cNvSpPr txBox="1"/>
            <p:nvPr/>
          </p:nvSpPr>
          <p:spPr>
            <a:xfrm>
              <a:off x="1030728" y="5069506"/>
              <a:ext cx="792000" cy="28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ぜんぶ</a:t>
              </a:r>
              <a:endParaRPr kumimoji="1" lang="ja-JP" altLang="en-US" sz="12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9F82F67E-06EA-3490-6A48-C3EF6E41CC1D}"/>
                </a:ext>
              </a:extLst>
            </p:cNvPr>
            <p:cNvSpPr txBox="1"/>
            <p:nvPr/>
          </p:nvSpPr>
          <p:spPr>
            <a:xfrm>
              <a:off x="1620236" y="5069506"/>
              <a:ext cx="468000" cy="28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か</a:t>
              </a:r>
              <a:endParaRPr kumimoji="1" lang="ja-JP" altLang="en-US" sz="12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FE6C4D6-4392-3645-0933-1E6682BFDC04}"/>
              </a:ext>
            </a:extLst>
          </p:cNvPr>
          <p:cNvSpPr txBox="1"/>
          <p:nvPr/>
        </p:nvSpPr>
        <p:spPr>
          <a:xfrm>
            <a:off x="107201" y="872029"/>
            <a:ext cx="43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FA7E454-E11F-09EF-61D7-46E219DC250E}"/>
              </a:ext>
            </a:extLst>
          </p:cNvPr>
          <p:cNvSpPr txBox="1"/>
          <p:nvPr/>
        </p:nvSpPr>
        <p:spPr>
          <a:xfrm>
            <a:off x="2832038" y="872029"/>
            <a:ext cx="655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すこ</a:t>
            </a:r>
            <a:endParaRPr kumimoji="1" lang="ja-JP" altLang="en-US" sz="120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D440237-13DA-9B43-A60F-19B33E100593}"/>
              </a:ext>
            </a:extLst>
          </p:cNvPr>
          <p:cNvSpPr txBox="1"/>
          <p:nvPr/>
        </p:nvSpPr>
        <p:spPr>
          <a:xfrm>
            <a:off x="3574544" y="872029"/>
            <a:ext cx="655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なが</a:t>
            </a:r>
            <a:endParaRPr kumimoji="1" lang="ja-JP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ABF8D91-6E54-F563-CB18-BC527567F491}"/>
              </a:ext>
            </a:extLst>
          </p:cNvPr>
          <p:cNvSpPr txBox="1"/>
          <p:nvPr/>
        </p:nvSpPr>
        <p:spPr>
          <a:xfrm>
            <a:off x="6098118" y="872029"/>
            <a:ext cx="1227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いち　ぶぶん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BE6A58B-70E3-FF25-E661-D462A3589FCD}"/>
              </a:ext>
            </a:extLst>
          </p:cNvPr>
          <p:cNvSpPr txBox="1"/>
          <p:nvPr/>
        </p:nvSpPr>
        <p:spPr>
          <a:xfrm>
            <a:off x="7295168" y="872029"/>
            <a:ext cx="100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け</a:t>
            </a:r>
            <a:endParaRPr kumimoji="1" lang="ja-JP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7AB86F3-D60D-8D80-801C-12DCEA766000}"/>
              </a:ext>
            </a:extLst>
          </p:cNvPr>
          <p:cNvSpPr txBox="1"/>
          <p:nvPr/>
        </p:nvSpPr>
        <p:spPr>
          <a:xfrm>
            <a:off x="7633" y="1460930"/>
            <a:ext cx="1739008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とうじょうじんぶつ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4711852-E18F-AE29-4B39-3D79D91F2E64}"/>
              </a:ext>
            </a:extLst>
          </p:cNvPr>
          <p:cNvSpPr txBox="1"/>
          <p:nvPr/>
        </p:nvSpPr>
        <p:spPr>
          <a:xfrm>
            <a:off x="1513218" y="1460930"/>
            <a:ext cx="1584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なまえ</a:t>
            </a:r>
            <a:endParaRPr kumimoji="1" lang="ja-JP" altLang="en-US" sz="120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3A9B9F3-9469-5C28-3AC4-0FF8638D3B12}"/>
              </a:ext>
            </a:extLst>
          </p:cNvPr>
          <p:cNvSpPr txBox="1"/>
          <p:nvPr/>
        </p:nvSpPr>
        <p:spPr>
          <a:xfrm>
            <a:off x="2719594" y="1460930"/>
            <a:ext cx="94615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D36D4CE-C9B8-82EF-651E-17DAFE651C4B}"/>
              </a:ext>
            </a:extLst>
          </p:cNvPr>
          <p:cNvSpPr txBox="1"/>
          <p:nvPr/>
        </p:nvSpPr>
        <p:spPr>
          <a:xfrm>
            <a:off x="4531359" y="1460930"/>
            <a:ext cx="1584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つか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C7E4318-5FE5-C97C-1F58-CCC394B49403}"/>
              </a:ext>
            </a:extLst>
          </p:cNvPr>
          <p:cNvSpPr txBox="1"/>
          <p:nvPr/>
        </p:nvSpPr>
        <p:spPr>
          <a:xfrm>
            <a:off x="387986" y="29502"/>
            <a:ext cx="905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げき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4B4BA4F-6DAA-074F-75FA-7537045EA9A6}"/>
              </a:ext>
            </a:extLst>
          </p:cNvPr>
          <p:cNvSpPr txBox="1"/>
          <p:nvPr/>
        </p:nvSpPr>
        <p:spPr>
          <a:xfrm>
            <a:off x="2618620" y="29502"/>
            <a:ext cx="1361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ちょさく　けん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278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19. </a:t>
            </a:r>
            <a:r>
              <a:rPr lang="ja-JP" altLang="en-US" dirty="0"/>
              <a:t>劇のシナリオと著作権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349" y="1048261"/>
            <a:ext cx="884342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変更したシナリオをコピーして、クラス全員に配った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鳴門くん。ところが、先生から著作権法違反であると言われてしまいました。</a:t>
            </a: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0B96009B-D4D8-499E-A73D-9652C720F4D9}"/>
              </a:ext>
            </a:extLst>
          </p:cNvPr>
          <p:cNvGrpSpPr/>
          <p:nvPr/>
        </p:nvGrpSpPr>
        <p:grpSpPr>
          <a:xfrm rot="21102575">
            <a:off x="-29607" y="2386078"/>
            <a:ext cx="4269677" cy="2085844"/>
            <a:chOff x="4980858" y="1675144"/>
            <a:chExt cx="5441832" cy="2658471"/>
          </a:xfrm>
        </p:grpSpPr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9D2A9632-7D36-40F4-A463-F309118F725F}"/>
                </a:ext>
              </a:extLst>
            </p:cNvPr>
            <p:cNvGrpSpPr/>
            <p:nvPr/>
          </p:nvGrpSpPr>
          <p:grpSpPr>
            <a:xfrm rot="634344">
              <a:off x="4980858" y="1675144"/>
              <a:ext cx="5441832" cy="2658471"/>
              <a:chOff x="-5223648" y="1664841"/>
              <a:chExt cx="5424994" cy="2961661"/>
            </a:xfrm>
          </p:grpSpPr>
          <p:sp>
            <p:nvSpPr>
              <p:cNvPr id="22" name="爆発 2 6">
                <a:extLst>
                  <a:ext uri="{FF2B5EF4-FFF2-40B4-BE49-F238E27FC236}">
                    <a16:creationId xmlns:a16="http://schemas.microsoft.com/office/drawing/2014/main" id="{81013964-4150-4F04-A6B7-E0C1E2548CA8}"/>
                  </a:ext>
                </a:extLst>
              </p:cNvPr>
              <p:cNvSpPr/>
              <p:nvPr/>
            </p:nvSpPr>
            <p:spPr>
              <a:xfrm rot="305964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chemeClr val="accent6">
                    <a:lumMod val="75000"/>
                  </a:schemeClr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pic>
            <p:nvPicPr>
              <p:cNvPr id="23" name="Picture 4" descr="D:\ryuno\_徳島\コンテンツ制作\集中線.png">
                <a:extLst>
                  <a:ext uri="{FF2B5EF4-FFF2-40B4-BE49-F238E27FC236}">
                    <a16:creationId xmlns:a16="http://schemas.microsoft.com/office/drawing/2014/main" id="{3F2F183F-326D-4A9B-83F1-A4E17B15BA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68868">
                <a:off x="-5085807" y="1772061"/>
                <a:ext cx="5171211" cy="2778715"/>
              </a:xfrm>
              <a:prstGeom prst="irregularSeal2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2C420700-D982-4BAB-AF2A-5B439780098A}"/>
                </a:ext>
              </a:extLst>
            </p:cNvPr>
            <p:cNvSpPr txBox="1"/>
            <p:nvPr/>
          </p:nvSpPr>
          <p:spPr>
            <a:xfrm rot="174236">
              <a:off x="5646076" y="2450680"/>
              <a:ext cx="3816414" cy="1176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700" b="1" dirty="0">
                  <a:solidFill>
                    <a:schemeClr val="accent6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ダメ</a:t>
              </a:r>
              <a:br>
                <a:rPr lang="en-US" altLang="ja-JP" sz="2700" b="1" dirty="0">
                  <a:solidFill>
                    <a:schemeClr val="accent6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sz="2700" b="1" dirty="0">
                  <a:solidFill>
                    <a:schemeClr val="accent6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なんですか？</a:t>
              </a:r>
            </a:p>
          </p:txBody>
        </p:sp>
      </p:grpSp>
      <p:pic>
        <p:nvPicPr>
          <p:cNvPr id="4" name="図 3">
            <a:extLst>
              <a:ext uri="{FF2B5EF4-FFF2-40B4-BE49-F238E27FC236}">
                <a16:creationId xmlns:a16="http://schemas.microsoft.com/office/drawing/2014/main" id="{81F49355-A9B9-43E0-B245-206AEDB4EFB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73"/>
          <a:stretch/>
        </p:blipFill>
        <p:spPr>
          <a:xfrm>
            <a:off x="2448363" y="2043596"/>
            <a:ext cx="5438337" cy="48144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図 4" descr="挿絵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7637AE2E-9A7F-4F00-83A6-5291861FC6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19378">
            <a:off x="3722579" y="3199862"/>
            <a:ext cx="1030515" cy="1190423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C37BF05-19DE-FCDC-7212-DB6AD057F76D}"/>
              </a:ext>
            </a:extLst>
          </p:cNvPr>
          <p:cNvSpPr txBox="1"/>
          <p:nvPr/>
        </p:nvSpPr>
        <p:spPr>
          <a:xfrm>
            <a:off x="0" y="892349"/>
            <a:ext cx="10259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へんこう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8BE891-917E-680E-5AEB-1281E19E93F7}"/>
              </a:ext>
            </a:extLst>
          </p:cNvPr>
          <p:cNvSpPr txBox="1"/>
          <p:nvPr/>
        </p:nvSpPr>
        <p:spPr>
          <a:xfrm>
            <a:off x="6244590" y="892349"/>
            <a:ext cx="1322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ぜんいん</a:t>
            </a:r>
            <a:endParaRPr kumimoji="1" lang="ja-JP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9A4622A-850D-781E-4E44-662BE61F94E2}"/>
              </a:ext>
            </a:extLst>
          </p:cNvPr>
          <p:cNvSpPr txBox="1"/>
          <p:nvPr/>
        </p:nvSpPr>
        <p:spPr>
          <a:xfrm>
            <a:off x="7292029" y="892349"/>
            <a:ext cx="979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くば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FC79888-D46C-E034-B679-2DC93A350918}"/>
              </a:ext>
            </a:extLst>
          </p:cNvPr>
          <p:cNvSpPr txBox="1"/>
          <p:nvPr/>
        </p:nvSpPr>
        <p:spPr>
          <a:xfrm>
            <a:off x="50061" y="1462478"/>
            <a:ext cx="935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なると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1DD47D7-E9FA-50A6-E32A-5549768D7B6B}"/>
              </a:ext>
            </a:extLst>
          </p:cNvPr>
          <p:cNvSpPr txBox="1"/>
          <p:nvPr/>
        </p:nvSpPr>
        <p:spPr>
          <a:xfrm>
            <a:off x="4666529" y="1462478"/>
            <a:ext cx="230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ちょさくけんほう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D658379-BDD8-7AA9-482F-B93614C179A9}"/>
              </a:ext>
            </a:extLst>
          </p:cNvPr>
          <p:cNvSpPr txBox="1"/>
          <p:nvPr/>
        </p:nvSpPr>
        <p:spPr>
          <a:xfrm>
            <a:off x="6344016" y="1462478"/>
            <a:ext cx="1072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いはん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36B793C-0BDE-8D07-1229-9B1C837D69EE}"/>
              </a:ext>
            </a:extLst>
          </p:cNvPr>
          <p:cNvSpPr txBox="1"/>
          <p:nvPr/>
        </p:nvSpPr>
        <p:spPr>
          <a:xfrm>
            <a:off x="387986" y="29502"/>
            <a:ext cx="905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げき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B84B27C-4D91-7E4C-2651-A02908950029}"/>
              </a:ext>
            </a:extLst>
          </p:cNvPr>
          <p:cNvSpPr txBox="1"/>
          <p:nvPr/>
        </p:nvSpPr>
        <p:spPr>
          <a:xfrm>
            <a:off x="2618620" y="29502"/>
            <a:ext cx="1361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ちょさく　けん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687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19. </a:t>
            </a:r>
            <a:r>
              <a:rPr lang="ja-JP" altLang="en-US" dirty="0"/>
              <a:t>劇のシナリオと著作権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8BC8831B-8189-4C12-04C6-B6EF9ECBE62A}"/>
              </a:ext>
            </a:extLst>
          </p:cNvPr>
          <p:cNvGrpSpPr/>
          <p:nvPr/>
        </p:nvGrpSpPr>
        <p:grpSpPr>
          <a:xfrm>
            <a:off x="672641" y="397790"/>
            <a:ext cx="7625858" cy="2143125"/>
            <a:chOff x="672641" y="387544"/>
            <a:chExt cx="7625858" cy="2143125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34B20FBE-299D-008C-8FF7-8C81C0E8D345}"/>
                </a:ext>
              </a:extLst>
            </p:cNvPr>
            <p:cNvGrpSpPr/>
            <p:nvPr/>
          </p:nvGrpSpPr>
          <p:grpSpPr>
            <a:xfrm>
              <a:off x="672641" y="387544"/>
              <a:ext cx="7625858" cy="2143125"/>
              <a:chOff x="672641" y="425644"/>
              <a:chExt cx="7625858" cy="2143125"/>
            </a:xfrm>
          </p:grpSpPr>
          <p:pic>
            <p:nvPicPr>
              <p:cNvPr id="11" name="図 10">
                <a:extLst>
                  <a:ext uri="{FF2B5EF4-FFF2-40B4-BE49-F238E27FC236}">
                    <a16:creationId xmlns:a16="http://schemas.microsoft.com/office/drawing/2014/main" id="{724E664A-2017-B573-FFC5-108B4799DF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6802" y="425644"/>
                <a:ext cx="2151697" cy="2143125"/>
              </a:xfrm>
              <a:prstGeom prst="rect">
                <a:avLst/>
              </a:prstGeom>
            </p:spPr>
          </p:pic>
          <p:grpSp>
            <p:nvGrpSpPr>
              <p:cNvPr id="12" name="グループ化 11">
                <a:extLst>
                  <a:ext uri="{FF2B5EF4-FFF2-40B4-BE49-F238E27FC236}">
                    <a16:creationId xmlns:a16="http://schemas.microsoft.com/office/drawing/2014/main" id="{CDEE1E88-9F4D-2D41-BAFA-D543F57683F5}"/>
                  </a:ext>
                </a:extLst>
              </p:cNvPr>
              <p:cNvGrpSpPr/>
              <p:nvPr/>
            </p:nvGrpSpPr>
            <p:grpSpPr>
              <a:xfrm>
                <a:off x="672641" y="1103650"/>
                <a:ext cx="5661177" cy="1111992"/>
                <a:chOff x="672641" y="1103650"/>
                <a:chExt cx="5661177" cy="1111992"/>
              </a:xfrm>
            </p:grpSpPr>
            <p:sp>
              <p:nvSpPr>
                <p:cNvPr id="13" name="角丸四角形 28">
                  <a:extLst>
                    <a:ext uri="{FF2B5EF4-FFF2-40B4-BE49-F238E27FC236}">
                      <a16:creationId xmlns:a16="http://schemas.microsoft.com/office/drawing/2014/main" id="{5E501B64-C715-3680-9365-F8047C443C3C}"/>
                    </a:ext>
                  </a:extLst>
                </p:cNvPr>
                <p:cNvSpPr/>
                <p:nvPr/>
              </p:nvSpPr>
              <p:spPr>
                <a:xfrm>
                  <a:off x="672641" y="1103650"/>
                  <a:ext cx="5661177" cy="1111992"/>
                </a:xfrm>
                <a:custGeom>
                  <a:avLst/>
                  <a:gdLst>
                    <a:gd name="connsiteX0" fmla="*/ 0 w 6516914"/>
                    <a:gd name="connsiteY0" fmla="*/ 555996 h 1111992"/>
                    <a:gd name="connsiteX1" fmla="*/ 555996 w 6516914"/>
                    <a:gd name="connsiteY1" fmla="*/ 0 h 1111992"/>
                    <a:gd name="connsiteX2" fmla="*/ 5960918 w 6516914"/>
                    <a:gd name="connsiteY2" fmla="*/ 0 h 1111992"/>
                    <a:gd name="connsiteX3" fmla="*/ 6516914 w 6516914"/>
                    <a:gd name="connsiteY3" fmla="*/ 555996 h 1111992"/>
                    <a:gd name="connsiteX4" fmla="*/ 6516914 w 6516914"/>
                    <a:gd name="connsiteY4" fmla="*/ 555996 h 1111992"/>
                    <a:gd name="connsiteX5" fmla="*/ 5960918 w 6516914"/>
                    <a:gd name="connsiteY5" fmla="*/ 1111992 h 1111992"/>
                    <a:gd name="connsiteX6" fmla="*/ 555996 w 6516914"/>
                    <a:gd name="connsiteY6" fmla="*/ 1111992 h 1111992"/>
                    <a:gd name="connsiteX7" fmla="*/ 0 w 6516914"/>
                    <a:gd name="connsiteY7" fmla="*/ 555996 h 1111992"/>
                    <a:gd name="connsiteX0" fmla="*/ 0 w 6555491"/>
                    <a:gd name="connsiteY0" fmla="*/ 555996 h 1111992"/>
                    <a:gd name="connsiteX1" fmla="*/ 555996 w 6555491"/>
                    <a:gd name="connsiteY1" fmla="*/ 0 h 1111992"/>
                    <a:gd name="connsiteX2" fmla="*/ 5960918 w 6555491"/>
                    <a:gd name="connsiteY2" fmla="*/ 0 h 1111992"/>
                    <a:gd name="connsiteX3" fmla="*/ 6478814 w 6555491"/>
                    <a:gd name="connsiteY3" fmla="*/ 350218 h 1111992"/>
                    <a:gd name="connsiteX4" fmla="*/ 6516914 w 6555491"/>
                    <a:gd name="connsiteY4" fmla="*/ 555996 h 1111992"/>
                    <a:gd name="connsiteX5" fmla="*/ 6516914 w 6555491"/>
                    <a:gd name="connsiteY5" fmla="*/ 555996 h 1111992"/>
                    <a:gd name="connsiteX6" fmla="*/ 5960918 w 6555491"/>
                    <a:gd name="connsiteY6" fmla="*/ 1111992 h 1111992"/>
                    <a:gd name="connsiteX7" fmla="*/ 555996 w 6555491"/>
                    <a:gd name="connsiteY7" fmla="*/ 1111992 h 1111992"/>
                    <a:gd name="connsiteX8" fmla="*/ 0 w 6555491"/>
                    <a:gd name="connsiteY8" fmla="*/ 555996 h 1111992"/>
                    <a:gd name="connsiteX0" fmla="*/ 0 w 6562480"/>
                    <a:gd name="connsiteY0" fmla="*/ 555996 h 1111992"/>
                    <a:gd name="connsiteX1" fmla="*/ 555996 w 6562480"/>
                    <a:gd name="connsiteY1" fmla="*/ 0 h 1111992"/>
                    <a:gd name="connsiteX2" fmla="*/ 5960918 w 6562480"/>
                    <a:gd name="connsiteY2" fmla="*/ 0 h 1111992"/>
                    <a:gd name="connsiteX3" fmla="*/ 6478814 w 6562480"/>
                    <a:gd name="connsiteY3" fmla="*/ 350218 h 1111992"/>
                    <a:gd name="connsiteX4" fmla="*/ 6516914 w 6562480"/>
                    <a:gd name="connsiteY4" fmla="*/ 555996 h 1111992"/>
                    <a:gd name="connsiteX5" fmla="*/ 6516914 w 6562480"/>
                    <a:gd name="connsiteY5" fmla="*/ 555996 h 1111992"/>
                    <a:gd name="connsiteX6" fmla="*/ 6491514 w 6562480"/>
                    <a:gd name="connsiteY6" fmla="*/ 756618 h 1111992"/>
                    <a:gd name="connsiteX7" fmla="*/ 5960918 w 6562480"/>
                    <a:gd name="connsiteY7" fmla="*/ 1111992 h 1111992"/>
                    <a:gd name="connsiteX8" fmla="*/ 555996 w 6562480"/>
                    <a:gd name="connsiteY8" fmla="*/ 1111992 h 1111992"/>
                    <a:gd name="connsiteX9" fmla="*/ 0 w 6562480"/>
                    <a:gd name="connsiteY9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6516914 w 7063014"/>
                    <a:gd name="connsiteY4" fmla="*/ 555996 h 1111992"/>
                    <a:gd name="connsiteX5" fmla="*/ 7063014 w 7063014"/>
                    <a:gd name="connsiteY5" fmla="*/ 555996 h 1111992"/>
                    <a:gd name="connsiteX6" fmla="*/ 6491514 w 7063014"/>
                    <a:gd name="connsiteY6" fmla="*/ 756618 h 1111992"/>
                    <a:gd name="connsiteX7" fmla="*/ 5960918 w 7063014"/>
                    <a:gd name="connsiteY7" fmla="*/ 1111992 h 1111992"/>
                    <a:gd name="connsiteX8" fmla="*/ 555996 w 7063014"/>
                    <a:gd name="connsiteY8" fmla="*/ 1111992 h 1111992"/>
                    <a:gd name="connsiteX9" fmla="*/ 0 w 7063014"/>
                    <a:gd name="connsiteY9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7566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91514 w 7063014"/>
                    <a:gd name="connsiteY3" fmla="*/ 40736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91514 w 7063014"/>
                    <a:gd name="connsiteY3" fmla="*/ 40736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63014" h="1111992">
                      <a:moveTo>
                        <a:pt x="0" y="555996"/>
                      </a:moveTo>
                      <a:cubicBezTo>
                        <a:pt x="0" y="248928"/>
                        <a:pt x="248928" y="0"/>
                        <a:pt x="555996" y="0"/>
                      </a:cubicBezTo>
                      <a:lnTo>
                        <a:pt x="5960918" y="0"/>
                      </a:lnTo>
                      <a:cubicBezTo>
                        <a:pt x="6509904" y="58370"/>
                        <a:pt x="6434832" y="314702"/>
                        <a:pt x="6491514" y="407368"/>
                      </a:cubicBezTo>
                      <a:cubicBezTo>
                        <a:pt x="6675196" y="500034"/>
                        <a:pt x="6825947" y="558113"/>
                        <a:pt x="7063014" y="555996"/>
                      </a:cubicBezTo>
                      <a:cubicBezTo>
                        <a:pt x="6855581" y="725329"/>
                        <a:pt x="6622280" y="714752"/>
                        <a:pt x="6491514" y="693118"/>
                      </a:cubicBezTo>
                      <a:cubicBezTo>
                        <a:pt x="6544898" y="849284"/>
                        <a:pt x="6385021" y="1078163"/>
                        <a:pt x="5960918" y="1111992"/>
                      </a:cubicBezTo>
                      <a:lnTo>
                        <a:pt x="555996" y="1111992"/>
                      </a:lnTo>
                      <a:cubicBezTo>
                        <a:pt x="248928" y="1111992"/>
                        <a:pt x="0" y="863064"/>
                        <a:pt x="0" y="555996"/>
                      </a:cubicBezTo>
                      <a:close/>
                    </a:path>
                  </a:pathLst>
                </a:custGeom>
                <a:ln w="38100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14" name="テキスト ボックス 13">
                  <a:extLst>
                    <a:ext uri="{FF2B5EF4-FFF2-40B4-BE49-F238E27FC236}">
                      <a16:creationId xmlns:a16="http://schemas.microsoft.com/office/drawing/2014/main" id="{42275BD7-83FD-7EF1-841F-0F55A3016DE7}"/>
                    </a:ext>
                  </a:extLst>
                </p:cNvPr>
                <p:cNvSpPr txBox="1"/>
                <p:nvPr/>
              </p:nvSpPr>
              <p:spPr>
                <a:xfrm>
                  <a:off x="672641" y="1224321"/>
                  <a:ext cx="5213809" cy="9848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1200"/>
                    </a:spcAft>
                  </a:pPr>
                  <a:r>
                    <a:rPr kumimoji="1" lang="ja-JP" altLang="en-US" sz="2400" b="1" dirty="0">
                      <a:solidFill>
                        <a:srgbClr val="62983E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なにがいけなかったのか</a:t>
                  </a:r>
                  <a:endParaRPr kumimoji="1" lang="en-US" altLang="ja-JP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  <a:p>
                  <a:pPr algn="ctr">
                    <a:spcAft>
                      <a:spcPts val="1200"/>
                    </a:spcAft>
                  </a:pPr>
                  <a:r>
                    <a:rPr lang="ja-JP" altLang="en-US" sz="2400" b="1" dirty="0">
                      <a:solidFill>
                        <a:srgbClr val="62983E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いっしょに考えてみよう！</a:t>
                  </a:r>
                  <a:endParaRPr kumimoji="1" lang="ja-JP" altLang="en-US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</p:txBody>
            </p:sp>
          </p:grpSp>
        </p:grp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B3090C79-9B65-CC66-89CB-68547CA818F7}"/>
                </a:ext>
              </a:extLst>
            </p:cNvPr>
            <p:cNvSpPr txBox="1"/>
            <p:nvPr/>
          </p:nvSpPr>
          <p:spPr>
            <a:xfrm>
              <a:off x="2841934" y="1512550"/>
              <a:ext cx="591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62983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かんが</a:t>
              </a:r>
            </a:p>
          </p:txBody>
        </p:sp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465DEAA6-2D27-4E55-AC74-206C456F1706}"/>
              </a:ext>
            </a:extLst>
          </p:cNvPr>
          <p:cNvGrpSpPr/>
          <p:nvPr/>
        </p:nvGrpSpPr>
        <p:grpSpPr>
          <a:xfrm>
            <a:off x="-146847" y="2137945"/>
            <a:ext cx="9187215" cy="2494724"/>
            <a:chOff x="-146847" y="2137945"/>
            <a:chExt cx="9187215" cy="2494724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286007" y="2218649"/>
              <a:ext cx="8754361" cy="2414020"/>
              <a:chOff x="286007" y="2218649"/>
              <a:chExt cx="8754361" cy="2414020"/>
            </a:xfrm>
          </p:grpSpPr>
          <p:sp>
            <p:nvSpPr>
              <p:cNvPr id="20" name="角丸四角形 19"/>
              <p:cNvSpPr/>
              <p:nvPr/>
            </p:nvSpPr>
            <p:spPr>
              <a:xfrm>
                <a:off x="286007" y="2339320"/>
                <a:ext cx="8571987" cy="2219980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 cap="rnd" cmpd="sng" algn="ctr">
                <a:solidFill>
                  <a:schemeClr val="accent6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55" name="テキスト ボックス 54"/>
              <p:cNvSpPr txBox="1"/>
              <p:nvPr/>
            </p:nvSpPr>
            <p:spPr>
              <a:xfrm>
                <a:off x="2950284" y="2530639"/>
                <a:ext cx="609008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演劇のシナリオには、漫画や小説とおなじように「著作権」</a:t>
                </a:r>
                <a:br>
                  <a:rPr lang="en-US" altLang="ja-JP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</a:br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があります。</a:t>
                </a:r>
                <a:endPara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学校で劇をおこなうだけなら問題ないのですが、許可を</a:t>
                </a:r>
                <a:endPara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もらわずに勝手にシナリオを変えたり、シナリオをコピーして</a:t>
                </a:r>
                <a:br>
                  <a:rPr lang="en-US" altLang="ja-JP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</a:br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くばったりしてはいけません。</a:t>
                </a:r>
                <a:endPara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pic>
            <p:nvPicPr>
              <p:cNvPr id="4" name="図 3">
                <a:extLst>
                  <a:ext uri="{FF2B5EF4-FFF2-40B4-BE49-F238E27FC236}">
                    <a16:creationId xmlns:a16="http://schemas.microsoft.com/office/drawing/2014/main" id="{59ADE4E2-60F2-4218-867A-D2AF245737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2567" y="2218649"/>
                <a:ext cx="1956820" cy="241402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25" name="乗算記号 42"/>
            <p:cNvSpPr/>
            <p:nvPr/>
          </p:nvSpPr>
          <p:spPr>
            <a:xfrm rot="20932626">
              <a:off x="-146847" y="2137945"/>
              <a:ext cx="2040134" cy="2013785"/>
            </a:xfrm>
            <a:prstGeom prst="mathMultiply">
              <a:avLst>
                <a:gd name="adj1" fmla="val 13871"/>
              </a:avLst>
            </a:prstGeom>
            <a:solidFill>
              <a:schemeClr val="bg1">
                <a:alpha val="80000"/>
              </a:schemeClr>
            </a:solidFill>
            <a:ln w="38100">
              <a:solidFill>
                <a:schemeClr val="tx1">
                  <a:alpha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/>
            </a:p>
          </p:txBody>
        </p: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B6FF9773-32A1-0F2B-9B1E-4106B94E4BAD}"/>
                </a:ext>
              </a:extLst>
            </p:cNvPr>
            <p:cNvGrpSpPr/>
            <p:nvPr/>
          </p:nvGrpSpPr>
          <p:grpSpPr>
            <a:xfrm>
              <a:off x="2845548" y="2417524"/>
              <a:ext cx="5830950" cy="1497114"/>
              <a:chOff x="2845548" y="2417524"/>
              <a:chExt cx="5830950" cy="1497114"/>
            </a:xfrm>
          </p:grpSpPr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8E517AD7-8F7A-84E2-87C8-E080D34C86AF}"/>
                  </a:ext>
                </a:extLst>
              </p:cNvPr>
              <p:cNvSpPr txBox="1"/>
              <p:nvPr/>
            </p:nvSpPr>
            <p:spPr>
              <a:xfrm>
                <a:off x="2845548" y="2417524"/>
                <a:ext cx="9360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1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えんげき</a:t>
                </a:r>
              </a:p>
            </p:txBody>
          </p:sp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0B78828E-81BD-4A70-5F08-A6B0F0133F72}"/>
                  </a:ext>
                </a:extLst>
              </p:cNvPr>
              <p:cNvSpPr txBox="1"/>
              <p:nvPr/>
            </p:nvSpPr>
            <p:spPr>
              <a:xfrm>
                <a:off x="4888435" y="2417524"/>
                <a:ext cx="9360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まんが</a:t>
                </a:r>
              </a:p>
            </p:txBody>
          </p:sp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ED7877EB-044E-618B-C899-9773604D80A4}"/>
                  </a:ext>
                </a:extLst>
              </p:cNvPr>
              <p:cNvSpPr txBox="1"/>
              <p:nvPr/>
            </p:nvSpPr>
            <p:spPr>
              <a:xfrm>
                <a:off x="5529301" y="2417524"/>
                <a:ext cx="10800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1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しょうせつ</a:t>
                </a:r>
              </a:p>
            </p:txBody>
          </p:sp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49AE5024-0126-6634-BADC-36B9AEC06D89}"/>
                  </a:ext>
                </a:extLst>
              </p:cNvPr>
              <p:cNvSpPr txBox="1"/>
              <p:nvPr/>
            </p:nvSpPr>
            <p:spPr>
              <a:xfrm>
                <a:off x="7596498" y="2417524"/>
                <a:ext cx="10800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1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ちょさくけん</a:t>
                </a:r>
              </a:p>
            </p:txBody>
          </p:sp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3F697754-C0BF-45E6-D3FC-642703508152}"/>
                  </a:ext>
                </a:extLst>
              </p:cNvPr>
              <p:cNvSpPr txBox="1"/>
              <p:nvPr/>
            </p:nvSpPr>
            <p:spPr>
              <a:xfrm>
                <a:off x="2862833" y="3195192"/>
                <a:ext cx="9360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1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がっこう</a:t>
                </a:r>
              </a:p>
            </p:txBody>
          </p:sp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BD5B2008-71BB-9B87-F397-773E9A692E38}"/>
                  </a:ext>
                </a:extLst>
              </p:cNvPr>
              <p:cNvSpPr txBox="1"/>
              <p:nvPr/>
            </p:nvSpPr>
            <p:spPr>
              <a:xfrm>
                <a:off x="3597249" y="3195192"/>
                <a:ext cx="6120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1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げき</a:t>
                </a:r>
              </a:p>
            </p:txBody>
          </p:sp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789AAF10-191A-C0B5-41E8-74459F68DF5C}"/>
                  </a:ext>
                </a:extLst>
              </p:cNvPr>
              <p:cNvSpPr txBox="1"/>
              <p:nvPr/>
            </p:nvSpPr>
            <p:spPr>
              <a:xfrm>
                <a:off x="5547589" y="3195192"/>
                <a:ext cx="9360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もんだい</a:t>
                </a:r>
              </a:p>
            </p:txBody>
          </p:sp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4ED6C3F8-4E90-4774-6ABD-D40EB6A77F18}"/>
                  </a:ext>
                </a:extLst>
              </p:cNvPr>
              <p:cNvSpPr txBox="1"/>
              <p:nvPr/>
            </p:nvSpPr>
            <p:spPr>
              <a:xfrm>
                <a:off x="7486770" y="3195192"/>
                <a:ext cx="9360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1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きょか</a:t>
                </a:r>
              </a:p>
            </p:txBody>
          </p:sp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B52EC473-CDB8-E1A4-81FC-B36D45AF4326}"/>
                  </a:ext>
                </a:extLst>
              </p:cNvPr>
              <p:cNvSpPr txBox="1"/>
              <p:nvPr/>
            </p:nvSpPr>
            <p:spPr>
              <a:xfrm>
                <a:off x="3825471" y="3653028"/>
                <a:ext cx="9360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かって</a:t>
                </a:r>
                <a:endParaRPr lang="en-US" altLang="ja-JP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5114C003-B652-DE47-FADF-23E78159100C}"/>
                  </a:ext>
                </a:extLst>
              </p:cNvPr>
              <p:cNvSpPr txBox="1"/>
              <p:nvPr/>
            </p:nvSpPr>
            <p:spPr>
              <a:xfrm>
                <a:off x="5379285" y="3653028"/>
                <a:ext cx="9360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1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か</a:t>
                </a:r>
                <a:endParaRPr lang="en-US" altLang="ja-JP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p:grp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77AAEBF7-7247-43BF-BA29-B2ACBDFFF057}"/>
              </a:ext>
            </a:extLst>
          </p:cNvPr>
          <p:cNvGrpSpPr/>
          <p:nvPr/>
        </p:nvGrpSpPr>
        <p:grpSpPr>
          <a:xfrm>
            <a:off x="286007" y="4422528"/>
            <a:ext cx="8809780" cy="2273334"/>
            <a:chOff x="286007" y="4422528"/>
            <a:chExt cx="8809780" cy="2273334"/>
          </a:xfrm>
        </p:grpSpPr>
        <p:sp>
          <p:nvSpPr>
            <p:cNvPr id="44" name="テキスト ボックス 43"/>
            <p:cNvSpPr txBox="1"/>
            <p:nvPr/>
          </p:nvSpPr>
          <p:spPr>
            <a:xfrm>
              <a:off x="411449" y="4949851"/>
              <a:ext cx="53705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grpSp>
          <p:nvGrpSpPr>
            <p:cNvPr id="5" name="グループ化 4"/>
            <p:cNvGrpSpPr/>
            <p:nvPr/>
          </p:nvGrpSpPr>
          <p:grpSpPr>
            <a:xfrm>
              <a:off x="286007" y="4422528"/>
              <a:ext cx="8571987" cy="2273334"/>
              <a:chOff x="286007" y="4422528"/>
              <a:chExt cx="8571987" cy="2273334"/>
            </a:xfrm>
          </p:grpSpPr>
          <p:sp>
            <p:nvSpPr>
              <p:cNvPr id="42" name="角丸四角形 41"/>
              <p:cNvSpPr/>
              <p:nvPr/>
            </p:nvSpPr>
            <p:spPr>
              <a:xfrm>
                <a:off x="286007" y="4708849"/>
                <a:ext cx="8571987" cy="1972699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 cap="rnd" cmpd="sng" algn="ctr">
                <a:solidFill>
                  <a:schemeClr val="accent2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4" name="テキスト ボックス 33"/>
              <p:cNvSpPr txBox="1"/>
              <p:nvPr/>
            </p:nvSpPr>
            <p:spPr>
              <a:xfrm>
                <a:off x="571504" y="4860268"/>
                <a:ext cx="5878239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66700" indent="-2667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劇を見る人からお金をもらわない</a:t>
                </a:r>
                <a:endPara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 marL="266700" indent="-2667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その劇の作者の名前を書いておく</a:t>
                </a:r>
                <a:endPara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35" name="テキスト ボックス 34"/>
              <p:cNvSpPr txBox="1"/>
              <p:nvPr/>
            </p:nvSpPr>
            <p:spPr>
              <a:xfrm>
                <a:off x="486906" y="5834088"/>
                <a:ext cx="5609688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などの条件を満たせば、著作権を持つ人の</a:t>
                </a:r>
                <a:endPara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許可がなくても、シナリオを使えるようになります。</a:t>
                </a:r>
                <a:endPara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pic>
            <p:nvPicPr>
              <p:cNvPr id="6" name="図 5">
                <a:extLst>
                  <a:ext uri="{FF2B5EF4-FFF2-40B4-BE49-F238E27FC236}">
                    <a16:creationId xmlns:a16="http://schemas.microsoft.com/office/drawing/2014/main" id="{FBD5BAF5-BEB0-40B6-AF9E-3760B2B7A2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35568" y="4559762"/>
                <a:ext cx="1871476" cy="210312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grpSp>
            <p:nvGrpSpPr>
              <p:cNvPr id="7" name="グループ化 6">
                <a:extLst>
                  <a:ext uri="{FF2B5EF4-FFF2-40B4-BE49-F238E27FC236}">
                    <a16:creationId xmlns:a16="http://schemas.microsoft.com/office/drawing/2014/main" id="{476E6806-4178-4289-B889-0A7BD31CEFB1}"/>
                  </a:ext>
                </a:extLst>
              </p:cNvPr>
              <p:cNvGrpSpPr/>
              <p:nvPr/>
            </p:nvGrpSpPr>
            <p:grpSpPr>
              <a:xfrm>
                <a:off x="4136788" y="4422528"/>
                <a:ext cx="2697183" cy="1663293"/>
                <a:chOff x="4211436" y="4422528"/>
                <a:chExt cx="2697183" cy="1663293"/>
              </a:xfrm>
            </p:grpSpPr>
            <p:sp>
              <p:nvSpPr>
                <p:cNvPr id="49" name="雲 31">
                  <a:extLst>
                    <a:ext uri="{FF2B5EF4-FFF2-40B4-BE49-F238E27FC236}">
                      <a16:creationId xmlns:a16="http://schemas.microsoft.com/office/drawing/2014/main" id="{BFF7B60E-0D20-48E7-86DC-7E62E88DA6F6}"/>
                    </a:ext>
                  </a:extLst>
                </p:cNvPr>
                <p:cNvSpPr/>
                <p:nvPr/>
              </p:nvSpPr>
              <p:spPr>
                <a:xfrm>
                  <a:off x="4505222" y="4422528"/>
                  <a:ext cx="2151698" cy="1663293"/>
                </a:xfrm>
                <a:custGeom>
                  <a:avLst/>
                  <a:gdLst>
                    <a:gd name="connsiteX0" fmla="*/ 3900 w 43200"/>
                    <a:gd name="connsiteY0" fmla="*/ 14370 h 43200"/>
                    <a:gd name="connsiteX1" fmla="*/ 5623 w 43200"/>
                    <a:gd name="connsiteY1" fmla="*/ 6907 h 43200"/>
                    <a:gd name="connsiteX2" fmla="*/ 14005 w 43200"/>
                    <a:gd name="connsiteY2" fmla="*/ 5202 h 43200"/>
                    <a:gd name="connsiteX3" fmla="*/ 22456 w 43200"/>
                    <a:gd name="connsiteY3" fmla="*/ 3432 h 43200"/>
                    <a:gd name="connsiteX4" fmla="*/ 25749 w 43200"/>
                    <a:gd name="connsiteY4" fmla="*/ 200 h 43200"/>
                    <a:gd name="connsiteX5" fmla="*/ 29833 w 43200"/>
                    <a:gd name="connsiteY5" fmla="*/ 2481 h 43200"/>
                    <a:gd name="connsiteX6" fmla="*/ 35463 w 43200"/>
                    <a:gd name="connsiteY6" fmla="*/ 690 h 43200"/>
                    <a:gd name="connsiteX7" fmla="*/ 38318 w 43200"/>
                    <a:gd name="connsiteY7" fmla="*/ 5576 h 43200"/>
                    <a:gd name="connsiteX8" fmla="*/ 41982 w 43200"/>
                    <a:gd name="connsiteY8" fmla="*/ 10318 h 43200"/>
                    <a:gd name="connsiteX9" fmla="*/ 41818 w 43200"/>
                    <a:gd name="connsiteY9" fmla="*/ 15460 h 43200"/>
                    <a:gd name="connsiteX10" fmla="*/ 43016 w 43200"/>
                    <a:gd name="connsiteY10" fmla="*/ 23322 h 43200"/>
                    <a:gd name="connsiteX11" fmla="*/ 37404 w 43200"/>
                    <a:gd name="connsiteY11" fmla="*/ 30204 h 43200"/>
                    <a:gd name="connsiteX12" fmla="*/ 35395 w 43200"/>
                    <a:gd name="connsiteY12" fmla="*/ 36101 h 43200"/>
                    <a:gd name="connsiteX13" fmla="*/ 28555 w 43200"/>
                    <a:gd name="connsiteY13" fmla="*/ 36815 h 43200"/>
                    <a:gd name="connsiteX14" fmla="*/ 23667 w 43200"/>
                    <a:gd name="connsiteY14" fmla="*/ 43106 h 43200"/>
                    <a:gd name="connsiteX15" fmla="*/ 16480 w 43200"/>
                    <a:gd name="connsiteY15" fmla="*/ 39266 h 43200"/>
                    <a:gd name="connsiteX16" fmla="*/ 5804 w 43200"/>
                    <a:gd name="connsiteY16" fmla="*/ 35472 h 43200"/>
                    <a:gd name="connsiteX17" fmla="*/ 1110 w 43200"/>
                    <a:gd name="connsiteY17" fmla="*/ 31250 h 43200"/>
                    <a:gd name="connsiteX18" fmla="*/ 2113 w 43200"/>
                    <a:gd name="connsiteY18" fmla="*/ 25551 h 43200"/>
                    <a:gd name="connsiteX19" fmla="*/ -5 w 43200"/>
                    <a:gd name="connsiteY19" fmla="*/ 19704 h 43200"/>
                    <a:gd name="connsiteX20" fmla="*/ 3863 w 43200"/>
                    <a:gd name="connsiteY20" fmla="*/ 14507 h 43200"/>
                    <a:gd name="connsiteX21" fmla="*/ 3900 w 43200"/>
                    <a:gd name="connsiteY21" fmla="*/ 14370 h 43200"/>
                    <a:gd name="connsiteX0" fmla="*/ 4693 w 43200"/>
                    <a:gd name="connsiteY0" fmla="*/ 26177 h 43200"/>
                    <a:gd name="connsiteX1" fmla="*/ 2160 w 43200"/>
                    <a:gd name="connsiteY1" fmla="*/ 25380 h 43200"/>
                    <a:gd name="connsiteX2" fmla="*/ 6928 w 43200"/>
                    <a:gd name="connsiteY2" fmla="*/ 34899 h 43200"/>
                    <a:gd name="connsiteX3" fmla="*/ 5820 w 43200"/>
                    <a:gd name="connsiteY3" fmla="*/ 35280 h 43200"/>
                    <a:gd name="connsiteX4" fmla="*/ 16478 w 43200"/>
                    <a:gd name="connsiteY4" fmla="*/ 39090 h 43200"/>
                    <a:gd name="connsiteX5" fmla="*/ 15810 w 43200"/>
                    <a:gd name="connsiteY5" fmla="*/ 37350 h 43200"/>
                    <a:gd name="connsiteX6" fmla="*/ 28827 w 43200"/>
                    <a:gd name="connsiteY6" fmla="*/ 34751 h 43200"/>
                    <a:gd name="connsiteX7" fmla="*/ 28560 w 43200"/>
                    <a:gd name="connsiteY7" fmla="*/ 36660 h 43200"/>
                    <a:gd name="connsiteX8" fmla="*/ 34129 w 43200"/>
                    <a:gd name="connsiteY8" fmla="*/ 22954 h 43200"/>
                    <a:gd name="connsiteX9" fmla="*/ 37380 w 43200"/>
                    <a:gd name="connsiteY9" fmla="*/ 30090 h 43200"/>
                    <a:gd name="connsiteX10" fmla="*/ 41798 w 43200"/>
                    <a:gd name="connsiteY10" fmla="*/ 15354 h 43200"/>
                    <a:gd name="connsiteX11" fmla="*/ 40350 w 43200"/>
                    <a:gd name="connsiteY11" fmla="*/ 18030 h 43200"/>
                    <a:gd name="connsiteX12" fmla="*/ 38324 w 43200"/>
                    <a:gd name="connsiteY12" fmla="*/ 5426 h 43200"/>
                    <a:gd name="connsiteX13" fmla="*/ 38400 w 43200"/>
                    <a:gd name="connsiteY13" fmla="*/ 6690 h 43200"/>
                    <a:gd name="connsiteX14" fmla="*/ 29078 w 43200"/>
                    <a:gd name="connsiteY14" fmla="*/ 3952 h 43200"/>
                    <a:gd name="connsiteX15" fmla="*/ 29820 w 43200"/>
                    <a:gd name="connsiteY15" fmla="*/ 2340 h 43200"/>
                    <a:gd name="connsiteX16" fmla="*/ 22141 w 43200"/>
                    <a:gd name="connsiteY16" fmla="*/ 4720 h 43200"/>
                    <a:gd name="connsiteX17" fmla="*/ 22500 w 43200"/>
                    <a:gd name="connsiteY17" fmla="*/ 3330 h 43200"/>
                    <a:gd name="connsiteX18" fmla="*/ 14000 w 43200"/>
                    <a:gd name="connsiteY18" fmla="*/ 5192 h 43200"/>
                    <a:gd name="connsiteX19" fmla="*/ 15300 w 43200"/>
                    <a:gd name="connsiteY19" fmla="*/ 6540 h 43200"/>
                    <a:gd name="connsiteX20" fmla="*/ 4127 w 43200"/>
                    <a:gd name="connsiteY20" fmla="*/ 15789 h 43200"/>
                    <a:gd name="connsiteX21" fmla="*/ 3900 w 43200"/>
                    <a:gd name="connsiteY21" fmla="*/ 14370 h 43200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4729 w 43256"/>
                    <a:gd name="connsiteY0" fmla="*/ 26036 h 43219"/>
                    <a:gd name="connsiteX1" fmla="*/ 2196 w 43256"/>
                    <a:gd name="connsiteY1" fmla="*/ 25239 h 43219"/>
                    <a:gd name="connsiteX2" fmla="*/ 6964 w 43256"/>
                    <a:gd name="connsiteY2" fmla="*/ 34758 h 43219"/>
                    <a:gd name="connsiteX3" fmla="*/ 5856 w 43256"/>
                    <a:gd name="connsiteY3" fmla="*/ 35139 h 43219"/>
                    <a:gd name="connsiteX4" fmla="*/ 16514 w 43256"/>
                    <a:gd name="connsiteY4" fmla="*/ 38949 h 43219"/>
                    <a:gd name="connsiteX5" fmla="*/ 15846 w 43256"/>
                    <a:gd name="connsiteY5" fmla="*/ 37209 h 43219"/>
                    <a:gd name="connsiteX6" fmla="*/ 28863 w 43256"/>
                    <a:gd name="connsiteY6" fmla="*/ 34610 h 43219"/>
                    <a:gd name="connsiteX7" fmla="*/ 28596 w 43256"/>
                    <a:gd name="connsiteY7" fmla="*/ 36519 h 43219"/>
                    <a:gd name="connsiteX8" fmla="*/ 36173 w 43256"/>
                    <a:gd name="connsiteY8" fmla="*/ 25158 h 43219"/>
                    <a:gd name="connsiteX9" fmla="*/ 37416 w 43256"/>
                    <a:gd name="connsiteY9" fmla="*/ 29949 h 43219"/>
                    <a:gd name="connsiteX10" fmla="*/ 41834 w 43256"/>
                    <a:gd name="connsiteY10" fmla="*/ 15213 h 43219"/>
                    <a:gd name="connsiteX11" fmla="*/ 40386 w 43256"/>
                    <a:gd name="connsiteY11" fmla="*/ 17889 h 43219"/>
                    <a:gd name="connsiteX12" fmla="*/ 38360 w 43256"/>
                    <a:gd name="connsiteY12" fmla="*/ 5285 h 43219"/>
                    <a:gd name="connsiteX13" fmla="*/ 38436 w 43256"/>
                    <a:gd name="connsiteY13" fmla="*/ 6549 h 43219"/>
                    <a:gd name="connsiteX14" fmla="*/ 29114 w 43256"/>
                    <a:gd name="connsiteY14" fmla="*/ 3811 h 43219"/>
                    <a:gd name="connsiteX15" fmla="*/ 29856 w 43256"/>
                    <a:gd name="connsiteY15" fmla="*/ 2199 h 43219"/>
                    <a:gd name="connsiteX16" fmla="*/ 22177 w 43256"/>
                    <a:gd name="connsiteY16" fmla="*/ 4579 h 43219"/>
                    <a:gd name="connsiteX17" fmla="*/ 22536 w 43256"/>
                    <a:gd name="connsiteY17" fmla="*/ 3189 h 43219"/>
                    <a:gd name="connsiteX18" fmla="*/ 14036 w 43256"/>
                    <a:gd name="connsiteY18" fmla="*/ 5051 h 43219"/>
                    <a:gd name="connsiteX19" fmla="*/ 15336 w 43256"/>
                    <a:gd name="connsiteY19" fmla="*/ 6399 h 43219"/>
                    <a:gd name="connsiteX20" fmla="*/ 4163 w 43256"/>
                    <a:gd name="connsiteY20" fmla="*/ 15648 h 43219"/>
                    <a:gd name="connsiteX21" fmla="*/ 3936 w 43256"/>
                    <a:gd name="connsiteY21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4729 w 43256"/>
                    <a:gd name="connsiteY0" fmla="*/ 26036 h 43219"/>
                    <a:gd name="connsiteX1" fmla="*/ 2196 w 43256"/>
                    <a:gd name="connsiteY1" fmla="*/ 25239 h 43219"/>
                    <a:gd name="connsiteX2" fmla="*/ 6964 w 43256"/>
                    <a:gd name="connsiteY2" fmla="*/ 34758 h 43219"/>
                    <a:gd name="connsiteX3" fmla="*/ 5856 w 43256"/>
                    <a:gd name="connsiteY3" fmla="*/ 35139 h 43219"/>
                    <a:gd name="connsiteX4" fmla="*/ 16514 w 43256"/>
                    <a:gd name="connsiteY4" fmla="*/ 38949 h 43219"/>
                    <a:gd name="connsiteX5" fmla="*/ 15846 w 43256"/>
                    <a:gd name="connsiteY5" fmla="*/ 37209 h 43219"/>
                    <a:gd name="connsiteX6" fmla="*/ 28863 w 43256"/>
                    <a:gd name="connsiteY6" fmla="*/ 34610 h 43219"/>
                    <a:gd name="connsiteX7" fmla="*/ 28596 w 43256"/>
                    <a:gd name="connsiteY7" fmla="*/ 36519 h 43219"/>
                    <a:gd name="connsiteX8" fmla="*/ 41834 w 43256"/>
                    <a:gd name="connsiteY8" fmla="*/ 15213 h 43219"/>
                    <a:gd name="connsiteX9" fmla="*/ 40386 w 43256"/>
                    <a:gd name="connsiteY9" fmla="*/ 17889 h 43219"/>
                    <a:gd name="connsiteX10" fmla="*/ 38360 w 43256"/>
                    <a:gd name="connsiteY10" fmla="*/ 5285 h 43219"/>
                    <a:gd name="connsiteX11" fmla="*/ 38436 w 43256"/>
                    <a:gd name="connsiteY11" fmla="*/ 6549 h 43219"/>
                    <a:gd name="connsiteX12" fmla="*/ 29114 w 43256"/>
                    <a:gd name="connsiteY12" fmla="*/ 3811 h 43219"/>
                    <a:gd name="connsiteX13" fmla="*/ 29856 w 43256"/>
                    <a:gd name="connsiteY13" fmla="*/ 2199 h 43219"/>
                    <a:gd name="connsiteX14" fmla="*/ 22177 w 43256"/>
                    <a:gd name="connsiteY14" fmla="*/ 4579 h 43219"/>
                    <a:gd name="connsiteX15" fmla="*/ 22536 w 43256"/>
                    <a:gd name="connsiteY15" fmla="*/ 3189 h 43219"/>
                    <a:gd name="connsiteX16" fmla="*/ 14036 w 43256"/>
                    <a:gd name="connsiteY16" fmla="*/ 5051 h 43219"/>
                    <a:gd name="connsiteX17" fmla="*/ 15336 w 43256"/>
                    <a:gd name="connsiteY17" fmla="*/ 6399 h 43219"/>
                    <a:gd name="connsiteX18" fmla="*/ 4163 w 43256"/>
                    <a:gd name="connsiteY18" fmla="*/ 15648 h 43219"/>
                    <a:gd name="connsiteX19" fmla="*/ 3936 w 43256"/>
                    <a:gd name="connsiteY19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4729 w 43256"/>
                    <a:gd name="connsiteY0" fmla="*/ 26036 h 43219"/>
                    <a:gd name="connsiteX1" fmla="*/ 2196 w 43256"/>
                    <a:gd name="connsiteY1" fmla="*/ 25239 h 43219"/>
                    <a:gd name="connsiteX2" fmla="*/ 6964 w 43256"/>
                    <a:gd name="connsiteY2" fmla="*/ 34758 h 43219"/>
                    <a:gd name="connsiteX3" fmla="*/ 5856 w 43256"/>
                    <a:gd name="connsiteY3" fmla="*/ 35139 h 43219"/>
                    <a:gd name="connsiteX4" fmla="*/ 28863 w 43256"/>
                    <a:gd name="connsiteY4" fmla="*/ 34610 h 43219"/>
                    <a:gd name="connsiteX5" fmla="*/ 28596 w 43256"/>
                    <a:gd name="connsiteY5" fmla="*/ 36519 h 43219"/>
                    <a:gd name="connsiteX6" fmla="*/ 41834 w 43256"/>
                    <a:gd name="connsiteY6" fmla="*/ 15213 h 43219"/>
                    <a:gd name="connsiteX7" fmla="*/ 40386 w 43256"/>
                    <a:gd name="connsiteY7" fmla="*/ 17889 h 43219"/>
                    <a:gd name="connsiteX8" fmla="*/ 38360 w 43256"/>
                    <a:gd name="connsiteY8" fmla="*/ 5285 h 43219"/>
                    <a:gd name="connsiteX9" fmla="*/ 38436 w 43256"/>
                    <a:gd name="connsiteY9" fmla="*/ 6549 h 43219"/>
                    <a:gd name="connsiteX10" fmla="*/ 29114 w 43256"/>
                    <a:gd name="connsiteY10" fmla="*/ 3811 h 43219"/>
                    <a:gd name="connsiteX11" fmla="*/ 29856 w 43256"/>
                    <a:gd name="connsiteY11" fmla="*/ 2199 h 43219"/>
                    <a:gd name="connsiteX12" fmla="*/ 22177 w 43256"/>
                    <a:gd name="connsiteY12" fmla="*/ 4579 h 43219"/>
                    <a:gd name="connsiteX13" fmla="*/ 22536 w 43256"/>
                    <a:gd name="connsiteY13" fmla="*/ 3189 h 43219"/>
                    <a:gd name="connsiteX14" fmla="*/ 14036 w 43256"/>
                    <a:gd name="connsiteY14" fmla="*/ 5051 h 43219"/>
                    <a:gd name="connsiteX15" fmla="*/ 15336 w 43256"/>
                    <a:gd name="connsiteY15" fmla="*/ 6399 h 43219"/>
                    <a:gd name="connsiteX16" fmla="*/ 4163 w 43256"/>
                    <a:gd name="connsiteY16" fmla="*/ 15648 h 43219"/>
                    <a:gd name="connsiteX17" fmla="*/ 3936 w 43256"/>
                    <a:gd name="connsiteY17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4729 w 43256"/>
                    <a:gd name="connsiteY0" fmla="*/ 26036 h 43219"/>
                    <a:gd name="connsiteX1" fmla="*/ 2196 w 43256"/>
                    <a:gd name="connsiteY1" fmla="*/ 25239 h 43219"/>
                    <a:gd name="connsiteX2" fmla="*/ 28863 w 43256"/>
                    <a:gd name="connsiteY2" fmla="*/ 34610 h 43219"/>
                    <a:gd name="connsiteX3" fmla="*/ 28596 w 43256"/>
                    <a:gd name="connsiteY3" fmla="*/ 36519 h 43219"/>
                    <a:gd name="connsiteX4" fmla="*/ 41834 w 43256"/>
                    <a:gd name="connsiteY4" fmla="*/ 15213 h 43219"/>
                    <a:gd name="connsiteX5" fmla="*/ 40386 w 43256"/>
                    <a:gd name="connsiteY5" fmla="*/ 17889 h 43219"/>
                    <a:gd name="connsiteX6" fmla="*/ 38360 w 43256"/>
                    <a:gd name="connsiteY6" fmla="*/ 5285 h 43219"/>
                    <a:gd name="connsiteX7" fmla="*/ 38436 w 43256"/>
                    <a:gd name="connsiteY7" fmla="*/ 6549 h 43219"/>
                    <a:gd name="connsiteX8" fmla="*/ 29114 w 43256"/>
                    <a:gd name="connsiteY8" fmla="*/ 3811 h 43219"/>
                    <a:gd name="connsiteX9" fmla="*/ 29856 w 43256"/>
                    <a:gd name="connsiteY9" fmla="*/ 2199 h 43219"/>
                    <a:gd name="connsiteX10" fmla="*/ 22177 w 43256"/>
                    <a:gd name="connsiteY10" fmla="*/ 4579 h 43219"/>
                    <a:gd name="connsiteX11" fmla="*/ 22536 w 43256"/>
                    <a:gd name="connsiteY11" fmla="*/ 3189 h 43219"/>
                    <a:gd name="connsiteX12" fmla="*/ 14036 w 43256"/>
                    <a:gd name="connsiteY12" fmla="*/ 5051 h 43219"/>
                    <a:gd name="connsiteX13" fmla="*/ 15336 w 43256"/>
                    <a:gd name="connsiteY13" fmla="*/ 6399 h 43219"/>
                    <a:gd name="connsiteX14" fmla="*/ 4163 w 43256"/>
                    <a:gd name="connsiteY14" fmla="*/ 15648 h 43219"/>
                    <a:gd name="connsiteX15" fmla="*/ 3936 w 43256"/>
                    <a:gd name="connsiteY15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6" fmla="*/ 29114 w 43256"/>
                    <a:gd name="connsiteY6" fmla="*/ 3811 h 43219"/>
                    <a:gd name="connsiteX7" fmla="*/ 29856 w 43256"/>
                    <a:gd name="connsiteY7" fmla="*/ 2199 h 43219"/>
                    <a:gd name="connsiteX8" fmla="*/ 22177 w 43256"/>
                    <a:gd name="connsiteY8" fmla="*/ 4579 h 43219"/>
                    <a:gd name="connsiteX9" fmla="*/ 22536 w 43256"/>
                    <a:gd name="connsiteY9" fmla="*/ 3189 h 43219"/>
                    <a:gd name="connsiteX10" fmla="*/ 14036 w 43256"/>
                    <a:gd name="connsiteY10" fmla="*/ 5051 h 43219"/>
                    <a:gd name="connsiteX11" fmla="*/ 15336 w 43256"/>
                    <a:gd name="connsiteY11" fmla="*/ 6399 h 43219"/>
                    <a:gd name="connsiteX12" fmla="*/ 4163 w 43256"/>
                    <a:gd name="connsiteY12" fmla="*/ 15648 h 43219"/>
                    <a:gd name="connsiteX13" fmla="*/ 3936 w 43256"/>
                    <a:gd name="connsiteY13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6" fmla="*/ 29114 w 43256"/>
                    <a:gd name="connsiteY6" fmla="*/ 3811 h 43219"/>
                    <a:gd name="connsiteX7" fmla="*/ 29856 w 43256"/>
                    <a:gd name="connsiteY7" fmla="*/ 2199 h 43219"/>
                    <a:gd name="connsiteX8" fmla="*/ 22177 w 43256"/>
                    <a:gd name="connsiteY8" fmla="*/ 4579 h 43219"/>
                    <a:gd name="connsiteX9" fmla="*/ 22536 w 43256"/>
                    <a:gd name="connsiteY9" fmla="*/ 3189 h 43219"/>
                    <a:gd name="connsiteX10" fmla="*/ 14036 w 43256"/>
                    <a:gd name="connsiteY10" fmla="*/ 5051 h 43219"/>
                    <a:gd name="connsiteX11" fmla="*/ 15336 w 43256"/>
                    <a:gd name="connsiteY11" fmla="*/ 639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6" fmla="*/ 29114 w 43256"/>
                    <a:gd name="connsiteY6" fmla="*/ 3811 h 43219"/>
                    <a:gd name="connsiteX7" fmla="*/ 29856 w 43256"/>
                    <a:gd name="connsiteY7" fmla="*/ 2199 h 43219"/>
                    <a:gd name="connsiteX8" fmla="*/ 22177 w 43256"/>
                    <a:gd name="connsiteY8" fmla="*/ 4579 h 43219"/>
                    <a:gd name="connsiteX9" fmla="*/ 22536 w 43256"/>
                    <a:gd name="connsiteY9" fmla="*/ 318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6" fmla="*/ 29114 w 43256"/>
                    <a:gd name="connsiteY6" fmla="*/ 3811 h 43219"/>
                    <a:gd name="connsiteX7" fmla="*/ 29856 w 43256"/>
                    <a:gd name="connsiteY7" fmla="*/ 219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6" fmla="*/ 29114 w 43256"/>
                    <a:gd name="connsiteY6" fmla="*/ 3811 h 43219"/>
                    <a:gd name="connsiteX7" fmla="*/ 29856 w 43256"/>
                    <a:gd name="connsiteY7" fmla="*/ 219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645 w 43256"/>
                    <a:gd name="connsiteY0" fmla="*/ 34309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734 w 43256"/>
                    <a:gd name="connsiteY0" fmla="*/ 35017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8996 w 43256"/>
                    <a:gd name="connsiteY12" fmla="*/ 35250 h 43219"/>
                    <a:gd name="connsiteX13" fmla="*/ 35431 w 43256"/>
                    <a:gd name="connsiteY13" fmla="*/ 35960 h 43219"/>
                    <a:gd name="connsiteX14" fmla="*/ 28591 w 43256"/>
                    <a:gd name="connsiteY14" fmla="*/ 36674 h 43219"/>
                    <a:gd name="connsiteX15" fmla="*/ 23703 w 43256"/>
                    <a:gd name="connsiteY15" fmla="*/ 42965 h 43219"/>
                    <a:gd name="connsiteX16" fmla="*/ 16516 w 43256"/>
                    <a:gd name="connsiteY16" fmla="*/ 39125 h 43219"/>
                    <a:gd name="connsiteX17" fmla="*/ 5840 w 43256"/>
                    <a:gd name="connsiteY17" fmla="*/ 35331 h 43219"/>
                    <a:gd name="connsiteX18" fmla="*/ 1146 w 43256"/>
                    <a:gd name="connsiteY18" fmla="*/ 31109 h 43219"/>
                    <a:gd name="connsiteX19" fmla="*/ 2149 w 43256"/>
                    <a:gd name="connsiteY19" fmla="*/ 25410 h 43219"/>
                    <a:gd name="connsiteX20" fmla="*/ 31 w 43256"/>
                    <a:gd name="connsiteY20" fmla="*/ 19563 h 43219"/>
                    <a:gd name="connsiteX21" fmla="*/ 3899 w 43256"/>
                    <a:gd name="connsiteY21" fmla="*/ 14366 h 43219"/>
                    <a:gd name="connsiteX22" fmla="*/ 3936 w 43256"/>
                    <a:gd name="connsiteY22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8996 w 43256"/>
                    <a:gd name="connsiteY12" fmla="*/ 35250 h 43219"/>
                    <a:gd name="connsiteX13" fmla="*/ 35431 w 43256"/>
                    <a:gd name="connsiteY13" fmla="*/ 35960 h 43219"/>
                    <a:gd name="connsiteX14" fmla="*/ 28591 w 43256"/>
                    <a:gd name="connsiteY14" fmla="*/ 36674 h 43219"/>
                    <a:gd name="connsiteX15" fmla="*/ 23703 w 43256"/>
                    <a:gd name="connsiteY15" fmla="*/ 42965 h 43219"/>
                    <a:gd name="connsiteX16" fmla="*/ 16516 w 43256"/>
                    <a:gd name="connsiteY16" fmla="*/ 39125 h 43219"/>
                    <a:gd name="connsiteX17" fmla="*/ 5840 w 43256"/>
                    <a:gd name="connsiteY17" fmla="*/ 35331 h 43219"/>
                    <a:gd name="connsiteX18" fmla="*/ 1146 w 43256"/>
                    <a:gd name="connsiteY18" fmla="*/ 31109 h 43219"/>
                    <a:gd name="connsiteX19" fmla="*/ 2149 w 43256"/>
                    <a:gd name="connsiteY19" fmla="*/ 25410 h 43219"/>
                    <a:gd name="connsiteX20" fmla="*/ 31 w 43256"/>
                    <a:gd name="connsiteY20" fmla="*/ 19563 h 43219"/>
                    <a:gd name="connsiteX21" fmla="*/ 3899 w 43256"/>
                    <a:gd name="connsiteY21" fmla="*/ 14366 h 43219"/>
                    <a:gd name="connsiteX22" fmla="*/ 3936 w 43256"/>
                    <a:gd name="connsiteY22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431 w 43256"/>
                    <a:gd name="connsiteY14" fmla="*/ 35960 h 43219"/>
                    <a:gd name="connsiteX15" fmla="*/ 28591 w 43256"/>
                    <a:gd name="connsiteY15" fmla="*/ 36674 h 43219"/>
                    <a:gd name="connsiteX16" fmla="*/ 23703 w 43256"/>
                    <a:gd name="connsiteY16" fmla="*/ 42965 h 43219"/>
                    <a:gd name="connsiteX17" fmla="*/ 16516 w 43256"/>
                    <a:gd name="connsiteY17" fmla="*/ 39125 h 43219"/>
                    <a:gd name="connsiteX18" fmla="*/ 5840 w 43256"/>
                    <a:gd name="connsiteY18" fmla="*/ 35331 h 43219"/>
                    <a:gd name="connsiteX19" fmla="*/ 1146 w 43256"/>
                    <a:gd name="connsiteY19" fmla="*/ 31109 h 43219"/>
                    <a:gd name="connsiteX20" fmla="*/ 2149 w 43256"/>
                    <a:gd name="connsiteY20" fmla="*/ 25410 h 43219"/>
                    <a:gd name="connsiteX21" fmla="*/ 31 w 43256"/>
                    <a:gd name="connsiteY21" fmla="*/ 19563 h 43219"/>
                    <a:gd name="connsiteX22" fmla="*/ 3899 w 43256"/>
                    <a:gd name="connsiteY22" fmla="*/ 14366 h 43219"/>
                    <a:gd name="connsiteX23" fmla="*/ 3936 w 43256"/>
                    <a:gd name="connsiteY23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431 w 43256"/>
                    <a:gd name="connsiteY14" fmla="*/ 35960 h 43219"/>
                    <a:gd name="connsiteX15" fmla="*/ 28591 w 43256"/>
                    <a:gd name="connsiteY15" fmla="*/ 36674 h 43219"/>
                    <a:gd name="connsiteX16" fmla="*/ 23703 w 43256"/>
                    <a:gd name="connsiteY16" fmla="*/ 42965 h 43219"/>
                    <a:gd name="connsiteX17" fmla="*/ 16516 w 43256"/>
                    <a:gd name="connsiteY17" fmla="*/ 39125 h 43219"/>
                    <a:gd name="connsiteX18" fmla="*/ 5840 w 43256"/>
                    <a:gd name="connsiteY18" fmla="*/ 35331 h 43219"/>
                    <a:gd name="connsiteX19" fmla="*/ 1146 w 43256"/>
                    <a:gd name="connsiteY19" fmla="*/ 31109 h 43219"/>
                    <a:gd name="connsiteX20" fmla="*/ 2149 w 43256"/>
                    <a:gd name="connsiteY20" fmla="*/ 25410 h 43219"/>
                    <a:gd name="connsiteX21" fmla="*/ 31 w 43256"/>
                    <a:gd name="connsiteY21" fmla="*/ 19563 h 43219"/>
                    <a:gd name="connsiteX22" fmla="*/ 3899 w 43256"/>
                    <a:gd name="connsiteY22" fmla="*/ 14366 h 43219"/>
                    <a:gd name="connsiteX23" fmla="*/ 3936 w 43256"/>
                    <a:gd name="connsiteY23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431 w 43256"/>
                    <a:gd name="connsiteY14" fmla="*/ 35960 h 43219"/>
                    <a:gd name="connsiteX15" fmla="*/ 28591 w 43256"/>
                    <a:gd name="connsiteY15" fmla="*/ 36674 h 43219"/>
                    <a:gd name="connsiteX16" fmla="*/ 23703 w 43256"/>
                    <a:gd name="connsiteY16" fmla="*/ 42965 h 43219"/>
                    <a:gd name="connsiteX17" fmla="*/ 16516 w 43256"/>
                    <a:gd name="connsiteY17" fmla="*/ 39125 h 43219"/>
                    <a:gd name="connsiteX18" fmla="*/ 5840 w 43256"/>
                    <a:gd name="connsiteY18" fmla="*/ 35331 h 43219"/>
                    <a:gd name="connsiteX19" fmla="*/ 1146 w 43256"/>
                    <a:gd name="connsiteY19" fmla="*/ 31109 h 43219"/>
                    <a:gd name="connsiteX20" fmla="*/ 2149 w 43256"/>
                    <a:gd name="connsiteY20" fmla="*/ 25410 h 43219"/>
                    <a:gd name="connsiteX21" fmla="*/ 31 w 43256"/>
                    <a:gd name="connsiteY21" fmla="*/ 19563 h 43219"/>
                    <a:gd name="connsiteX22" fmla="*/ 3899 w 43256"/>
                    <a:gd name="connsiteY22" fmla="*/ 14366 h 43219"/>
                    <a:gd name="connsiteX23" fmla="*/ 3936 w 43256"/>
                    <a:gd name="connsiteY23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431 w 43256"/>
                    <a:gd name="connsiteY14" fmla="*/ 35960 h 43219"/>
                    <a:gd name="connsiteX15" fmla="*/ 28591 w 43256"/>
                    <a:gd name="connsiteY15" fmla="*/ 36674 h 43219"/>
                    <a:gd name="connsiteX16" fmla="*/ 23703 w 43256"/>
                    <a:gd name="connsiteY16" fmla="*/ 42965 h 43219"/>
                    <a:gd name="connsiteX17" fmla="*/ 16516 w 43256"/>
                    <a:gd name="connsiteY17" fmla="*/ 39125 h 43219"/>
                    <a:gd name="connsiteX18" fmla="*/ 5840 w 43256"/>
                    <a:gd name="connsiteY18" fmla="*/ 35331 h 43219"/>
                    <a:gd name="connsiteX19" fmla="*/ 1146 w 43256"/>
                    <a:gd name="connsiteY19" fmla="*/ 31109 h 43219"/>
                    <a:gd name="connsiteX20" fmla="*/ 2149 w 43256"/>
                    <a:gd name="connsiteY20" fmla="*/ 25410 h 43219"/>
                    <a:gd name="connsiteX21" fmla="*/ 31 w 43256"/>
                    <a:gd name="connsiteY21" fmla="*/ 19563 h 43219"/>
                    <a:gd name="connsiteX22" fmla="*/ 3899 w 43256"/>
                    <a:gd name="connsiteY22" fmla="*/ 14366 h 43219"/>
                    <a:gd name="connsiteX23" fmla="*/ 3936 w 43256"/>
                    <a:gd name="connsiteY23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914 w 43256"/>
                    <a:gd name="connsiteY14" fmla="*/ 35252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914 w 43256"/>
                    <a:gd name="connsiteY14" fmla="*/ 35252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914 w 43256"/>
                    <a:gd name="connsiteY14" fmla="*/ 35252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914 w 43256"/>
                    <a:gd name="connsiteY14" fmla="*/ 35252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146 w 43256"/>
                    <a:gd name="connsiteY13" fmla="*/ 35318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146 w 43256"/>
                    <a:gd name="connsiteY13" fmla="*/ 35318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12 w 43256"/>
                    <a:gd name="connsiteY13" fmla="*/ 35606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224 w 43256"/>
                    <a:gd name="connsiteY13" fmla="*/ 3574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224 w 43256"/>
                    <a:gd name="connsiteY13" fmla="*/ 3574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224 w 43256"/>
                    <a:gd name="connsiteY13" fmla="*/ 3574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224 w 43256"/>
                    <a:gd name="connsiteY13" fmla="*/ 3574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224 w 43256"/>
                    <a:gd name="connsiteY13" fmla="*/ 3574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313 w 43256"/>
                    <a:gd name="connsiteY13" fmla="*/ 36007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313 w 43256"/>
                    <a:gd name="connsiteY13" fmla="*/ 36007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313 w 43256"/>
                    <a:gd name="connsiteY13" fmla="*/ 36007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457 w 43256"/>
                    <a:gd name="connsiteY0" fmla="*/ 12676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313 w 43256"/>
                    <a:gd name="connsiteY13" fmla="*/ 36007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457 w 43256"/>
                    <a:gd name="connsiteY24" fmla="*/ 12676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457 w 43256"/>
                    <a:gd name="connsiteY0" fmla="*/ 12676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313 w 43256"/>
                    <a:gd name="connsiteY13" fmla="*/ 36007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480 w 43256"/>
                    <a:gd name="connsiteY23" fmla="*/ 13267 h 43219"/>
                    <a:gd name="connsiteX24" fmla="*/ 3457 w 43256"/>
                    <a:gd name="connsiteY24" fmla="*/ 12676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457 w 43256"/>
                    <a:gd name="connsiteY0" fmla="*/ 12676 h 43219"/>
                    <a:gd name="connsiteX1" fmla="*/ 6612 w 43256"/>
                    <a:gd name="connsiteY1" fmla="*/ 585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313 w 43256"/>
                    <a:gd name="connsiteY13" fmla="*/ 36007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480 w 43256"/>
                    <a:gd name="connsiteY23" fmla="*/ 13267 h 43219"/>
                    <a:gd name="connsiteX24" fmla="*/ 3457 w 43256"/>
                    <a:gd name="connsiteY24" fmla="*/ 12676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417 w 43256"/>
                    <a:gd name="connsiteY0" fmla="*/ 11566 h 43219"/>
                    <a:gd name="connsiteX1" fmla="*/ 6612 w 43256"/>
                    <a:gd name="connsiteY1" fmla="*/ 585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313 w 43256"/>
                    <a:gd name="connsiteY13" fmla="*/ 36007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480 w 43256"/>
                    <a:gd name="connsiteY23" fmla="*/ 13267 h 43219"/>
                    <a:gd name="connsiteX24" fmla="*/ 3417 w 43256"/>
                    <a:gd name="connsiteY24" fmla="*/ 11566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417 w 43256"/>
                    <a:gd name="connsiteY0" fmla="*/ 11566 h 43219"/>
                    <a:gd name="connsiteX1" fmla="*/ 6612 w 43256"/>
                    <a:gd name="connsiteY1" fmla="*/ 585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313 w 43256"/>
                    <a:gd name="connsiteY13" fmla="*/ 36007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445 w 43256"/>
                    <a:gd name="connsiteY23" fmla="*/ 12000 h 43219"/>
                    <a:gd name="connsiteX24" fmla="*/ 3417 w 43256"/>
                    <a:gd name="connsiteY24" fmla="*/ 11566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417 w 43256"/>
                    <a:gd name="connsiteY0" fmla="*/ 11566 h 43219"/>
                    <a:gd name="connsiteX1" fmla="*/ 6612 w 43256"/>
                    <a:gd name="connsiteY1" fmla="*/ 585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313 w 43256"/>
                    <a:gd name="connsiteY13" fmla="*/ 36007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445 w 43256"/>
                    <a:gd name="connsiteY23" fmla="*/ 12000 h 43219"/>
                    <a:gd name="connsiteX24" fmla="*/ 3417 w 43256"/>
                    <a:gd name="connsiteY24" fmla="*/ 11566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417 w 43256"/>
                    <a:gd name="connsiteY0" fmla="*/ 11566 h 43219"/>
                    <a:gd name="connsiteX1" fmla="*/ 6612 w 43256"/>
                    <a:gd name="connsiteY1" fmla="*/ 585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313 w 43256"/>
                    <a:gd name="connsiteY13" fmla="*/ 36007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445 w 43256"/>
                    <a:gd name="connsiteY23" fmla="*/ 12000 h 43219"/>
                    <a:gd name="connsiteX24" fmla="*/ 3417 w 43256"/>
                    <a:gd name="connsiteY24" fmla="*/ 11566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417 w 43256"/>
                    <a:gd name="connsiteY0" fmla="*/ 11566 h 43219"/>
                    <a:gd name="connsiteX1" fmla="*/ 6612 w 43256"/>
                    <a:gd name="connsiteY1" fmla="*/ 585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313 w 43256"/>
                    <a:gd name="connsiteY13" fmla="*/ 36007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445 w 43256"/>
                    <a:gd name="connsiteY23" fmla="*/ 12000 h 43219"/>
                    <a:gd name="connsiteX24" fmla="*/ 3417 w 43256"/>
                    <a:gd name="connsiteY24" fmla="*/ 11566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417 w 43256"/>
                    <a:gd name="connsiteY0" fmla="*/ 11566 h 43219"/>
                    <a:gd name="connsiteX1" fmla="*/ 6612 w 43256"/>
                    <a:gd name="connsiteY1" fmla="*/ 585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313 w 43256"/>
                    <a:gd name="connsiteY13" fmla="*/ 36007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445 w 43256"/>
                    <a:gd name="connsiteY23" fmla="*/ 12000 h 43219"/>
                    <a:gd name="connsiteX24" fmla="*/ 3417 w 43256"/>
                    <a:gd name="connsiteY24" fmla="*/ 11566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417 w 43256"/>
                    <a:gd name="connsiteY0" fmla="*/ 11566 h 43219"/>
                    <a:gd name="connsiteX1" fmla="*/ 6612 w 43256"/>
                    <a:gd name="connsiteY1" fmla="*/ 585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313 w 43256"/>
                    <a:gd name="connsiteY13" fmla="*/ 36007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445 w 43256"/>
                    <a:gd name="connsiteY23" fmla="*/ 12000 h 43219"/>
                    <a:gd name="connsiteX24" fmla="*/ 3417 w 43256"/>
                    <a:gd name="connsiteY24" fmla="*/ 11566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417 w 43256"/>
                    <a:gd name="connsiteY0" fmla="*/ 11566 h 43219"/>
                    <a:gd name="connsiteX1" fmla="*/ 7513 w 43256"/>
                    <a:gd name="connsiteY1" fmla="*/ 5508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313 w 43256"/>
                    <a:gd name="connsiteY13" fmla="*/ 36007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445 w 43256"/>
                    <a:gd name="connsiteY23" fmla="*/ 12000 h 43219"/>
                    <a:gd name="connsiteX24" fmla="*/ 3417 w 43256"/>
                    <a:gd name="connsiteY24" fmla="*/ 11566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417 w 43256"/>
                    <a:gd name="connsiteY0" fmla="*/ 11566 h 43219"/>
                    <a:gd name="connsiteX1" fmla="*/ 6951 w 43256"/>
                    <a:gd name="connsiteY1" fmla="*/ 5430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313 w 43256"/>
                    <a:gd name="connsiteY13" fmla="*/ 36007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445 w 43256"/>
                    <a:gd name="connsiteY23" fmla="*/ 12000 h 43219"/>
                    <a:gd name="connsiteX24" fmla="*/ 3417 w 43256"/>
                    <a:gd name="connsiteY24" fmla="*/ 11566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417 w 43256"/>
                    <a:gd name="connsiteY0" fmla="*/ 11566 h 43219"/>
                    <a:gd name="connsiteX1" fmla="*/ 6951 w 43256"/>
                    <a:gd name="connsiteY1" fmla="*/ 5430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313 w 43256"/>
                    <a:gd name="connsiteY13" fmla="*/ 36007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370 w 43256"/>
                    <a:gd name="connsiteY23" fmla="*/ 11832 h 43219"/>
                    <a:gd name="connsiteX24" fmla="*/ 3417 w 43256"/>
                    <a:gd name="connsiteY24" fmla="*/ 11566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583 w 43256"/>
                    <a:gd name="connsiteY0" fmla="*/ 11431 h 43219"/>
                    <a:gd name="connsiteX1" fmla="*/ 6951 w 43256"/>
                    <a:gd name="connsiteY1" fmla="*/ 5430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313 w 43256"/>
                    <a:gd name="connsiteY13" fmla="*/ 36007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370 w 43256"/>
                    <a:gd name="connsiteY23" fmla="*/ 11832 h 43219"/>
                    <a:gd name="connsiteX24" fmla="*/ 3583 w 43256"/>
                    <a:gd name="connsiteY24" fmla="*/ 11431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583 w 43256"/>
                    <a:gd name="connsiteY0" fmla="*/ 11431 h 43219"/>
                    <a:gd name="connsiteX1" fmla="*/ 6951 w 43256"/>
                    <a:gd name="connsiteY1" fmla="*/ 5430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313 w 43256"/>
                    <a:gd name="connsiteY13" fmla="*/ 36007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545 w 43256"/>
                    <a:gd name="connsiteY23" fmla="*/ 11462 h 43219"/>
                    <a:gd name="connsiteX24" fmla="*/ 3583 w 43256"/>
                    <a:gd name="connsiteY24" fmla="*/ 11431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2893 w 42566"/>
                    <a:gd name="connsiteY0" fmla="*/ 11431 h 43219"/>
                    <a:gd name="connsiteX1" fmla="*/ 6261 w 42566"/>
                    <a:gd name="connsiteY1" fmla="*/ 5430 h 43219"/>
                    <a:gd name="connsiteX2" fmla="*/ 13351 w 42566"/>
                    <a:gd name="connsiteY2" fmla="*/ 5061 h 43219"/>
                    <a:gd name="connsiteX3" fmla="*/ 21802 w 42566"/>
                    <a:gd name="connsiteY3" fmla="*/ 3291 h 43219"/>
                    <a:gd name="connsiteX4" fmla="*/ 25095 w 42566"/>
                    <a:gd name="connsiteY4" fmla="*/ 59 h 43219"/>
                    <a:gd name="connsiteX5" fmla="*/ 29179 w 42566"/>
                    <a:gd name="connsiteY5" fmla="*/ 2340 h 43219"/>
                    <a:gd name="connsiteX6" fmla="*/ 34809 w 42566"/>
                    <a:gd name="connsiteY6" fmla="*/ 549 h 43219"/>
                    <a:gd name="connsiteX7" fmla="*/ 37664 w 42566"/>
                    <a:gd name="connsiteY7" fmla="*/ 5435 h 43219"/>
                    <a:gd name="connsiteX8" fmla="*/ 41328 w 42566"/>
                    <a:gd name="connsiteY8" fmla="*/ 10177 h 43219"/>
                    <a:gd name="connsiteX9" fmla="*/ 41164 w 42566"/>
                    <a:gd name="connsiteY9" fmla="*/ 15319 h 43219"/>
                    <a:gd name="connsiteX10" fmla="*/ 42362 w 42566"/>
                    <a:gd name="connsiteY10" fmla="*/ 23181 h 43219"/>
                    <a:gd name="connsiteX11" fmla="*/ 36750 w 42566"/>
                    <a:gd name="connsiteY11" fmla="*/ 30063 h 43219"/>
                    <a:gd name="connsiteX12" fmla="*/ 36322 w 42566"/>
                    <a:gd name="connsiteY12" fmla="*/ 32109 h 43219"/>
                    <a:gd name="connsiteX13" fmla="*/ 38623 w 42566"/>
                    <a:gd name="connsiteY13" fmla="*/ 36007 h 43219"/>
                    <a:gd name="connsiteX14" fmla="*/ 35360 w 42566"/>
                    <a:gd name="connsiteY14" fmla="*/ 35003 h 43219"/>
                    <a:gd name="connsiteX15" fmla="*/ 34428 w 42566"/>
                    <a:gd name="connsiteY15" fmla="*/ 36183 h 43219"/>
                    <a:gd name="connsiteX16" fmla="*/ 27901 w 42566"/>
                    <a:gd name="connsiteY16" fmla="*/ 36674 h 43219"/>
                    <a:gd name="connsiteX17" fmla="*/ 23013 w 42566"/>
                    <a:gd name="connsiteY17" fmla="*/ 42965 h 43219"/>
                    <a:gd name="connsiteX18" fmla="*/ 15826 w 42566"/>
                    <a:gd name="connsiteY18" fmla="*/ 39125 h 43219"/>
                    <a:gd name="connsiteX19" fmla="*/ 5150 w 42566"/>
                    <a:gd name="connsiteY19" fmla="*/ 35331 h 43219"/>
                    <a:gd name="connsiteX20" fmla="*/ 456 w 42566"/>
                    <a:gd name="connsiteY20" fmla="*/ 31109 h 43219"/>
                    <a:gd name="connsiteX21" fmla="*/ 1459 w 42566"/>
                    <a:gd name="connsiteY21" fmla="*/ 25410 h 43219"/>
                    <a:gd name="connsiteX22" fmla="*/ 83 w 42566"/>
                    <a:gd name="connsiteY22" fmla="*/ 19047 h 43219"/>
                    <a:gd name="connsiteX23" fmla="*/ 2855 w 42566"/>
                    <a:gd name="connsiteY23" fmla="*/ 11462 h 43219"/>
                    <a:gd name="connsiteX24" fmla="*/ 2893 w 42566"/>
                    <a:gd name="connsiteY24" fmla="*/ 11431 h 43219"/>
                    <a:gd name="connsiteX0" fmla="*/ 27929 w 42566"/>
                    <a:gd name="connsiteY0" fmla="*/ 36455 h 43219"/>
                    <a:gd name="connsiteX1" fmla="*/ 27906 w 42566"/>
                    <a:gd name="connsiteY1" fmla="*/ 36519 h 43219"/>
                    <a:gd name="connsiteX0" fmla="*/ 2778 w 42451"/>
                    <a:gd name="connsiteY0" fmla="*/ 11431 h 43219"/>
                    <a:gd name="connsiteX1" fmla="*/ 6146 w 42451"/>
                    <a:gd name="connsiteY1" fmla="*/ 5430 h 43219"/>
                    <a:gd name="connsiteX2" fmla="*/ 13236 w 42451"/>
                    <a:gd name="connsiteY2" fmla="*/ 5061 h 43219"/>
                    <a:gd name="connsiteX3" fmla="*/ 21687 w 42451"/>
                    <a:gd name="connsiteY3" fmla="*/ 3291 h 43219"/>
                    <a:gd name="connsiteX4" fmla="*/ 24980 w 42451"/>
                    <a:gd name="connsiteY4" fmla="*/ 59 h 43219"/>
                    <a:gd name="connsiteX5" fmla="*/ 29064 w 42451"/>
                    <a:gd name="connsiteY5" fmla="*/ 2340 h 43219"/>
                    <a:gd name="connsiteX6" fmla="*/ 34694 w 42451"/>
                    <a:gd name="connsiteY6" fmla="*/ 549 h 43219"/>
                    <a:gd name="connsiteX7" fmla="*/ 37549 w 42451"/>
                    <a:gd name="connsiteY7" fmla="*/ 5435 h 43219"/>
                    <a:gd name="connsiteX8" fmla="*/ 41213 w 42451"/>
                    <a:gd name="connsiteY8" fmla="*/ 10177 h 43219"/>
                    <a:gd name="connsiteX9" fmla="*/ 41049 w 42451"/>
                    <a:gd name="connsiteY9" fmla="*/ 15319 h 43219"/>
                    <a:gd name="connsiteX10" fmla="*/ 42247 w 42451"/>
                    <a:gd name="connsiteY10" fmla="*/ 23181 h 43219"/>
                    <a:gd name="connsiteX11" fmla="*/ 36635 w 42451"/>
                    <a:gd name="connsiteY11" fmla="*/ 30063 h 43219"/>
                    <a:gd name="connsiteX12" fmla="*/ 36207 w 42451"/>
                    <a:gd name="connsiteY12" fmla="*/ 32109 h 43219"/>
                    <a:gd name="connsiteX13" fmla="*/ 38508 w 42451"/>
                    <a:gd name="connsiteY13" fmla="*/ 36007 h 43219"/>
                    <a:gd name="connsiteX14" fmla="*/ 35245 w 42451"/>
                    <a:gd name="connsiteY14" fmla="*/ 35003 h 43219"/>
                    <a:gd name="connsiteX15" fmla="*/ 34313 w 42451"/>
                    <a:gd name="connsiteY15" fmla="*/ 36183 h 43219"/>
                    <a:gd name="connsiteX16" fmla="*/ 27786 w 42451"/>
                    <a:gd name="connsiteY16" fmla="*/ 36674 h 43219"/>
                    <a:gd name="connsiteX17" fmla="*/ 22898 w 42451"/>
                    <a:gd name="connsiteY17" fmla="*/ 42965 h 43219"/>
                    <a:gd name="connsiteX18" fmla="*/ 15711 w 42451"/>
                    <a:gd name="connsiteY18" fmla="*/ 39125 h 43219"/>
                    <a:gd name="connsiteX19" fmla="*/ 5035 w 42451"/>
                    <a:gd name="connsiteY19" fmla="*/ 35331 h 43219"/>
                    <a:gd name="connsiteX20" fmla="*/ 341 w 42451"/>
                    <a:gd name="connsiteY20" fmla="*/ 31109 h 43219"/>
                    <a:gd name="connsiteX21" fmla="*/ 1344 w 42451"/>
                    <a:gd name="connsiteY21" fmla="*/ 25410 h 43219"/>
                    <a:gd name="connsiteX22" fmla="*/ 108 w 42451"/>
                    <a:gd name="connsiteY22" fmla="*/ 18514 h 43219"/>
                    <a:gd name="connsiteX23" fmla="*/ 2740 w 42451"/>
                    <a:gd name="connsiteY23" fmla="*/ 11462 h 43219"/>
                    <a:gd name="connsiteX24" fmla="*/ 2778 w 42451"/>
                    <a:gd name="connsiteY24" fmla="*/ 11431 h 43219"/>
                    <a:gd name="connsiteX0" fmla="*/ 27814 w 42451"/>
                    <a:gd name="connsiteY0" fmla="*/ 36455 h 43219"/>
                    <a:gd name="connsiteX1" fmla="*/ 27791 w 42451"/>
                    <a:gd name="connsiteY1" fmla="*/ 36519 h 43219"/>
                    <a:gd name="connsiteX0" fmla="*/ 3060 w 42733"/>
                    <a:gd name="connsiteY0" fmla="*/ 11431 h 43219"/>
                    <a:gd name="connsiteX1" fmla="*/ 6428 w 42733"/>
                    <a:gd name="connsiteY1" fmla="*/ 5430 h 43219"/>
                    <a:gd name="connsiteX2" fmla="*/ 13518 w 42733"/>
                    <a:gd name="connsiteY2" fmla="*/ 5061 h 43219"/>
                    <a:gd name="connsiteX3" fmla="*/ 21969 w 42733"/>
                    <a:gd name="connsiteY3" fmla="*/ 3291 h 43219"/>
                    <a:gd name="connsiteX4" fmla="*/ 25262 w 42733"/>
                    <a:gd name="connsiteY4" fmla="*/ 59 h 43219"/>
                    <a:gd name="connsiteX5" fmla="*/ 29346 w 42733"/>
                    <a:gd name="connsiteY5" fmla="*/ 2340 h 43219"/>
                    <a:gd name="connsiteX6" fmla="*/ 34976 w 42733"/>
                    <a:gd name="connsiteY6" fmla="*/ 549 h 43219"/>
                    <a:gd name="connsiteX7" fmla="*/ 37831 w 42733"/>
                    <a:gd name="connsiteY7" fmla="*/ 5435 h 43219"/>
                    <a:gd name="connsiteX8" fmla="*/ 41495 w 42733"/>
                    <a:gd name="connsiteY8" fmla="*/ 10177 h 43219"/>
                    <a:gd name="connsiteX9" fmla="*/ 41331 w 42733"/>
                    <a:gd name="connsiteY9" fmla="*/ 15319 h 43219"/>
                    <a:gd name="connsiteX10" fmla="*/ 42529 w 42733"/>
                    <a:gd name="connsiteY10" fmla="*/ 23181 h 43219"/>
                    <a:gd name="connsiteX11" fmla="*/ 36917 w 42733"/>
                    <a:gd name="connsiteY11" fmla="*/ 30063 h 43219"/>
                    <a:gd name="connsiteX12" fmla="*/ 36489 w 42733"/>
                    <a:gd name="connsiteY12" fmla="*/ 32109 h 43219"/>
                    <a:gd name="connsiteX13" fmla="*/ 38790 w 42733"/>
                    <a:gd name="connsiteY13" fmla="*/ 36007 h 43219"/>
                    <a:gd name="connsiteX14" fmla="*/ 35527 w 42733"/>
                    <a:gd name="connsiteY14" fmla="*/ 35003 h 43219"/>
                    <a:gd name="connsiteX15" fmla="*/ 34595 w 42733"/>
                    <a:gd name="connsiteY15" fmla="*/ 36183 h 43219"/>
                    <a:gd name="connsiteX16" fmla="*/ 28068 w 42733"/>
                    <a:gd name="connsiteY16" fmla="*/ 36674 h 43219"/>
                    <a:gd name="connsiteX17" fmla="*/ 23180 w 42733"/>
                    <a:gd name="connsiteY17" fmla="*/ 42965 h 43219"/>
                    <a:gd name="connsiteX18" fmla="*/ 15993 w 42733"/>
                    <a:gd name="connsiteY18" fmla="*/ 39125 h 43219"/>
                    <a:gd name="connsiteX19" fmla="*/ 5317 w 42733"/>
                    <a:gd name="connsiteY19" fmla="*/ 35331 h 43219"/>
                    <a:gd name="connsiteX20" fmla="*/ 623 w 42733"/>
                    <a:gd name="connsiteY20" fmla="*/ 31109 h 43219"/>
                    <a:gd name="connsiteX21" fmla="*/ 1626 w 42733"/>
                    <a:gd name="connsiteY21" fmla="*/ 25410 h 43219"/>
                    <a:gd name="connsiteX22" fmla="*/ 60 w 42733"/>
                    <a:gd name="connsiteY22" fmla="*/ 17600 h 43219"/>
                    <a:gd name="connsiteX23" fmla="*/ 3022 w 42733"/>
                    <a:gd name="connsiteY23" fmla="*/ 11462 h 43219"/>
                    <a:gd name="connsiteX24" fmla="*/ 3060 w 42733"/>
                    <a:gd name="connsiteY24" fmla="*/ 11431 h 43219"/>
                    <a:gd name="connsiteX0" fmla="*/ 28096 w 42733"/>
                    <a:gd name="connsiteY0" fmla="*/ 36455 h 43219"/>
                    <a:gd name="connsiteX1" fmla="*/ 28073 w 42733"/>
                    <a:gd name="connsiteY1" fmla="*/ 36519 h 43219"/>
                    <a:gd name="connsiteX0" fmla="*/ 3060 w 42733"/>
                    <a:gd name="connsiteY0" fmla="*/ 11431 h 43219"/>
                    <a:gd name="connsiteX1" fmla="*/ 7478 w 42733"/>
                    <a:gd name="connsiteY1" fmla="*/ 4313 h 43219"/>
                    <a:gd name="connsiteX2" fmla="*/ 13518 w 42733"/>
                    <a:gd name="connsiteY2" fmla="*/ 5061 h 43219"/>
                    <a:gd name="connsiteX3" fmla="*/ 21969 w 42733"/>
                    <a:gd name="connsiteY3" fmla="*/ 3291 h 43219"/>
                    <a:gd name="connsiteX4" fmla="*/ 25262 w 42733"/>
                    <a:gd name="connsiteY4" fmla="*/ 59 h 43219"/>
                    <a:gd name="connsiteX5" fmla="*/ 29346 w 42733"/>
                    <a:gd name="connsiteY5" fmla="*/ 2340 h 43219"/>
                    <a:gd name="connsiteX6" fmla="*/ 34976 w 42733"/>
                    <a:gd name="connsiteY6" fmla="*/ 549 h 43219"/>
                    <a:gd name="connsiteX7" fmla="*/ 37831 w 42733"/>
                    <a:gd name="connsiteY7" fmla="*/ 5435 h 43219"/>
                    <a:gd name="connsiteX8" fmla="*/ 41495 w 42733"/>
                    <a:gd name="connsiteY8" fmla="*/ 10177 h 43219"/>
                    <a:gd name="connsiteX9" fmla="*/ 41331 w 42733"/>
                    <a:gd name="connsiteY9" fmla="*/ 15319 h 43219"/>
                    <a:gd name="connsiteX10" fmla="*/ 42529 w 42733"/>
                    <a:gd name="connsiteY10" fmla="*/ 23181 h 43219"/>
                    <a:gd name="connsiteX11" fmla="*/ 36917 w 42733"/>
                    <a:gd name="connsiteY11" fmla="*/ 30063 h 43219"/>
                    <a:gd name="connsiteX12" fmla="*/ 36489 w 42733"/>
                    <a:gd name="connsiteY12" fmla="*/ 32109 h 43219"/>
                    <a:gd name="connsiteX13" fmla="*/ 38790 w 42733"/>
                    <a:gd name="connsiteY13" fmla="*/ 36007 h 43219"/>
                    <a:gd name="connsiteX14" fmla="*/ 35527 w 42733"/>
                    <a:gd name="connsiteY14" fmla="*/ 35003 h 43219"/>
                    <a:gd name="connsiteX15" fmla="*/ 34595 w 42733"/>
                    <a:gd name="connsiteY15" fmla="*/ 36183 h 43219"/>
                    <a:gd name="connsiteX16" fmla="*/ 28068 w 42733"/>
                    <a:gd name="connsiteY16" fmla="*/ 36674 h 43219"/>
                    <a:gd name="connsiteX17" fmla="*/ 23180 w 42733"/>
                    <a:gd name="connsiteY17" fmla="*/ 42965 h 43219"/>
                    <a:gd name="connsiteX18" fmla="*/ 15993 w 42733"/>
                    <a:gd name="connsiteY18" fmla="*/ 39125 h 43219"/>
                    <a:gd name="connsiteX19" fmla="*/ 5317 w 42733"/>
                    <a:gd name="connsiteY19" fmla="*/ 35331 h 43219"/>
                    <a:gd name="connsiteX20" fmla="*/ 623 w 42733"/>
                    <a:gd name="connsiteY20" fmla="*/ 31109 h 43219"/>
                    <a:gd name="connsiteX21" fmla="*/ 1626 w 42733"/>
                    <a:gd name="connsiteY21" fmla="*/ 25410 h 43219"/>
                    <a:gd name="connsiteX22" fmla="*/ 60 w 42733"/>
                    <a:gd name="connsiteY22" fmla="*/ 17600 h 43219"/>
                    <a:gd name="connsiteX23" fmla="*/ 3022 w 42733"/>
                    <a:gd name="connsiteY23" fmla="*/ 11462 h 43219"/>
                    <a:gd name="connsiteX24" fmla="*/ 3060 w 42733"/>
                    <a:gd name="connsiteY24" fmla="*/ 11431 h 43219"/>
                    <a:gd name="connsiteX0" fmla="*/ 28096 w 42733"/>
                    <a:gd name="connsiteY0" fmla="*/ 36455 h 43219"/>
                    <a:gd name="connsiteX1" fmla="*/ 28073 w 42733"/>
                    <a:gd name="connsiteY1" fmla="*/ 36519 h 43219"/>
                    <a:gd name="connsiteX0" fmla="*/ 3060 w 42733"/>
                    <a:gd name="connsiteY0" fmla="*/ 11431 h 43219"/>
                    <a:gd name="connsiteX1" fmla="*/ 7065 w 42733"/>
                    <a:gd name="connsiteY1" fmla="*/ 4571 h 43219"/>
                    <a:gd name="connsiteX2" fmla="*/ 13518 w 42733"/>
                    <a:gd name="connsiteY2" fmla="*/ 5061 h 43219"/>
                    <a:gd name="connsiteX3" fmla="*/ 21969 w 42733"/>
                    <a:gd name="connsiteY3" fmla="*/ 3291 h 43219"/>
                    <a:gd name="connsiteX4" fmla="*/ 25262 w 42733"/>
                    <a:gd name="connsiteY4" fmla="*/ 59 h 43219"/>
                    <a:gd name="connsiteX5" fmla="*/ 29346 w 42733"/>
                    <a:gd name="connsiteY5" fmla="*/ 2340 h 43219"/>
                    <a:gd name="connsiteX6" fmla="*/ 34976 w 42733"/>
                    <a:gd name="connsiteY6" fmla="*/ 549 h 43219"/>
                    <a:gd name="connsiteX7" fmla="*/ 37831 w 42733"/>
                    <a:gd name="connsiteY7" fmla="*/ 5435 h 43219"/>
                    <a:gd name="connsiteX8" fmla="*/ 41495 w 42733"/>
                    <a:gd name="connsiteY8" fmla="*/ 10177 h 43219"/>
                    <a:gd name="connsiteX9" fmla="*/ 41331 w 42733"/>
                    <a:gd name="connsiteY9" fmla="*/ 15319 h 43219"/>
                    <a:gd name="connsiteX10" fmla="*/ 42529 w 42733"/>
                    <a:gd name="connsiteY10" fmla="*/ 23181 h 43219"/>
                    <a:gd name="connsiteX11" fmla="*/ 36917 w 42733"/>
                    <a:gd name="connsiteY11" fmla="*/ 30063 h 43219"/>
                    <a:gd name="connsiteX12" fmla="*/ 36489 w 42733"/>
                    <a:gd name="connsiteY12" fmla="*/ 32109 h 43219"/>
                    <a:gd name="connsiteX13" fmla="*/ 38790 w 42733"/>
                    <a:gd name="connsiteY13" fmla="*/ 36007 h 43219"/>
                    <a:gd name="connsiteX14" fmla="*/ 35527 w 42733"/>
                    <a:gd name="connsiteY14" fmla="*/ 35003 h 43219"/>
                    <a:gd name="connsiteX15" fmla="*/ 34595 w 42733"/>
                    <a:gd name="connsiteY15" fmla="*/ 36183 h 43219"/>
                    <a:gd name="connsiteX16" fmla="*/ 28068 w 42733"/>
                    <a:gd name="connsiteY16" fmla="*/ 36674 h 43219"/>
                    <a:gd name="connsiteX17" fmla="*/ 23180 w 42733"/>
                    <a:gd name="connsiteY17" fmla="*/ 42965 h 43219"/>
                    <a:gd name="connsiteX18" fmla="*/ 15993 w 42733"/>
                    <a:gd name="connsiteY18" fmla="*/ 39125 h 43219"/>
                    <a:gd name="connsiteX19" fmla="*/ 5317 w 42733"/>
                    <a:gd name="connsiteY19" fmla="*/ 35331 h 43219"/>
                    <a:gd name="connsiteX20" fmla="*/ 623 w 42733"/>
                    <a:gd name="connsiteY20" fmla="*/ 31109 h 43219"/>
                    <a:gd name="connsiteX21" fmla="*/ 1626 w 42733"/>
                    <a:gd name="connsiteY21" fmla="*/ 25410 h 43219"/>
                    <a:gd name="connsiteX22" fmla="*/ 60 w 42733"/>
                    <a:gd name="connsiteY22" fmla="*/ 17600 h 43219"/>
                    <a:gd name="connsiteX23" fmla="*/ 3022 w 42733"/>
                    <a:gd name="connsiteY23" fmla="*/ 11462 h 43219"/>
                    <a:gd name="connsiteX24" fmla="*/ 3060 w 42733"/>
                    <a:gd name="connsiteY24" fmla="*/ 11431 h 43219"/>
                    <a:gd name="connsiteX0" fmla="*/ 28096 w 42733"/>
                    <a:gd name="connsiteY0" fmla="*/ 36455 h 43219"/>
                    <a:gd name="connsiteX1" fmla="*/ 28073 w 42733"/>
                    <a:gd name="connsiteY1" fmla="*/ 36519 h 43219"/>
                    <a:gd name="connsiteX0" fmla="*/ 3060 w 42733"/>
                    <a:gd name="connsiteY0" fmla="*/ 11431 h 43219"/>
                    <a:gd name="connsiteX1" fmla="*/ 7065 w 42733"/>
                    <a:gd name="connsiteY1" fmla="*/ 4571 h 43219"/>
                    <a:gd name="connsiteX2" fmla="*/ 13518 w 42733"/>
                    <a:gd name="connsiteY2" fmla="*/ 5061 h 43219"/>
                    <a:gd name="connsiteX3" fmla="*/ 21969 w 42733"/>
                    <a:gd name="connsiteY3" fmla="*/ 3291 h 43219"/>
                    <a:gd name="connsiteX4" fmla="*/ 25262 w 42733"/>
                    <a:gd name="connsiteY4" fmla="*/ 59 h 43219"/>
                    <a:gd name="connsiteX5" fmla="*/ 29346 w 42733"/>
                    <a:gd name="connsiteY5" fmla="*/ 2340 h 43219"/>
                    <a:gd name="connsiteX6" fmla="*/ 34976 w 42733"/>
                    <a:gd name="connsiteY6" fmla="*/ 549 h 43219"/>
                    <a:gd name="connsiteX7" fmla="*/ 37831 w 42733"/>
                    <a:gd name="connsiteY7" fmla="*/ 5435 h 43219"/>
                    <a:gd name="connsiteX8" fmla="*/ 41495 w 42733"/>
                    <a:gd name="connsiteY8" fmla="*/ 10177 h 43219"/>
                    <a:gd name="connsiteX9" fmla="*/ 41331 w 42733"/>
                    <a:gd name="connsiteY9" fmla="*/ 15319 h 43219"/>
                    <a:gd name="connsiteX10" fmla="*/ 42529 w 42733"/>
                    <a:gd name="connsiteY10" fmla="*/ 23181 h 43219"/>
                    <a:gd name="connsiteX11" fmla="*/ 36917 w 42733"/>
                    <a:gd name="connsiteY11" fmla="*/ 30063 h 43219"/>
                    <a:gd name="connsiteX12" fmla="*/ 36489 w 42733"/>
                    <a:gd name="connsiteY12" fmla="*/ 32109 h 43219"/>
                    <a:gd name="connsiteX13" fmla="*/ 38790 w 42733"/>
                    <a:gd name="connsiteY13" fmla="*/ 36007 h 43219"/>
                    <a:gd name="connsiteX14" fmla="*/ 35527 w 42733"/>
                    <a:gd name="connsiteY14" fmla="*/ 35003 h 43219"/>
                    <a:gd name="connsiteX15" fmla="*/ 34595 w 42733"/>
                    <a:gd name="connsiteY15" fmla="*/ 36183 h 43219"/>
                    <a:gd name="connsiteX16" fmla="*/ 28068 w 42733"/>
                    <a:gd name="connsiteY16" fmla="*/ 36674 h 43219"/>
                    <a:gd name="connsiteX17" fmla="*/ 23180 w 42733"/>
                    <a:gd name="connsiteY17" fmla="*/ 42965 h 43219"/>
                    <a:gd name="connsiteX18" fmla="*/ 15993 w 42733"/>
                    <a:gd name="connsiteY18" fmla="*/ 39125 h 43219"/>
                    <a:gd name="connsiteX19" fmla="*/ 5317 w 42733"/>
                    <a:gd name="connsiteY19" fmla="*/ 35331 h 43219"/>
                    <a:gd name="connsiteX20" fmla="*/ 623 w 42733"/>
                    <a:gd name="connsiteY20" fmla="*/ 31109 h 43219"/>
                    <a:gd name="connsiteX21" fmla="*/ 1626 w 42733"/>
                    <a:gd name="connsiteY21" fmla="*/ 25410 h 43219"/>
                    <a:gd name="connsiteX22" fmla="*/ 60 w 42733"/>
                    <a:gd name="connsiteY22" fmla="*/ 17600 h 43219"/>
                    <a:gd name="connsiteX23" fmla="*/ 3022 w 42733"/>
                    <a:gd name="connsiteY23" fmla="*/ 11462 h 43219"/>
                    <a:gd name="connsiteX24" fmla="*/ 3060 w 42733"/>
                    <a:gd name="connsiteY24" fmla="*/ 11431 h 43219"/>
                    <a:gd name="connsiteX0" fmla="*/ 28096 w 42733"/>
                    <a:gd name="connsiteY0" fmla="*/ 36455 h 43219"/>
                    <a:gd name="connsiteX1" fmla="*/ 28073 w 42733"/>
                    <a:gd name="connsiteY1" fmla="*/ 36519 h 43219"/>
                    <a:gd name="connsiteX0" fmla="*/ 3060 w 42733"/>
                    <a:gd name="connsiteY0" fmla="*/ 11431 h 43219"/>
                    <a:gd name="connsiteX1" fmla="*/ 7065 w 42733"/>
                    <a:gd name="connsiteY1" fmla="*/ 4571 h 43219"/>
                    <a:gd name="connsiteX2" fmla="*/ 13518 w 42733"/>
                    <a:gd name="connsiteY2" fmla="*/ 5061 h 43219"/>
                    <a:gd name="connsiteX3" fmla="*/ 21969 w 42733"/>
                    <a:gd name="connsiteY3" fmla="*/ 3291 h 43219"/>
                    <a:gd name="connsiteX4" fmla="*/ 25262 w 42733"/>
                    <a:gd name="connsiteY4" fmla="*/ 59 h 43219"/>
                    <a:gd name="connsiteX5" fmla="*/ 29346 w 42733"/>
                    <a:gd name="connsiteY5" fmla="*/ 2340 h 43219"/>
                    <a:gd name="connsiteX6" fmla="*/ 34976 w 42733"/>
                    <a:gd name="connsiteY6" fmla="*/ 549 h 43219"/>
                    <a:gd name="connsiteX7" fmla="*/ 37831 w 42733"/>
                    <a:gd name="connsiteY7" fmla="*/ 5435 h 43219"/>
                    <a:gd name="connsiteX8" fmla="*/ 41495 w 42733"/>
                    <a:gd name="connsiteY8" fmla="*/ 10177 h 43219"/>
                    <a:gd name="connsiteX9" fmla="*/ 41331 w 42733"/>
                    <a:gd name="connsiteY9" fmla="*/ 15319 h 43219"/>
                    <a:gd name="connsiteX10" fmla="*/ 42529 w 42733"/>
                    <a:gd name="connsiteY10" fmla="*/ 23181 h 43219"/>
                    <a:gd name="connsiteX11" fmla="*/ 36917 w 42733"/>
                    <a:gd name="connsiteY11" fmla="*/ 30063 h 43219"/>
                    <a:gd name="connsiteX12" fmla="*/ 36489 w 42733"/>
                    <a:gd name="connsiteY12" fmla="*/ 32109 h 43219"/>
                    <a:gd name="connsiteX13" fmla="*/ 38790 w 42733"/>
                    <a:gd name="connsiteY13" fmla="*/ 36007 h 43219"/>
                    <a:gd name="connsiteX14" fmla="*/ 35527 w 42733"/>
                    <a:gd name="connsiteY14" fmla="*/ 35003 h 43219"/>
                    <a:gd name="connsiteX15" fmla="*/ 34595 w 42733"/>
                    <a:gd name="connsiteY15" fmla="*/ 36183 h 43219"/>
                    <a:gd name="connsiteX16" fmla="*/ 28068 w 42733"/>
                    <a:gd name="connsiteY16" fmla="*/ 36674 h 43219"/>
                    <a:gd name="connsiteX17" fmla="*/ 23180 w 42733"/>
                    <a:gd name="connsiteY17" fmla="*/ 42965 h 43219"/>
                    <a:gd name="connsiteX18" fmla="*/ 15993 w 42733"/>
                    <a:gd name="connsiteY18" fmla="*/ 39125 h 43219"/>
                    <a:gd name="connsiteX19" fmla="*/ 5317 w 42733"/>
                    <a:gd name="connsiteY19" fmla="*/ 35331 h 43219"/>
                    <a:gd name="connsiteX20" fmla="*/ 623 w 42733"/>
                    <a:gd name="connsiteY20" fmla="*/ 31109 h 43219"/>
                    <a:gd name="connsiteX21" fmla="*/ 1626 w 42733"/>
                    <a:gd name="connsiteY21" fmla="*/ 25410 h 43219"/>
                    <a:gd name="connsiteX22" fmla="*/ 60 w 42733"/>
                    <a:gd name="connsiteY22" fmla="*/ 17600 h 43219"/>
                    <a:gd name="connsiteX23" fmla="*/ 3022 w 42733"/>
                    <a:gd name="connsiteY23" fmla="*/ 11462 h 43219"/>
                    <a:gd name="connsiteX24" fmla="*/ 3060 w 42733"/>
                    <a:gd name="connsiteY24" fmla="*/ 11431 h 43219"/>
                    <a:gd name="connsiteX0" fmla="*/ 28096 w 42733"/>
                    <a:gd name="connsiteY0" fmla="*/ 36455 h 43219"/>
                    <a:gd name="connsiteX1" fmla="*/ 28073 w 42733"/>
                    <a:gd name="connsiteY1" fmla="*/ 36519 h 43219"/>
                    <a:gd name="connsiteX0" fmla="*/ 3060 w 42733"/>
                    <a:gd name="connsiteY0" fmla="*/ 11431 h 43219"/>
                    <a:gd name="connsiteX1" fmla="*/ 7065 w 42733"/>
                    <a:gd name="connsiteY1" fmla="*/ 4571 h 43219"/>
                    <a:gd name="connsiteX2" fmla="*/ 13518 w 42733"/>
                    <a:gd name="connsiteY2" fmla="*/ 5061 h 43219"/>
                    <a:gd name="connsiteX3" fmla="*/ 21969 w 42733"/>
                    <a:gd name="connsiteY3" fmla="*/ 3291 h 43219"/>
                    <a:gd name="connsiteX4" fmla="*/ 25262 w 42733"/>
                    <a:gd name="connsiteY4" fmla="*/ 59 h 43219"/>
                    <a:gd name="connsiteX5" fmla="*/ 29346 w 42733"/>
                    <a:gd name="connsiteY5" fmla="*/ 2340 h 43219"/>
                    <a:gd name="connsiteX6" fmla="*/ 34976 w 42733"/>
                    <a:gd name="connsiteY6" fmla="*/ 549 h 43219"/>
                    <a:gd name="connsiteX7" fmla="*/ 37831 w 42733"/>
                    <a:gd name="connsiteY7" fmla="*/ 5435 h 43219"/>
                    <a:gd name="connsiteX8" fmla="*/ 41495 w 42733"/>
                    <a:gd name="connsiteY8" fmla="*/ 10177 h 43219"/>
                    <a:gd name="connsiteX9" fmla="*/ 41331 w 42733"/>
                    <a:gd name="connsiteY9" fmla="*/ 15319 h 43219"/>
                    <a:gd name="connsiteX10" fmla="*/ 42529 w 42733"/>
                    <a:gd name="connsiteY10" fmla="*/ 23181 h 43219"/>
                    <a:gd name="connsiteX11" fmla="*/ 36917 w 42733"/>
                    <a:gd name="connsiteY11" fmla="*/ 30063 h 43219"/>
                    <a:gd name="connsiteX12" fmla="*/ 36489 w 42733"/>
                    <a:gd name="connsiteY12" fmla="*/ 32109 h 43219"/>
                    <a:gd name="connsiteX13" fmla="*/ 38790 w 42733"/>
                    <a:gd name="connsiteY13" fmla="*/ 36007 h 43219"/>
                    <a:gd name="connsiteX14" fmla="*/ 35527 w 42733"/>
                    <a:gd name="connsiteY14" fmla="*/ 35003 h 43219"/>
                    <a:gd name="connsiteX15" fmla="*/ 34595 w 42733"/>
                    <a:gd name="connsiteY15" fmla="*/ 36183 h 43219"/>
                    <a:gd name="connsiteX16" fmla="*/ 28068 w 42733"/>
                    <a:gd name="connsiteY16" fmla="*/ 36674 h 43219"/>
                    <a:gd name="connsiteX17" fmla="*/ 23180 w 42733"/>
                    <a:gd name="connsiteY17" fmla="*/ 42965 h 43219"/>
                    <a:gd name="connsiteX18" fmla="*/ 15993 w 42733"/>
                    <a:gd name="connsiteY18" fmla="*/ 39125 h 43219"/>
                    <a:gd name="connsiteX19" fmla="*/ 5317 w 42733"/>
                    <a:gd name="connsiteY19" fmla="*/ 35331 h 43219"/>
                    <a:gd name="connsiteX20" fmla="*/ 623 w 42733"/>
                    <a:gd name="connsiteY20" fmla="*/ 31109 h 43219"/>
                    <a:gd name="connsiteX21" fmla="*/ 1626 w 42733"/>
                    <a:gd name="connsiteY21" fmla="*/ 25410 h 43219"/>
                    <a:gd name="connsiteX22" fmla="*/ 60 w 42733"/>
                    <a:gd name="connsiteY22" fmla="*/ 17600 h 43219"/>
                    <a:gd name="connsiteX23" fmla="*/ 3022 w 42733"/>
                    <a:gd name="connsiteY23" fmla="*/ 11462 h 43219"/>
                    <a:gd name="connsiteX24" fmla="*/ 3060 w 42733"/>
                    <a:gd name="connsiteY24" fmla="*/ 11431 h 43219"/>
                    <a:gd name="connsiteX0" fmla="*/ 28096 w 42733"/>
                    <a:gd name="connsiteY0" fmla="*/ 36455 h 43219"/>
                    <a:gd name="connsiteX1" fmla="*/ 28073 w 42733"/>
                    <a:gd name="connsiteY1" fmla="*/ 36519 h 43219"/>
                    <a:gd name="connsiteX0" fmla="*/ 3060 w 42733"/>
                    <a:gd name="connsiteY0" fmla="*/ 11431 h 43219"/>
                    <a:gd name="connsiteX1" fmla="*/ 7065 w 42733"/>
                    <a:gd name="connsiteY1" fmla="*/ 4571 h 43219"/>
                    <a:gd name="connsiteX2" fmla="*/ 13518 w 42733"/>
                    <a:gd name="connsiteY2" fmla="*/ 5061 h 43219"/>
                    <a:gd name="connsiteX3" fmla="*/ 21969 w 42733"/>
                    <a:gd name="connsiteY3" fmla="*/ 3291 h 43219"/>
                    <a:gd name="connsiteX4" fmla="*/ 25262 w 42733"/>
                    <a:gd name="connsiteY4" fmla="*/ 59 h 43219"/>
                    <a:gd name="connsiteX5" fmla="*/ 29346 w 42733"/>
                    <a:gd name="connsiteY5" fmla="*/ 2340 h 43219"/>
                    <a:gd name="connsiteX6" fmla="*/ 34976 w 42733"/>
                    <a:gd name="connsiteY6" fmla="*/ 549 h 43219"/>
                    <a:gd name="connsiteX7" fmla="*/ 37831 w 42733"/>
                    <a:gd name="connsiteY7" fmla="*/ 5435 h 43219"/>
                    <a:gd name="connsiteX8" fmla="*/ 41495 w 42733"/>
                    <a:gd name="connsiteY8" fmla="*/ 10177 h 43219"/>
                    <a:gd name="connsiteX9" fmla="*/ 41331 w 42733"/>
                    <a:gd name="connsiteY9" fmla="*/ 15319 h 43219"/>
                    <a:gd name="connsiteX10" fmla="*/ 42529 w 42733"/>
                    <a:gd name="connsiteY10" fmla="*/ 23181 h 43219"/>
                    <a:gd name="connsiteX11" fmla="*/ 36917 w 42733"/>
                    <a:gd name="connsiteY11" fmla="*/ 30063 h 43219"/>
                    <a:gd name="connsiteX12" fmla="*/ 36489 w 42733"/>
                    <a:gd name="connsiteY12" fmla="*/ 32109 h 43219"/>
                    <a:gd name="connsiteX13" fmla="*/ 38790 w 42733"/>
                    <a:gd name="connsiteY13" fmla="*/ 36007 h 43219"/>
                    <a:gd name="connsiteX14" fmla="*/ 35527 w 42733"/>
                    <a:gd name="connsiteY14" fmla="*/ 35003 h 43219"/>
                    <a:gd name="connsiteX15" fmla="*/ 34595 w 42733"/>
                    <a:gd name="connsiteY15" fmla="*/ 36183 h 43219"/>
                    <a:gd name="connsiteX16" fmla="*/ 28068 w 42733"/>
                    <a:gd name="connsiteY16" fmla="*/ 36674 h 43219"/>
                    <a:gd name="connsiteX17" fmla="*/ 23180 w 42733"/>
                    <a:gd name="connsiteY17" fmla="*/ 42965 h 43219"/>
                    <a:gd name="connsiteX18" fmla="*/ 15993 w 42733"/>
                    <a:gd name="connsiteY18" fmla="*/ 39125 h 43219"/>
                    <a:gd name="connsiteX19" fmla="*/ 5317 w 42733"/>
                    <a:gd name="connsiteY19" fmla="*/ 35331 h 43219"/>
                    <a:gd name="connsiteX20" fmla="*/ 623 w 42733"/>
                    <a:gd name="connsiteY20" fmla="*/ 31109 h 43219"/>
                    <a:gd name="connsiteX21" fmla="*/ 1626 w 42733"/>
                    <a:gd name="connsiteY21" fmla="*/ 25410 h 43219"/>
                    <a:gd name="connsiteX22" fmla="*/ 60 w 42733"/>
                    <a:gd name="connsiteY22" fmla="*/ 17600 h 43219"/>
                    <a:gd name="connsiteX23" fmla="*/ 3022 w 42733"/>
                    <a:gd name="connsiteY23" fmla="*/ 11462 h 43219"/>
                    <a:gd name="connsiteX24" fmla="*/ 3060 w 42733"/>
                    <a:gd name="connsiteY24" fmla="*/ 11431 h 43219"/>
                    <a:gd name="connsiteX0" fmla="*/ 28096 w 42733"/>
                    <a:gd name="connsiteY0" fmla="*/ 36455 h 43219"/>
                    <a:gd name="connsiteX1" fmla="*/ 28073 w 42733"/>
                    <a:gd name="connsiteY1" fmla="*/ 36519 h 43219"/>
                    <a:gd name="connsiteX0" fmla="*/ 3060 w 42733"/>
                    <a:gd name="connsiteY0" fmla="*/ 11431 h 43219"/>
                    <a:gd name="connsiteX1" fmla="*/ 7065 w 42733"/>
                    <a:gd name="connsiteY1" fmla="*/ 4571 h 43219"/>
                    <a:gd name="connsiteX2" fmla="*/ 13518 w 42733"/>
                    <a:gd name="connsiteY2" fmla="*/ 5061 h 43219"/>
                    <a:gd name="connsiteX3" fmla="*/ 21969 w 42733"/>
                    <a:gd name="connsiteY3" fmla="*/ 3291 h 43219"/>
                    <a:gd name="connsiteX4" fmla="*/ 25262 w 42733"/>
                    <a:gd name="connsiteY4" fmla="*/ 59 h 43219"/>
                    <a:gd name="connsiteX5" fmla="*/ 29346 w 42733"/>
                    <a:gd name="connsiteY5" fmla="*/ 2340 h 43219"/>
                    <a:gd name="connsiteX6" fmla="*/ 34976 w 42733"/>
                    <a:gd name="connsiteY6" fmla="*/ 549 h 43219"/>
                    <a:gd name="connsiteX7" fmla="*/ 37831 w 42733"/>
                    <a:gd name="connsiteY7" fmla="*/ 5435 h 43219"/>
                    <a:gd name="connsiteX8" fmla="*/ 41495 w 42733"/>
                    <a:gd name="connsiteY8" fmla="*/ 10177 h 43219"/>
                    <a:gd name="connsiteX9" fmla="*/ 41331 w 42733"/>
                    <a:gd name="connsiteY9" fmla="*/ 15319 h 43219"/>
                    <a:gd name="connsiteX10" fmla="*/ 42529 w 42733"/>
                    <a:gd name="connsiteY10" fmla="*/ 23181 h 43219"/>
                    <a:gd name="connsiteX11" fmla="*/ 36917 w 42733"/>
                    <a:gd name="connsiteY11" fmla="*/ 30063 h 43219"/>
                    <a:gd name="connsiteX12" fmla="*/ 36489 w 42733"/>
                    <a:gd name="connsiteY12" fmla="*/ 32109 h 43219"/>
                    <a:gd name="connsiteX13" fmla="*/ 38790 w 42733"/>
                    <a:gd name="connsiteY13" fmla="*/ 36007 h 43219"/>
                    <a:gd name="connsiteX14" fmla="*/ 35527 w 42733"/>
                    <a:gd name="connsiteY14" fmla="*/ 35003 h 43219"/>
                    <a:gd name="connsiteX15" fmla="*/ 34595 w 42733"/>
                    <a:gd name="connsiteY15" fmla="*/ 36183 h 43219"/>
                    <a:gd name="connsiteX16" fmla="*/ 28068 w 42733"/>
                    <a:gd name="connsiteY16" fmla="*/ 36674 h 43219"/>
                    <a:gd name="connsiteX17" fmla="*/ 23180 w 42733"/>
                    <a:gd name="connsiteY17" fmla="*/ 42965 h 43219"/>
                    <a:gd name="connsiteX18" fmla="*/ 15993 w 42733"/>
                    <a:gd name="connsiteY18" fmla="*/ 39125 h 43219"/>
                    <a:gd name="connsiteX19" fmla="*/ 5317 w 42733"/>
                    <a:gd name="connsiteY19" fmla="*/ 35331 h 43219"/>
                    <a:gd name="connsiteX20" fmla="*/ 623 w 42733"/>
                    <a:gd name="connsiteY20" fmla="*/ 31109 h 43219"/>
                    <a:gd name="connsiteX21" fmla="*/ 1626 w 42733"/>
                    <a:gd name="connsiteY21" fmla="*/ 25410 h 43219"/>
                    <a:gd name="connsiteX22" fmla="*/ 60 w 42733"/>
                    <a:gd name="connsiteY22" fmla="*/ 17600 h 43219"/>
                    <a:gd name="connsiteX23" fmla="*/ 3022 w 42733"/>
                    <a:gd name="connsiteY23" fmla="*/ 11462 h 43219"/>
                    <a:gd name="connsiteX24" fmla="*/ 3060 w 42733"/>
                    <a:gd name="connsiteY24" fmla="*/ 11431 h 43219"/>
                    <a:gd name="connsiteX0" fmla="*/ 28096 w 42733"/>
                    <a:gd name="connsiteY0" fmla="*/ 36455 h 43219"/>
                    <a:gd name="connsiteX1" fmla="*/ 28073 w 42733"/>
                    <a:gd name="connsiteY1" fmla="*/ 36519 h 43219"/>
                    <a:gd name="connsiteX0" fmla="*/ 3060 w 42733"/>
                    <a:gd name="connsiteY0" fmla="*/ 11431 h 43219"/>
                    <a:gd name="connsiteX1" fmla="*/ 7065 w 42733"/>
                    <a:gd name="connsiteY1" fmla="*/ 4571 h 43219"/>
                    <a:gd name="connsiteX2" fmla="*/ 13518 w 42733"/>
                    <a:gd name="connsiteY2" fmla="*/ 5061 h 43219"/>
                    <a:gd name="connsiteX3" fmla="*/ 21969 w 42733"/>
                    <a:gd name="connsiteY3" fmla="*/ 3291 h 43219"/>
                    <a:gd name="connsiteX4" fmla="*/ 25262 w 42733"/>
                    <a:gd name="connsiteY4" fmla="*/ 59 h 43219"/>
                    <a:gd name="connsiteX5" fmla="*/ 29346 w 42733"/>
                    <a:gd name="connsiteY5" fmla="*/ 2340 h 43219"/>
                    <a:gd name="connsiteX6" fmla="*/ 34976 w 42733"/>
                    <a:gd name="connsiteY6" fmla="*/ 549 h 43219"/>
                    <a:gd name="connsiteX7" fmla="*/ 37831 w 42733"/>
                    <a:gd name="connsiteY7" fmla="*/ 5435 h 43219"/>
                    <a:gd name="connsiteX8" fmla="*/ 41495 w 42733"/>
                    <a:gd name="connsiteY8" fmla="*/ 10177 h 43219"/>
                    <a:gd name="connsiteX9" fmla="*/ 41331 w 42733"/>
                    <a:gd name="connsiteY9" fmla="*/ 15319 h 43219"/>
                    <a:gd name="connsiteX10" fmla="*/ 42529 w 42733"/>
                    <a:gd name="connsiteY10" fmla="*/ 23181 h 43219"/>
                    <a:gd name="connsiteX11" fmla="*/ 36917 w 42733"/>
                    <a:gd name="connsiteY11" fmla="*/ 30063 h 43219"/>
                    <a:gd name="connsiteX12" fmla="*/ 36489 w 42733"/>
                    <a:gd name="connsiteY12" fmla="*/ 32109 h 43219"/>
                    <a:gd name="connsiteX13" fmla="*/ 38790 w 42733"/>
                    <a:gd name="connsiteY13" fmla="*/ 36007 h 43219"/>
                    <a:gd name="connsiteX14" fmla="*/ 35527 w 42733"/>
                    <a:gd name="connsiteY14" fmla="*/ 35003 h 43219"/>
                    <a:gd name="connsiteX15" fmla="*/ 34595 w 42733"/>
                    <a:gd name="connsiteY15" fmla="*/ 36183 h 43219"/>
                    <a:gd name="connsiteX16" fmla="*/ 28068 w 42733"/>
                    <a:gd name="connsiteY16" fmla="*/ 36674 h 43219"/>
                    <a:gd name="connsiteX17" fmla="*/ 23180 w 42733"/>
                    <a:gd name="connsiteY17" fmla="*/ 42965 h 43219"/>
                    <a:gd name="connsiteX18" fmla="*/ 15993 w 42733"/>
                    <a:gd name="connsiteY18" fmla="*/ 39125 h 43219"/>
                    <a:gd name="connsiteX19" fmla="*/ 5317 w 42733"/>
                    <a:gd name="connsiteY19" fmla="*/ 35331 h 43219"/>
                    <a:gd name="connsiteX20" fmla="*/ 623 w 42733"/>
                    <a:gd name="connsiteY20" fmla="*/ 31109 h 43219"/>
                    <a:gd name="connsiteX21" fmla="*/ 1626 w 42733"/>
                    <a:gd name="connsiteY21" fmla="*/ 25410 h 43219"/>
                    <a:gd name="connsiteX22" fmla="*/ 60 w 42733"/>
                    <a:gd name="connsiteY22" fmla="*/ 17600 h 43219"/>
                    <a:gd name="connsiteX23" fmla="*/ 3022 w 42733"/>
                    <a:gd name="connsiteY23" fmla="*/ 11462 h 43219"/>
                    <a:gd name="connsiteX24" fmla="*/ 3060 w 42733"/>
                    <a:gd name="connsiteY24" fmla="*/ 11431 h 43219"/>
                    <a:gd name="connsiteX0" fmla="*/ 28096 w 42733"/>
                    <a:gd name="connsiteY0" fmla="*/ 36455 h 43219"/>
                    <a:gd name="connsiteX1" fmla="*/ 28073 w 42733"/>
                    <a:gd name="connsiteY1" fmla="*/ 36519 h 43219"/>
                    <a:gd name="connsiteX0" fmla="*/ 3060 w 42733"/>
                    <a:gd name="connsiteY0" fmla="*/ 11431 h 43219"/>
                    <a:gd name="connsiteX1" fmla="*/ 7065 w 42733"/>
                    <a:gd name="connsiteY1" fmla="*/ 4571 h 43219"/>
                    <a:gd name="connsiteX2" fmla="*/ 13518 w 42733"/>
                    <a:gd name="connsiteY2" fmla="*/ 5061 h 43219"/>
                    <a:gd name="connsiteX3" fmla="*/ 21969 w 42733"/>
                    <a:gd name="connsiteY3" fmla="*/ 3291 h 43219"/>
                    <a:gd name="connsiteX4" fmla="*/ 25262 w 42733"/>
                    <a:gd name="connsiteY4" fmla="*/ 59 h 43219"/>
                    <a:gd name="connsiteX5" fmla="*/ 29346 w 42733"/>
                    <a:gd name="connsiteY5" fmla="*/ 2340 h 43219"/>
                    <a:gd name="connsiteX6" fmla="*/ 34976 w 42733"/>
                    <a:gd name="connsiteY6" fmla="*/ 549 h 43219"/>
                    <a:gd name="connsiteX7" fmla="*/ 37831 w 42733"/>
                    <a:gd name="connsiteY7" fmla="*/ 5435 h 43219"/>
                    <a:gd name="connsiteX8" fmla="*/ 41495 w 42733"/>
                    <a:gd name="connsiteY8" fmla="*/ 10177 h 43219"/>
                    <a:gd name="connsiteX9" fmla="*/ 41331 w 42733"/>
                    <a:gd name="connsiteY9" fmla="*/ 15319 h 43219"/>
                    <a:gd name="connsiteX10" fmla="*/ 42529 w 42733"/>
                    <a:gd name="connsiteY10" fmla="*/ 23181 h 43219"/>
                    <a:gd name="connsiteX11" fmla="*/ 36917 w 42733"/>
                    <a:gd name="connsiteY11" fmla="*/ 30063 h 43219"/>
                    <a:gd name="connsiteX12" fmla="*/ 36489 w 42733"/>
                    <a:gd name="connsiteY12" fmla="*/ 32109 h 43219"/>
                    <a:gd name="connsiteX13" fmla="*/ 38790 w 42733"/>
                    <a:gd name="connsiteY13" fmla="*/ 36007 h 43219"/>
                    <a:gd name="connsiteX14" fmla="*/ 35527 w 42733"/>
                    <a:gd name="connsiteY14" fmla="*/ 35003 h 43219"/>
                    <a:gd name="connsiteX15" fmla="*/ 34595 w 42733"/>
                    <a:gd name="connsiteY15" fmla="*/ 36183 h 43219"/>
                    <a:gd name="connsiteX16" fmla="*/ 28068 w 42733"/>
                    <a:gd name="connsiteY16" fmla="*/ 36674 h 43219"/>
                    <a:gd name="connsiteX17" fmla="*/ 23180 w 42733"/>
                    <a:gd name="connsiteY17" fmla="*/ 42965 h 43219"/>
                    <a:gd name="connsiteX18" fmla="*/ 15993 w 42733"/>
                    <a:gd name="connsiteY18" fmla="*/ 39125 h 43219"/>
                    <a:gd name="connsiteX19" fmla="*/ 5317 w 42733"/>
                    <a:gd name="connsiteY19" fmla="*/ 35331 h 43219"/>
                    <a:gd name="connsiteX20" fmla="*/ 623 w 42733"/>
                    <a:gd name="connsiteY20" fmla="*/ 31109 h 43219"/>
                    <a:gd name="connsiteX21" fmla="*/ 1626 w 42733"/>
                    <a:gd name="connsiteY21" fmla="*/ 25410 h 43219"/>
                    <a:gd name="connsiteX22" fmla="*/ 60 w 42733"/>
                    <a:gd name="connsiteY22" fmla="*/ 17600 h 43219"/>
                    <a:gd name="connsiteX23" fmla="*/ 3022 w 42733"/>
                    <a:gd name="connsiteY23" fmla="*/ 11462 h 43219"/>
                    <a:gd name="connsiteX24" fmla="*/ 3060 w 42733"/>
                    <a:gd name="connsiteY24" fmla="*/ 11431 h 43219"/>
                    <a:gd name="connsiteX0" fmla="*/ 28096 w 42733"/>
                    <a:gd name="connsiteY0" fmla="*/ 36455 h 43219"/>
                    <a:gd name="connsiteX1" fmla="*/ 28073 w 42733"/>
                    <a:gd name="connsiteY1" fmla="*/ 36519 h 43219"/>
                    <a:gd name="connsiteX0" fmla="*/ 3060 w 42733"/>
                    <a:gd name="connsiteY0" fmla="*/ 11431 h 43219"/>
                    <a:gd name="connsiteX1" fmla="*/ 7065 w 42733"/>
                    <a:gd name="connsiteY1" fmla="*/ 4571 h 43219"/>
                    <a:gd name="connsiteX2" fmla="*/ 13518 w 42733"/>
                    <a:gd name="connsiteY2" fmla="*/ 5061 h 43219"/>
                    <a:gd name="connsiteX3" fmla="*/ 21969 w 42733"/>
                    <a:gd name="connsiteY3" fmla="*/ 3291 h 43219"/>
                    <a:gd name="connsiteX4" fmla="*/ 25262 w 42733"/>
                    <a:gd name="connsiteY4" fmla="*/ 59 h 43219"/>
                    <a:gd name="connsiteX5" fmla="*/ 29346 w 42733"/>
                    <a:gd name="connsiteY5" fmla="*/ 2340 h 43219"/>
                    <a:gd name="connsiteX6" fmla="*/ 34976 w 42733"/>
                    <a:gd name="connsiteY6" fmla="*/ 549 h 43219"/>
                    <a:gd name="connsiteX7" fmla="*/ 37831 w 42733"/>
                    <a:gd name="connsiteY7" fmla="*/ 5435 h 43219"/>
                    <a:gd name="connsiteX8" fmla="*/ 41495 w 42733"/>
                    <a:gd name="connsiteY8" fmla="*/ 10177 h 43219"/>
                    <a:gd name="connsiteX9" fmla="*/ 41331 w 42733"/>
                    <a:gd name="connsiteY9" fmla="*/ 15319 h 43219"/>
                    <a:gd name="connsiteX10" fmla="*/ 42529 w 42733"/>
                    <a:gd name="connsiteY10" fmla="*/ 23181 h 43219"/>
                    <a:gd name="connsiteX11" fmla="*/ 36917 w 42733"/>
                    <a:gd name="connsiteY11" fmla="*/ 30063 h 43219"/>
                    <a:gd name="connsiteX12" fmla="*/ 36489 w 42733"/>
                    <a:gd name="connsiteY12" fmla="*/ 32109 h 43219"/>
                    <a:gd name="connsiteX13" fmla="*/ 38790 w 42733"/>
                    <a:gd name="connsiteY13" fmla="*/ 36007 h 43219"/>
                    <a:gd name="connsiteX14" fmla="*/ 35527 w 42733"/>
                    <a:gd name="connsiteY14" fmla="*/ 35003 h 43219"/>
                    <a:gd name="connsiteX15" fmla="*/ 34595 w 42733"/>
                    <a:gd name="connsiteY15" fmla="*/ 36183 h 43219"/>
                    <a:gd name="connsiteX16" fmla="*/ 28068 w 42733"/>
                    <a:gd name="connsiteY16" fmla="*/ 36674 h 43219"/>
                    <a:gd name="connsiteX17" fmla="*/ 23180 w 42733"/>
                    <a:gd name="connsiteY17" fmla="*/ 42965 h 43219"/>
                    <a:gd name="connsiteX18" fmla="*/ 15993 w 42733"/>
                    <a:gd name="connsiteY18" fmla="*/ 39125 h 43219"/>
                    <a:gd name="connsiteX19" fmla="*/ 5317 w 42733"/>
                    <a:gd name="connsiteY19" fmla="*/ 35331 h 43219"/>
                    <a:gd name="connsiteX20" fmla="*/ 623 w 42733"/>
                    <a:gd name="connsiteY20" fmla="*/ 31109 h 43219"/>
                    <a:gd name="connsiteX21" fmla="*/ 1626 w 42733"/>
                    <a:gd name="connsiteY21" fmla="*/ 25410 h 43219"/>
                    <a:gd name="connsiteX22" fmla="*/ 60 w 42733"/>
                    <a:gd name="connsiteY22" fmla="*/ 17600 h 43219"/>
                    <a:gd name="connsiteX23" fmla="*/ 3022 w 42733"/>
                    <a:gd name="connsiteY23" fmla="*/ 11462 h 43219"/>
                    <a:gd name="connsiteX24" fmla="*/ 3060 w 42733"/>
                    <a:gd name="connsiteY24" fmla="*/ 11431 h 43219"/>
                    <a:gd name="connsiteX0" fmla="*/ 28096 w 42733"/>
                    <a:gd name="connsiteY0" fmla="*/ 36455 h 43219"/>
                    <a:gd name="connsiteX1" fmla="*/ 28073 w 42733"/>
                    <a:gd name="connsiteY1" fmla="*/ 36519 h 43219"/>
                    <a:gd name="connsiteX0" fmla="*/ 3060 w 42733"/>
                    <a:gd name="connsiteY0" fmla="*/ 11431 h 43219"/>
                    <a:gd name="connsiteX1" fmla="*/ 7065 w 42733"/>
                    <a:gd name="connsiteY1" fmla="*/ 4571 h 43219"/>
                    <a:gd name="connsiteX2" fmla="*/ 13518 w 42733"/>
                    <a:gd name="connsiteY2" fmla="*/ 5061 h 43219"/>
                    <a:gd name="connsiteX3" fmla="*/ 21969 w 42733"/>
                    <a:gd name="connsiteY3" fmla="*/ 3291 h 43219"/>
                    <a:gd name="connsiteX4" fmla="*/ 25262 w 42733"/>
                    <a:gd name="connsiteY4" fmla="*/ 59 h 43219"/>
                    <a:gd name="connsiteX5" fmla="*/ 29346 w 42733"/>
                    <a:gd name="connsiteY5" fmla="*/ 2340 h 43219"/>
                    <a:gd name="connsiteX6" fmla="*/ 34976 w 42733"/>
                    <a:gd name="connsiteY6" fmla="*/ 549 h 43219"/>
                    <a:gd name="connsiteX7" fmla="*/ 37831 w 42733"/>
                    <a:gd name="connsiteY7" fmla="*/ 5435 h 43219"/>
                    <a:gd name="connsiteX8" fmla="*/ 41495 w 42733"/>
                    <a:gd name="connsiteY8" fmla="*/ 10177 h 43219"/>
                    <a:gd name="connsiteX9" fmla="*/ 41331 w 42733"/>
                    <a:gd name="connsiteY9" fmla="*/ 15319 h 43219"/>
                    <a:gd name="connsiteX10" fmla="*/ 42529 w 42733"/>
                    <a:gd name="connsiteY10" fmla="*/ 23181 h 43219"/>
                    <a:gd name="connsiteX11" fmla="*/ 36917 w 42733"/>
                    <a:gd name="connsiteY11" fmla="*/ 30063 h 43219"/>
                    <a:gd name="connsiteX12" fmla="*/ 36489 w 42733"/>
                    <a:gd name="connsiteY12" fmla="*/ 32109 h 43219"/>
                    <a:gd name="connsiteX13" fmla="*/ 38790 w 42733"/>
                    <a:gd name="connsiteY13" fmla="*/ 36007 h 43219"/>
                    <a:gd name="connsiteX14" fmla="*/ 35527 w 42733"/>
                    <a:gd name="connsiteY14" fmla="*/ 35003 h 43219"/>
                    <a:gd name="connsiteX15" fmla="*/ 34595 w 42733"/>
                    <a:gd name="connsiteY15" fmla="*/ 36183 h 43219"/>
                    <a:gd name="connsiteX16" fmla="*/ 28068 w 42733"/>
                    <a:gd name="connsiteY16" fmla="*/ 36674 h 43219"/>
                    <a:gd name="connsiteX17" fmla="*/ 23180 w 42733"/>
                    <a:gd name="connsiteY17" fmla="*/ 42965 h 43219"/>
                    <a:gd name="connsiteX18" fmla="*/ 15993 w 42733"/>
                    <a:gd name="connsiteY18" fmla="*/ 39125 h 43219"/>
                    <a:gd name="connsiteX19" fmla="*/ 5317 w 42733"/>
                    <a:gd name="connsiteY19" fmla="*/ 35331 h 43219"/>
                    <a:gd name="connsiteX20" fmla="*/ 623 w 42733"/>
                    <a:gd name="connsiteY20" fmla="*/ 31109 h 43219"/>
                    <a:gd name="connsiteX21" fmla="*/ 1626 w 42733"/>
                    <a:gd name="connsiteY21" fmla="*/ 25410 h 43219"/>
                    <a:gd name="connsiteX22" fmla="*/ 60 w 42733"/>
                    <a:gd name="connsiteY22" fmla="*/ 17600 h 43219"/>
                    <a:gd name="connsiteX23" fmla="*/ 3022 w 42733"/>
                    <a:gd name="connsiteY23" fmla="*/ 11462 h 43219"/>
                    <a:gd name="connsiteX24" fmla="*/ 3060 w 42733"/>
                    <a:gd name="connsiteY24" fmla="*/ 11431 h 43219"/>
                    <a:gd name="connsiteX0" fmla="*/ 28096 w 42733"/>
                    <a:gd name="connsiteY0" fmla="*/ 36455 h 43219"/>
                    <a:gd name="connsiteX1" fmla="*/ 28073 w 42733"/>
                    <a:gd name="connsiteY1" fmla="*/ 36519 h 432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733" h="43219">
                      <a:moveTo>
                        <a:pt x="3060" y="11431"/>
                      </a:moveTo>
                      <a:cubicBezTo>
                        <a:pt x="3036" y="11335"/>
                        <a:pt x="4524" y="6219"/>
                        <a:pt x="7065" y="4571"/>
                      </a:cubicBezTo>
                      <a:cubicBezTo>
                        <a:pt x="8463" y="3344"/>
                        <a:pt x="10777" y="2876"/>
                        <a:pt x="13518" y="5061"/>
                      </a:cubicBezTo>
                      <a:cubicBezTo>
                        <a:pt x="15191" y="768"/>
                        <a:pt x="19427" y="-119"/>
                        <a:pt x="21969" y="3291"/>
                      </a:cubicBezTo>
                      <a:cubicBezTo>
                        <a:pt x="22610" y="1542"/>
                        <a:pt x="23841" y="333"/>
                        <a:pt x="25262" y="59"/>
                      </a:cubicBezTo>
                      <a:cubicBezTo>
                        <a:pt x="26826" y="-243"/>
                        <a:pt x="28388" y="629"/>
                        <a:pt x="29346" y="2340"/>
                      </a:cubicBezTo>
                      <a:cubicBezTo>
                        <a:pt x="30728" y="126"/>
                        <a:pt x="33014" y="-601"/>
                        <a:pt x="34976" y="549"/>
                      </a:cubicBezTo>
                      <a:cubicBezTo>
                        <a:pt x="36471" y="1425"/>
                        <a:pt x="37543" y="3259"/>
                        <a:pt x="37831" y="5435"/>
                      </a:cubicBezTo>
                      <a:cubicBezTo>
                        <a:pt x="39559" y="6077"/>
                        <a:pt x="40935" y="7857"/>
                        <a:pt x="41495" y="10177"/>
                      </a:cubicBezTo>
                      <a:cubicBezTo>
                        <a:pt x="41902" y="11861"/>
                        <a:pt x="41844" y="13690"/>
                        <a:pt x="41331" y="15319"/>
                      </a:cubicBezTo>
                      <a:cubicBezTo>
                        <a:pt x="42592" y="17553"/>
                        <a:pt x="43033" y="20449"/>
                        <a:pt x="42529" y="23181"/>
                      </a:cubicBezTo>
                      <a:cubicBezTo>
                        <a:pt x="41859" y="26813"/>
                        <a:pt x="39641" y="29533"/>
                        <a:pt x="36917" y="30063"/>
                      </a:cubicBezTo>
                      <a:cubicBezTo>
                        <a:pt x="36957" y="30755"/>
                        <a:pt x="36832" y="31595"/>
                        <a:pt x="36489" y="32109"/>
                      </a:cubicBezTo>
                      <a:cubicBezTo>
                        <a:pt x="37448" y="31489"/>
                        <a:pt x="39966" y="32793"/>
                        <a:pt x="38790" y="36007"/>
                      </a:cubicBezTo>
                      <a:cubicBezTo>
                        <a:pt x="37981" y="38128"/>
                        <a:pt x="35221" y="37404"/>
                        <a:pt x="35527" y="35003"/>
                      </a:cubicBezTo>
                      <a:cubicBezTo>
                        <a:pt x="35241" y="35454"/>
                        <a:pt x="34900" y="35938"/>
                        <a:pt x="34595" y="36183"/>
                      </a:cubicBezTo>
                      <a:cubicBezTo>
                        <a:pt x="33602" y="36981"/>
                        <a:pt x="30217" y="38498"/>
                        <a:pt x="28068" y="36674"/>
                      </a:cubicBezTo>
                      <a:cubicBezTo>
                        <a:pt x="27373" y="39807"/>
                        <a:pt x="25512" y="42202"/>
                        <a:pt x="23180" y="42965"/>
                      </a:cubicBezTo>
                      <a:cubicBezTo>
                        <a:pt x="20432" y="43864"/>
                        <a:pt x="17564" y="42332"/>
                        <a:pt x="15993" y="39125"/>
                      </a:cubicBezTo>
                      <a:cubicBezTo>
                        <a:pt x="12285" y="42169"/>
                        <a:pt x="7469" y="40458"/>
                        <a:pt x="5317" y="35331"/>
                      </a:cubicBezTo>
                      <a:cubicBezTo>
                        <a:pt x="3203" y="35668"/>
                        <a:pt x="1218" y="33883"/>
                        <a:pt x="623" y="31109"/>
                      </a:cubicBezTo>
                      <a:cubicBezTo>
                        <a:pt x="192" y="29102"/>
                        <a:pt x="573" y="26936"/>
                        <a:pt x="1626" y="25410"/>
                      </a:cubicBezTo>
                      <a:cubicBezTo>
                        <a:pt x="132" y="24213"/>
                        <a:pt x="-148" y="19953"/>
                        <a:pt x="60" y="17600"/>
                      </a:cubicBezTo>
                      <a:cubicBezTo>
                        <a:pt x="304" y="14845"/>
                        <a:pt x="1004" y="11746"/>
                        <a:pt x="3022" y="11462"/>
                      </a:cubicBezTo>
                      <a:cubicBezTo>
                        <a:pt x="3034" y="11416"/>
                        <a:pt x="3048" y="11477"/>
                        <a:pt x="3060" y="11431"/>
                      </a:cubicBezTo>
                      <a:close/>
                    </a:path>
                    <a:path w="42733" h="43219" fill="none" extrusionOk="0">
                      <a:moveTo>
                        <a:pt x="28096" y="36455"/>
                      </a:moveTo>
                      <a:cubicBezTo>
                        <a:pt x="28057" y="37102"/>
                        <a:pt x="28211" y="35897"/>
                        <a:pt x="28073" y="36519"/>
                      </a:cubicBezTo>
                    </a:path>
                  </a:pathLst>
                </a:custGeom>
                <a:solidFill>
                  <a:srgbClr val="FFFFFF"/>
                </a:solidFill>
                <a:ln w="38100">
                  <a:solidFill>
                    <a:schemeClr val="accent2"/>
                  </a:solidFill>
                  <a:round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schemeClr val="dk1"/>
                    </a:solidFill>
                  </a:endParaRPr>
                </a:p>
              </p:txBody>
            </p:sp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3303BA5D-5D1C-4CF5-AC57-AB447B191680}"/>
                    </a:ext>
                  </a:extLst>
                </p:cNvPr>
                <p:cNvSpPr txBox="1"/>
                <p:nvPr/>
              </p:nvSpPr>
              <p:spPr>
                <a:xfrm rot="21322008">
                  <a:off x="4211436" y="4768124"/>
                  <a:ext cx="2697183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1200"/>
                    </a:spcAft>
                  </a:pPr>
                  <a:r>
                    <a:rPr lang="ja-JP" altLang="en-US" dirty="0">
                      <a:solidFill>
                        <a:schemeClr val="accent2">
                          <a:lumMod val="75000"/>
                        </a:schemeClr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作者の名前を</a:t>
                  </a:r>
                  <a:br>
                    <a:rPr lang="en-US" altLang="ja-JP" dirty="0">
                      <a:solidFill>
                        <a:schemeClr val="accent2">
                          <a:lumMod val="75000"/>
                        </a:schemeClr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</a:br>
                  <a:r>
                    <a:rPr lang="ja-JP" altLang="en-US" dirty="0">
                      <a:solidFill>
                        <a:schemeClr val="accent2">
                          <a:lumMod val="75000"/>
                        </a:schemeClr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プログラムに</a:t>
                  </a:r>
                  <a:endParaRPr lang="en-US" altLang="ja-JP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  <a:p>
                  <a:pPr algn="ctr">
                    <a:spcAft>
                      <a:spcPts val="1200"/>
                    </a:spcAft>
                  </a:pPr>
                  <a:r>
                    <a:rPr lang="ja-JP" altLang="en-US" dirty="0">
                      <a:solidFill>
                        <a:schemeClr val="accent2">
                          <a:lumMod val="75000"/>
                        </a:schemeClr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書いておこう</a:t>
                  </a:r>
                </a:p>
              </p:txBody>
            </p:sp>
            <p:sp>
              <p:nvSpPr>
                <p:cNvPr id="36" name="円/楕円 19">
                  <a:extLst>
                    <a:ext uri="{FF2B5EF4-FFF2-40B4-BE49-F238E27FC236}">
                      <a16:creationId xmlns:a16="http://schemas.microsoft.com/office/drawing/2014/main" id="{4D08E5B2-15DA-4344-9B44-C8ACED2A5EAE}"/>
                    </a:ext>
                  </a:extLst>
                </p:cNvPr>
                <p:cNvSpPr/>
                <p:nvPr/>
              </p:nvSpPr>
              <p:spPr>
                <a:xfrm rot="21158104">
                  <a:off x="6524284" y="5714622"/>
                  <a:ext cx="121573" cy="97169"/>
                </a:xfrm>
                <a:prstGeom prst="ellipse">
                  <a:avLst/>
                </a:prstGeom>
                <a:solidFill>
                  <a:srgbClr val="FFFFFF">
                    <a:alpha val="80000"/>
                  </a:srgbClr>
                </a:solidFill>
                <a:ln w="38100">
                  <a:solidFill>
                    <a:schemeClr val="accent2"/>
                  </a:solidFill>
                  <a:round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  <p:sp>
              <p:nvSpPr>
                <p:cNvPr id="37" name="円/楕円 19">
                  <a:extLst>
                    <a:ext uri="{FF2B5EF4-FFF2-40B4-BE49-F238E27FC236}">
                      <a16:creationId xmlns:a16="http://schemas.microsoft.com/office/drawing/2014/main" id="{A32AB553-EA53-488E-A69F-7528FD968374}"/>
                    </a:ext>
                  </a:extLst>
                </p:cNvPr>
                <p:cNvSpPr/>
                <p:nvPr/>
              </p:nvSpPr>
              <p:spPr>
                <a:xfrm rot="21158104">
                  <a:off x="6711771" y="5677401"/>
                  <a:ext cx="117418" cy="89281"/>
                </a:xfrm>
                <a:prstGeom prst="ellipse">
                  <a:avLst/>
                </a:prstGeom>
                <a:solidFill>
                  <a:srgbClr val="FFFFFF">
                    <a:alpha val="80000"/>
                  </a:srgbClr>
                </a:solidFill>
                <a:ln w="38100">
                  <a:solidFill>
                    <a:schemeClr val="accent2"/>
                  </a:solidFill>
                  <a:round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</p:grpSp>
        </p:grpSp>
        <p:sp>
          <p:nvSpPr>
            <p:cNvPr id="43" name="ドーナツ 42"/>
            <p:cNvSpPr/>
            <p:nvPr/>
          </p:nvSpPr>
          <p:spPr>
            <a:xfrm>
              <a:off x="7894128" y="4575391"/>
              <a:ext cx="1201659" cy="1199946"/>
            </a:xfrm>
            <a:prstGeom prst="donut">
              <a:avLst>
                <a:gd name="adj" fmla="val 16648"/>
              </a:avLst>
            </a:prstGeom>
            <a:solidFill>
              <a:schemeClr val="bg1">
                <a:alpha val="80000"/>
              </a:schemeClr>
            </a:solidFill>
            <a:ln w="38100">
              <a:solidFill>
                <a:schemeClr val="tx1">
                  <a:alpha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 dirty="0"/>
            </a:p>
          </p:txBody>
        </p:sp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9799DF93-3854-6209-3D82-CD443332970F}"/>
                </a:ext>
              </a:extLst>
            </p:cNvPr>
            <p:cNvGrpSpPr/>
            <p:nvPr/>
          </p:nvGrpSpPr>
          <p:grpSpPr>
            <a:xfrm>
              <a:off x="323941" y="4759451"/>
              <a:ext cx="3909651" cy="1681340"/>
              <a:chOff x="323941" y="4759451"/>
              <a:chExt cx="3909651" cy="1681340"/>
            </a:xfrm>
          </p:grpSpPr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A71CD728-E020-FB09-21B8-A72CAB5D14B9}"/>
                  </a:ext>
                </a:extLst>
              </p:cNvPr>
              <p:cNvSpPr txBox="1"/>
              <p:nvPr/>
            </p:nvSpPr>
            <p:spPr>
              <a:xfrm>
                <a:off x="753921" y="4759451"/>
                <a:ext cx="6120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げき</a:t>
                </a: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0DAD6F45-84F8-7595-BA03-14C70076FEFD}"/>
                  </a:ext>
                </a:extLst>
              </p:cNvPr>
              <p:cNvSpPr txBox="1"/>
              <p:nvPr/>
            </p:nvSpPr>
            <p:spPr>
              <a:xfrm>
                <a:off x="1140662" y="5196477"/>
                <a:ext cx="6120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げき</a:t>
                </a:r>
              </a:p>
            </p:txBody>
          </p:sp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C29F99AE-7B3A-9298-F124-1CB80F1F0A32}"/>
                  </a:ext>
                </a:extLst>
              </p:cNvPr>
              <p:cNvSpPr txBox="1"/>
              <p:nvPr/>
            </p:nvSpPr>
            <p:spPr>
              <a:xfrm>
                <a:off x="1628362" y="5196477"/>
                <a:ext cx="8640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1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さくしゃ</a:t>
                </a:r>
              </a:p>
            </p:txBody>
          </p:sp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9E354ECB-7E5B-D11E-7DCB-0AA778DCAD52}"/>
                  </a:ext>
                </a:extLst>
              </p:cNvPr>
              <p:cNvSpPr txBox="1"/>
              <p:nvPr/>
            </p:nvSpPr>
            <p:spPr>
              <a:xfrm>
                <a:off x="2335699" y="5196477"/>
                <a:ext cx="8640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1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なまえ</a:t>
                </a:r>
              </a:p>
            </p:txBody>
          </p:sp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C1E72392-1D8B-E9F2-3DE9-8AC4B0B4B1A5}"/>
                  </a:ext>
                </a:extLst>
              </p:cNvPr>
              <p:cNvSpPr txBox="1"/>
              <p:nvPr/>
            </p:nvSpPr>
            <p:spPr>
              <a:xfrm>
                <a:off x="2893582" y="5196477"/>
                <a:ext cx="8640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1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か</a:t>
                </a:r>
              </a:p>
            </p:txBody>
          </p:sp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8FC68F78-9343-AC12-E1B3-B2E42FA04C2A}"/>
                  </a:ext>
                </a:extLst>
              </p:cNvPr>
              <p:cNvSpPr txBox="1"/>
              <p:nvPr/>
            </p:nvSpPr>
            <p:spPr>
              <a:xfrm>
                <a:off x="916017" y="5714235"/>
                <a:ext cx="10080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1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じょうけん</a:t>
                </a:r>
              </a:p>
            </p:txBody>
          </p:sp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B72502EA-AD68-01F6-CE05-D571760FADF3}"/>
                  </a:ext>
                </a:extLst>
              </p:cNvPr>
              <p:cNvSpPr txBox="1"/>
              <p:nvPr/>
            </p:nvSpPr>
            <p:spPr>
              <a:xfrm>
                <a:off x="1674939" y="5714235"/>
                <a:ext cx="6781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1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み</a:t>
                </a:r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1E572298-FDEF-0BAB-B388-2EA86CCCE155}"/>
                  </a:ext>
                </a:extLst>
              </p:cNvPr>
              <p:cNvSpPr txBox="1"/>
              <p:nvPr/>
            </p:nvSpPr>
            <p:spPr>
              <a:xfrm>
                <a:off x="2749175" y="5714235"/>
                <a:ext cx="11160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ちょさくけん</a:t>
                </a:r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EF39B129-AD3C-A1E4-4C2C-5E7EF2F5871F}"/>
                  </a:ext>
                </a:extLst>
              </p:cNvPr>
              <p:cNvSpPr txBox="1"/>
              <p:nvPr/>
            </p:nvSpPr>
            <p:spPr>
              <a:xfrm>
                <a:off x="3765592" y="5714235"/>
                <a:ext cx="4680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1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も</a:t>
                </a:r>
              </a:p>
            </p:txBody>
          </p:sp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EA181C6D-B4B0-F293-43EB-80BE6224336D}"/>
                  </a:ext>
                </a:extLst>
              </p:cNvPr>
              <p:cNvSpPr txBox="1"/>
              <p:nvPr/>
            </p:nvSpPr>
            <p:spPr>
              <a:xfrm>
                <a:off x="323941" y="6179181"/>
                <a:ext cx="10080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きょか</a:t>
                </a:r>
              </a:p>
            </p:txBody>
          </p:sp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EC90BACF-B6A9-B90A-B33D-0A2328A2B718}"/>
                  </a:ext>
                </a:extLst>
              </p:cNvPr>
              <p:cNvSpPr txBox="1"/>
              <p:nvPr/>
            </p:nvSpPr>
            <p:spPr>
              <a:xfrm>
                <a:off x="2787750" y="6179181"/>
                <a:ext cx="10080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つか</a:t>
                </a:r>
              </a:p>
            </p:txBody>
          </p:sp>
        </p:grpSp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4534436F-BD3D-6FC3-D703-E5D88EE7A8DD}"/>
                </a:ext>
              </a:extLst>
            </p:cNvPr>
            <p:cNvGrpSpPr/>
            <p:nvPr/>
          </p:nvGrpSpPr>
          <p:grpSpPr>
            <a:xfrm>
              <a:off x="4564313" y="4609803"/>
              <a:ext cx="1548548" cy="996689"/>
              <a:chOff x="4564313" y="4609803"/>
              <a:chExt cx="1548548" cy="996689"/>
            </a:xfrm>
          </p:grpSpPr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8239F63A-D0C8-F09B-8979-970F500BF521}"/>
                  </a:ext>
                </a:extLst>
              </p:cNvPr>
              <p:cNvSpPr txBox="1"/>
              <p:nvPr/>
            </p:nvSpPr>
            <p:spPr>
              <a:xfrm rot="21300000">
                <a:off x="4564313" y="4666055"/>
                <a:ext cx="86400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900">
                    <a:solidFill>
                      <a:srgbClr val="C55A1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さくしゃ</a:t>
                </a:r>
              </a:p>
            </p:txBody>
          </p:sp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D8761FB1-903B-F86E-13DA-52280C7C579E}"/>
                  </a:ext>
                </a:extLst>
              </p:cNvPr>
              <p:cNvSpPr txBox="1"/>
              <p:nvPr/>
            </p:nvSpPr>
            <p:spPr>
              <a:xfrm rot="21300000">
                <a:off x="5248861" y="4609803"/>
                <a:ext cx="86400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900">
                    <a:solidFill>
                      <a:srgbClr val="C55A1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なまえ</a:t>
                </a:r>
              </a:p>
            </p:txBody>
          </p:sp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2E317C95-AFDF-4287-D693-0B13161AF14C}"/>
                  </a:ext>
                </a:extLst>
              </p:cNvPr>
              <p:cNvSpPr txBox="1"/>
              <p:nvPr/>
            </p:nvSpPr>
            <p:spPr>
              <a:xfrm rot="21300000">
                <a:off x="4571410" y="5375660"/>
                <a:ext cx="67039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900">
                    <a:solidFill>
                      <a:srgbClr val="C55A1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か</a:t>
                </a:r>
              </a:p>
            </p:txBody>
          </p:sp>
        </p:grpSp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4CC597C-4FC1-7313-5F9F-0C7346DE2BD0}"/>
              </a:ext>
            </a:extLst>
          </p:cNvPr>
          <p:cNvSpPr txBox="1"/>
          <p:nvPr/>
        </p:nvSpPr>
        <p:spPr>
          <a:xfrm>
            <a:off x="387986" y="29502"/>
            <a:ext cx="905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げき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4FCD08E-9740-0DD7-98D3-A778DDF86ADD}"/>
              </a:ext>
            </a:extLst>
          </p:cNvPr>
          <p:cNvSpPr txBox="1"/>
          <p:nvPr/>
        </p:nvSpPr>
        <p:spPr>
          <a:xfrm>
            <a:off x="2618620" y="29502"/>
            <a:ext cx="1361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ちょさく　けん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533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/>
        </p:nvGrpSpPr>
        <p:grpSpPr>
          <a:xfrm>
            <a:off x="-371584" y="3667474"/>
            <a:ext cx="4572000" cy="2240620"/>
            <a:chOff x="-474111" y="3981299"/>
            <a:chExt cx="4572000" cy="2240620"/>
          </a:xfrm>
        </p:grpSpPr>
        <p:sp>
          <p:nvSpPr>
            <p:cNvPr id="7" name="雲 31"/>
            <p:cNvSpPr/>
            <p:nvPr/>
          </p:nvSpPr>
          <p:spPr>
            <a:xfrm rot="197991">
              <a:off x="199834" y="3981299"/>
              <a:ext cx="3058147" cy="224062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dk1"/>
                </a:solidFill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 rot="21333461">
              <a:off x="-474111" y="4486056"/>
              <a:ext cx="4572000" cy="123110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>
                <a:spcAft>
                  <a:spcPts val="1200"/>
                </a:spcAft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著作権を</a:t>
              </a:r>
              <a:endParaRPr kumimoji="0" lang="en-US" altLang="ja-JP" sz="3200" kern="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endParaRPr>
            </a:p>
            <a:p>
              <a:pPr lvl="0" algn="ctr">
                <a:spcAft>
                  <a:spcPts val="1200"/>
                </a:spcAft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大事に！</a:t>
              </a:r>
            </a:p>
          </p:txBody>
        </p:sp>
      </p:grpSp>
      <p:sp>
        <p:nvSpPr>
          <p:cNvPr id="20" name="角丸四角形 19"/>
          <p:cNvSpPr/>
          <p:nvPr/>
        </p:nvSpPr>
        <p:spPr>
          <a:xfrm>
            <a:off x="452314" y="859483"/>
            <a:ext cx="8239373" cy="2966124"/>
          </a:xfrm>
          <a:prstGeom prst="roundRect">
            <a:avLst/>
          </a:prstGeom>
          <a:solidFill>
            <a:schemeClr val="bg1"/>
          </a:solidFill>
          <a:ln w="57150" cap="rnd" cmpd="thickThin">
            <a:noFill/>
            <a:prstDash val="dashDot"/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10834" y="1480771"/>
            <a:ext cx="692233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お金を出して買ったものでも、著作権は作者のものです。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どう使えばよいかわからないときは、おうちの人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か先生に聞いてみましょう。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19. </a:t>
            </a:r>
            <a:r>
              <a:rPr lang="ja-JP" altLang="en-US" dirty="0"/>
              <a:t>劇のシナリオと著作権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" name="図 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9D8AA9B-3BBB-4110-B604-A1E35D81A0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29"/>
          <a:stretch/>
        </p:blipFill>
        <p:spPr>
          <a:xfrm>
            <a:off x="1187481" y="3204320"/>
            <a:ext cx="7326239" cy="36536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365" y="4318022"/>
            <a:ext cx="1996568" cy="194727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302C377-4E89-9518-543A-45CBAFB3AEA9}"/>
              </a:ext>
            </a:extLst>
          </p:cNvPr>
          <p:cNvSpPr txBox="1"/>
          <p:nvPr/>
        </p:nvSpPr>
        <p:spPr>
          <a:xfrm>
            <a:off x="2731557" y="1309439"/>
            <a:ext cx="90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EA485C4-1AC1-94DD-9D53-748D53FB1E37}"/>
              </a:ext>
            </a:extLst>
          </p:cNvPr>
          <p:cNvSpPr txBox="1"/>
          <p:nvPr/>
        </p:nvSpPr>
        <p:spPr>
          <a:xfrm>
            <a:off x="5280921" y="1309439"/>
            <a:ext cx="129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ちょさくけん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F372571-3B52-B6F7-4E94-63F708FD3DDA}"/>
              </a:ext>
            </a:extLst>
          </p:cNvPr>
          <p:cNvSpPr txBox="1"/>
          <p:nvPr/>
        </p:nvSpPr>
        <p:spPr>
          <a:xfrm>
            <a:off x="6556601" y="1309439"/>
            <a:ext cx="86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さくしゃ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B7F4740-9153-5211-8F3F-B252ABF24336}"/>
              </a:ext>
            </a:extLst>
          </p:cNvPr>
          <p:cNvSpPr txBox="1"/>
          <p:nvPr/>
        </p:nvSpPr>
        <p:spPr>
          <a:xfrm>
            <a:off x="1537242" y="2189931"/>
            <a:ext cx="86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つか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902C34-16CA-5A6E-054C-96C3ED9D8823}"/>
              </a:ext>
            </a:extLst>
          </p:cNvPr>
          <p:cNvSpPr txBox="1"/>
          <p:nvPr/>
        </p:nvSpPr>
        <p:spPr>
          <a:xfrm>
            <a:off x="2140507" y="2697368"/>
            <a:ext cx="86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き</a:t>
            </a: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686FAC9C-A1E4-464B-E993-2B482B7F3A04}"/>
              </a:ext>
            </a:extLst>
          </p:cNvPr>
          <p:cNvGrpSpPr/>
          <p:nvPr/>
        </p:nvGrpSpPr>
        <p:grpSpPr>
          <a:xfrm>
            <a:off x="836041" y="4000617"/>
            <a:ext cx="1441358" cy="951486"/>
            <a:chOff x="836041" y="4000617"/>
            <a:chExt cx="1441358" cy="951486"/>
          </a:xfrm>
        </p:grpSpPr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2F098E8A-9338-E200-D494-1AD82CF280A4}"/>
                </a:ext>
              </a:extLst>
            </p:cNvPr>
            <p:cNvSpPr txBox="1"/>
            <p:nvPr/>
          </p:nvSpPr>
          <p:spPr>
            <a:xfrm rot="21360000">
              <a:off x="981399" y="4000617"/>
              <a:ext cx="1296000" cy="28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ちょさくけん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60732AF4-0A38-D6A9-366C-45533E8F617F}"/>
                </a:ext>
              </a:extLst>
            </p:cNvPr>
            <p:cNvSpPr txBox="1"/>
            <p:nvPr/>
          </p:nvSpPr>
          <p:spPr>
            <a:xfrm rot="21360000">
              <a:off x="836041" y="4664103"/>
              <a:ext cx="1296000" cy="28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だいじ</a:t>
              </a:r>
            </a:p>
          </p:txBody>
        </p:sp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779F292-5313-E45F-C5D2-D5D08B746296}"/>
              </a:ext>
            </a:extLst>
          </p:cNvPr>
          <p:cNvSpPr txBox="1"/>
          <p:nvPr/>
        </p:nvSpPr>
        <p:spPr>
          <a:xfrm>
            <a:off x="387986" y="29502"/>
            <a:ext cx="905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げき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B36BCBA-7900-CC26-8F6B-132F32D11615}"/>
              </a:ext>
            </a:extLst>
          </p:cNvPr>
          <p:cNvSpPr txBox="1"/>
          <p:nvPr/>
        </p:nvSpPr>
        <p:spPr>
          <a:xfrm>
            <a:off x="2618620" y="29502"/>
            <a:ext cx="1361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ちょさく　けん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783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PROJECT_FOLDER_UPDATED" val="1"/>
  <p:tag name="ISPRING_ULTRA_SCORM_COURSE_ID" val="0B614A66-4F9C-4121-B07A-BA9DFF81A28D"/>
  <p:tag name="ISPRING_SCORM_RATE_SLIDES" val="1"/>
  <p:tag name="ISPRING_PLAYERS_CUSTOMIZATION" val="UEsDBBQAAgAIAJ2Qd0gZFILhdwUAADITAAAdAAAAdW5pdmVyc2FsL2NvbW1vbl9tZXNzYWdlcy5sbme1WGtP21YY/l6p/yGyVGn7MNpOatUPkMpJDmDh2NR2gG6aLDYQQqJBGlvVj/ExYVwXxlVcVO5JWwopLXRQbj/m4Fw+9S/sPcdxFtOO2IFJEOU4fp/38Xt5zntc//jFs77A8+5fB3r74w3c/bp7XKA7/kt/V2+8p4GLaY3fPeICA791xrs6+/rj3Q1cvJ8LPA7evlXf1xnv+b2zpxu+374VCNQ/6x4YgOVAkK7+XQd6uxq41pAelqOtvPRUF+UmWQ8JTVzw4sTIbe0Qc4fg/W++f/joxf0HD7+tv1uy8wKjRnlRdAMFGNKDex6AJE2RRR3QkKhLqEPjgrm3a8Q49GcpxzRRkBAXzC/tgr0/41YFtXFBa2TCi9uYoiBJ01VRiCBdUHVJ1lg4RKShCKAkXxEjTYxdgo+I+ZrgTWKOEDxVSI+x6ylirBJjlhiD1TxF5CgvSLqCVE0RwpogS1yQmPPEfEvwCTE/EHOImCcE/03MDF0au9bwx4vT5UIiSYxxYkxTEuDbXGMk4IYxgkfgYnHufSGdAU75wTVr9IgY28SYJ8YZ+1whCZyfgZvnC6/gc4YYc8CV/bpE8DT8WpW3wrcLUpOuybKo6kiKOFco/RFaH5Q1Y4TfAZ38Ab74NOQTVeFVpECpfBymrPE+MVdrQNBZ4dopAyjrz2N/IM1CU7MI/xrlQswUeyw758P+kFoRy+4iRKWaIVQfUqByVbVdViJX14Rdd3iM5ThLzL9YVWbpPawqreSWNbrkpH+hmmtBCstQ/mHN5d4NaozndjYYIpQ6Jni0XDvV0KNIVfkmpIfkDugqQKZ1B3/DfgzlFi4ot/ixeIpU6ivroSUlvk1o4mkr0s53OpO1fQrnk5nc4bCr7aEBjXMae7xOcJbgY/jVSmUL5qk/Typ6EoO0CzxUq9tBtpBOWbuLtKtXh6xPEPKMTYVlwJfegAqGUYSW5JOY8IPeyAsiiuhQoxG5XdeYMlf6DtwpSaAUQR13AlR+ZlPFNRCe8YvDCaiBQmaDBWCFYIMkDCsJrbpdTLynSx9ycomWS27d7Co8JEoFnzC8Ud4GsvmdmS+DVhtB2h03xw5POdFcgFa2zpOFtMEUvtxdC75oqmEk8Yog15Li7Fnh9R7Qtzb3cqsnrn2D5jpzKb81kLoiwSXwspxdRTVTooqnGL03xACZgpi9o999iNJ/MPxahv3Qq4jk5LATyeuQVO1tISSAcOZnt3I7+96NEAwaoCzFpWNrZ5LOC1TJt73bC1KjfGkfwucAkjOT1uqedxxJrgLlrnp/kWmD+H8VmpjHxJwm5h8Ev/EO145CqqDBwNne/XOA4ANvmz5TCLsU3F1nT2suaafTWj5zbI3NlhqfzqfbZU2wdsdhbKpJsSpGStdOqAmaCE+Um56AMRJiDfNkcWGSwtKiTDtz4IIH/FgUOcGydzHX4+aWE9YZk106Fa98+dzW0ERxbqw8l8DFzycr13FrP1mV8Zk5realLAPXS6OjTk4aZ1k916zuKuKVcLMe5qUwYkMCTNkbrMSPPbRyyRr6j8ZQ1FRd5EMMx3xJTJOYhpMKLz1XQrPPVhHUyAOik/jN5fz+el1dnUeMS3Rs8/zBZO7l8ueTRV8gIC1UuVEZ7EemdOs/VUPR+JDb0LbzYlY6lTqG3s6mmgBFXOOp7+IwkVvA+cVBOmr8v8c81lKlJPOaxoebo9B1dJQ2Ye86ZSSP/IBEeaUFhJWdh0qVBxDbTKEHvW1JlXAsZZ6TVWFYfpXApvY0qLrTzR/8wNzU9kjjoQmtOh+JsNctlFeWxhj6Er4w/a989ULPfOen1uiqV+BwMy/BBnCj2GyzdbQRZMVel/untNtW287LqwH2dqv+bsXLrn8AUEsDBBQAAgAIAJ2Qd0ir7epJygQAAOYRAAAnAAAAdW5pdmVyc2FsL2ZsYXNoX3B1Ymxpc2hpbmdfc2V0dGluZ3MueG1s1VhtT9tWFP6eX2F56sfGwGBQlKRqIaiovK3xpE7ThG7iS+Lh2JF9M8o+xfZAMEBhZaxqi8qrknWjsO6VtZT+l17ywqf+hZ1rJ4EQYGaMqZVCiO899znnPOfNduD6vaTCfYl1Q9bUIN/sb+I5rMY0SVbjQf4TsedqB88ZBKkSUjQVB3lV47nrIV8glY4qspGIYEJA1OAARjU6UyTIJwhJdQrC2NiYXzZSOtvVlDQBfMMf05JCSscGVgnWhZSCxuEfGU9hg68geACAv6SmVo6FfD6OC7hI/ZqUVjAnS2C5KjOnkNKjICPBC65YFMVG47qWVqUuTdF0To9Hg/wHN1u6Wm+2VGVcqG45iVXGiRGCRbZMOpEkycwKpETkrzCXwHI8Aea2t/LcmCyRRJBvaWUoIC00ojjYruuIoXRpwIFKKvBJTJCECHIvXX0E3yNGdcFdksZVlJRjIuxwzP8g3y0OR/p6u8PDA4NiODJ8S+zvc204xyExfFc8xyGxV+wLn0feK/ytT4fCd/p6B24Pi4ODfWLv0OEpYLSOkIBQz1gAmNXSegzXCAuQRDoZVZGsQI4eo9HABLJcQXoci1qPDEEcQYqBee6LFI5/nEaKTMahGJqgGEYxTt0wUjhG7rCwBXmipzF/COcCgmEQy1pKtF2rpUR7R53rgqv90K0TrQwgQlAsAckDa45pAeHoUlVsRFPrXGPXXFRTpJpDOBnF0gBK4iMlERmV1R6QbOa5EQiCAq4OprDKRZAKZSgTcD9WAzDSUYPIxCm/nor0DV1GCgd40Ccw1x9poCOWQLpRx3qNeZb8sdBn1F6l9trnLh/u2mmyxaVMYW+Wmj+VczPUXKbWX9R+Sq0Nak9Tc4Za04XJuYPvYesBNfeo+RAW3+4ue0Gm5gI1txoBS/mXhZlFBmXNFKbnQHVhMXuwOkut+4Wt2f0Xk46uHDWz1FyhJkh+TTOWF42FiSlAO8j8Qq0M/KDmNs2YRw3grrg10zvQHb57hQPzaqqLz9bL+fWKVa8nyjmTmkCLRa1vKo5ftg0Qgvx66dl3/9p9b1pm93fmqs5uORE3wcIjZpuOv4+pteBVr/dAb++Vnz4/EuhFR9GFCK/YbM1U2D6bBNcAsGR+qriy61D9IzW/pRao/pn9rmhn7v/X2vM19y+u16ubG8+rbu4538tO0PPHAu0tsX9w0rI+0NZ9p2/UpasntKxVmsgXd6bq0wZse82YtNaoBWS+hN1CdrtsvzovJxCLci5b2HoEmAcrk4UXWca/o7SxvryANzW3fNja9lF7x7VOv/Amk7t65qHKAB5SkKxWJ3DXqRPe26ljc/4fDp0x7RvO9mh6EgYglhqUnnwHU5m0jXMoILAZefLIdCb7uzoxixtLpd/WSr/PF58svd195Cnb7CfUtqltVqvLayGVHm8VN1c9FQlrmjuepvjmqkdJ1qS8ZTwbPOwz5UV48LY3zh5Qe5Nau9T+ldqT1N6l1p/UzrNL6FrOnYYndxfm9l8twbwoTP1x8HCeVTFrpDnHXjY73ouKPq24Lt4M/peCvvA9sNsRLrOg/X7/pWXCe9E0L5Pid4k196r29Fr3uBoQTnwxwHaSsiongUtFlnDtbUKorbUJHoBP3PL5AK3+3UzI9zdQSwMEFAACAAgAnZB3SIaODw/IAgAAVQoAACEAAAB1bml2ZXJzYWwvZmxhc2hfc2tpbl9zZXR0aW5ncy54bWyVVsFu4jAQve9XIPbetJS2VHKRCAWpUne32la9O8mQWDg2sh26/P3asd04kJSUCAnPvOcZj99MQHJL2PzHaIRSTrl4BaUIy6WxeNuIZA/jpFKKs4uUMwVMXTAuSkzH85/r+oOiGnmOxfcghnI2OIUmzOTyPr6+GUJxMSY38d31qo+Q8nKH2eGZ5/wiwek2F7xi2dnUisMOBCVsq5GLtXn6kJRI9aSgbOUUP67Xi+kwyk6AlGBSur6f3Uzvz7IoToD6SNNH8wzkNKG+Pv0RbU8kUTVtdhXPZrd9tB3OoV3keLKcxpN+PNO7f+NWLEHBP6WhdxPz9EIpPoBob76arOJVP4Pvqt23shE8NwVtc25X5jnLoRxnuv3OauWTYA5kAhnFLx4vrxZ9DFeeE2G4n2HfI9OugtMXU9ejgWAuPaEwV6ICFPmV9cmCf/yplO4P7w8tDeZF5/yCKxmiGluD+wsfhGUByBkaxDunVQlLm+58g6l0yLajISyXcT0qQuynLchQwN4ZgxQbY4P8rct6ggyMDfKVkgz+MHo4gR97LMdfcYzdZX5dfe0FhvXSF8yvvNdEejaNK4PQzuAxJc9gLk06b6QEc20oqm02pegkJ8TwnuRYEc5+GVxyqA8jUXTkcErr1hVSRFHokludox7S4X3V67YanbctR/tSaA5n1yOlZ/jDGCuF06LULyU5HjmebhJdmHHUzTBTUsNBPLENDzh17D5SicUWxBvndGgYxhXIodtz21t9cBQFNUBRd5WR26Sr/KwqExArfWsEpK9y22iBBckLqr/qncAHZN5phdbjtExV6O0YJp+yDAxOA4BFWnjR2oX1lBVVhMIeqPMGhvrEfUdDUou0T28L9QwbFSrOWQZJ0k2KRiohru3oILzrvLoZ1jNA9gonsj5aq/P9FA62bg1mP86M+kKQNTg1tbbW/tMiaqP5O/kfUEsDBBQAAgAIAJ2Qd0hNDGcWtAQAAHcRAAAmAAAAdW5pdmVyc2FsL2h0bWxfcHVibGlzaGluZ19zZXR0aW5ncy54bWzVWG1P21YU/s6vsDz1Y2PK6KAooWohCFTe2nhSp2lCN/El8erYkX0zyj7F9kAwQGFlrGqLyquSdaOw7pW1lP6XXvLCp/6FnWs7gRCgZoyxSUDi63Ofc57nnHOPTfD6/aTCfYF1Q9bUEH8l0MhzWI1pkqzGQ/zHYtflVp4zCFIlpGgqDvGqxnPX2xuCqXRUkY1EBBMCpgYHMKrRliIhPkFIqk0QRkZGArKR0tldTUkTwDcCMS0ppHRsYJVgXUgpaBQ+yGgKG7yH4AMAfpOa6m1rb2jguKCL1KdJaQVzsgSRqzIjhZRuklR4wbWKoti9uK6lValDUzSd0+PREP/BzaaO5ptNFRsXqVNOYpVJYrTDIlsmbUiSZBYEUiLyl5hLYDmegGhbmnluRJZIIsQ3NTMUsBbqURxslzliKB0aSKASDz6JCZIQQe6l64/g+8SoLLhL0qiKknJMhDscox/iO8WhSG9PZ3iof0AMR4a6xb5eN4ZTbBLDd8VTbBJ7xN7waez9wnd/Mhi+09vTf2tIHBjoFXsG93eBojWCBIVaxYKgrJbWY7gqWJAk0smoimQFSvSQjAYmUOQK0uNY1LpkSOIwUgzMc5+ncPx2GikyGYVeaIReuIdx6oaRwjFyh6UtxBM9jfl9OBcQAoNcVkvi6rVqSbS01lAXXO/7tI6MMogIQbEEFA+sOaEFhYNLFbNhTa2hxq65qKZIVUI4GcVSP0qCwINdKs8Ng+oKcBtIYZWLIBXaTibAN1bdYaSjBpGJ025dnvUNXUYKBy0F5wLm+iJ1/GMJpBs1MlelZtUea/+U2svUXvnMFcBdO862uJAp7ExT88dyboqai9T6k9rPqLVG7UlqTlFrsjA+s/cd3HpIzR1qPoLFd9uLfpCpOUfNjXrAUv5VYWqeQVlThckZcF2Yz+4tT1PrQWFjevfluOMrR80sNZeoCZZf0Yzlx2NhbALQ9jI/UysDX6i5STPmwQC4S26T9PR3hu9e4iC8quvi89VyftWL6s1YOWdSE2SxqPW1R/y8Y4AU5FdLz7/92/T9eZne3ZqpkN1wMm5ChAfCNh2+T6g159ev/0Rv7pSfvTiQ6HnH0ZkE92K2pjy1TxbBDQAimZ0oLm07Uv9AzW+oBa5/Yt8974z+P+09X6V/dr9+aa69qNDccf4uOknPH0q0v8L+3inL2kRbD5xzo6ZcfaFlrdJYvrg1UVs2ENsbpqS1Qi0Q8xXcLWQ3y/br02oCuSjnsoWNx4C5tzReeJll+jtO6/vLD3jjlaYPm69+1NJ6rS0gvM3kLp+4yZu4gwqS1crI7Th2pPvbdWiwv2fTCeO9bm+Xpidh4mGpzunRjyzeaK2fQ0GBDcWjZ6Qzyg+NyOjFzcji2kLp15XSb7PFpwvvth/7qi/7KbVtapuVfvLbOqUnG8X1ZV9twY7JLV9ze33ZpyU7lvzVOBs17GfCj/HALX+aPaT2OrW2qf0LtcepvU2tP6idZ5dwTjnPFr7ozs3svl6ACVGY+H3v0SzrW3Z05px42bT4X/Twce109vb/V1r4yMdc+cQedrv+PFs4EAicW+4v7mC8OFX/S0K5V9W30JrXzqBw5At+A6zX/rOkveEvUEsDBBQAAgAIAJ2Qd0h5wiZUqAEAAB8GAAAfAAAAdW5pdmVyc2FsL2h0bWxfc2tpbl9zZXR0aW5ncy5qc42Uy27CMBBF93wFSrcVgvDujpQgVWJRqeyqLkwYQoRjR7ZJoYh/bxxetjMpjTfx1ckdzzgzx0azeLzIa740j+V7uX+396UGWlNiB8+2Tmv0VOuepMkKFkkKNGHgOUh+/fQmn+4EZuyx0nR5+NC20vDzOEJniCYQTSJajmjfWlsTKk1xj4k/VmaXrM4ZGWVe7pTirBVxpoCpFuMiJSXjPc3Kx0zQgXkO4gG6JhFYpn57HHT7deTd0e8Hw25ochFPM8IOcx7z1pJE21jwHVvVxd8cMhDFhW/PwGSmlwnQRKo3BakbOJjOZpNePZkJkBIucbvjUb83RmFKlkAN395Urz9Qy7iakEPniUzUlR51gtFoYNIZiaFSpcB/7QW+jbHC63E1z5yCvToTQ18vi6DkAKJiFfphENogz3bZf0IKHuuKVNBBqBeKUk5WCYvrLvLG6cNq28uvNpm2OxMTvCd6uTWrhbjTQhukTdO6weF2Kdb3Cu1c6YSdY3YUE9HAHBMzTMxvonUe5U4Svf9sekQpEm3SYkAUw7GoBBFbEAvOaZHA16OjurEap19QSwMEFAACAAgAnZB3SGPw76u6AAAAowEAABoAAAB1bml2ZXJzYWwvaTE4bl9wcmVzZXRzLnhtbJ2QsQrCMBCG9z5FuN3EbqUk7Sa4OegsNU010F5KLrE+vikV6SIFh0D+4/t+kpP1a+jZ03iyDhXkfA/MoHatxbuCy/mwK4BRaLBteodGATpgdZVJmxd48oZMIJYqkBQ8QhhLIaZp4pZGnxrI9TGkYuLaDSKdwaGYTTEuKixuaf+yPzOosowxeYu2D0es0j2lBWHktYLZubaGW+wciF+AwS2ANoDObwA+rgApvi+ek44U0jdTkGK13Cp7A1BLAwQUAAIACACdkHdI+mCV1HYAAACCAAAAHAAAAHVuaXZlcnNhbC9sb2NhbF9zZXR0aW5ncy54bWyzsa/IzVEoSy0qzszPs1Uy1DNQUkjNS85PycxLt1UKDXHTtVBSKC5JzEtJzMnPS7VVystXUrC347LJyU9OzAlOLSkBKixWKMhJrEwtCknNBTJKUv0Sc4EqIWK6xVA1uiH+js5GBoamCroKvkDz0zJTU5T07bgA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ZB3SNDIOwRyCgAAZycAACkAAAB1bml2ZXJzYWwvc2tpbl9jdXN0b21pemF0aW9uX3NldHRpbmdzLnhtbLVaa1PbVhr+3l+hMdOZ9kPx3YYZxzOyJIgmxqa2Aunu7HgEPgFPbImxZRJ2/AHLIUtuSzbXIck05AZtaULbTdqkkOTHKObyqX9h33Mk2ZJtjESyCBh0zvs85z3v9VgiVjlXkJhqRZFLhX+KSkGWskhRCtJMJf4FRcWm5aJcHi+jClLIgH2IksQSOuHR4VRlehaVEPVVSc4XzhZQ/msPVVFEKS+W8yc8Z8ViBXl0CpOEKsDEVFVRZGlwWpYUJCmDklwuiUUPNS8Wq0A9Qr483qOB8jwqu4CdFadR52LREXwdibKtFI7iqydmWi7NidJCUp6RB6fE6XMzZbkq5Z3oOLswh8rFgnSuJTwcZbjeqxQLFYVXUKmHbtwQvhyg5sCbFdRWLcLhqz+wKE6hon09nxNE51p9zNCBnC9UCooFSfvx1RM5J86gXjbv42FwFazRy08E1AejoAtKSzoYwFdv6aK4gMq9lmBD+OoNkueqcy7DZ64sz2Ar94L1cW0LVpTFPFSAtno+fPXH4M3h5Zx4x2YwsnXWlIt5LeWFVCBvZwnSiSYLUl4+z0tnZQNolhoGz1biPko3EDUUpYfYIbgLJUIBKhriAtwQxXJhBuaGg+xwkIE5NuBnYt4OCp23jKahvPRmjXlts90AXqqgssJLeXQhHrRLW6fsOxgtg/lBrhKPhPBVM1et6XFChfxQc7hagA4GgxGKCbN+1leLRoejtJ/ifKGwL1hLDOE4pPzhsH84UvNHA+Eg3I0MR4AlxA1HqFA0FAqwtQAXADRF0wk2wNSiwWG/n4bVuKFhpjYykoj6fJTf7w+G2Fo4EhxJ+CiQDgIHHRzCBgyywUQwUqMTtH8oSI0wI4mRUI1juQgTpoYCXMTnq4USiaDP1zZue3dWc7VHHW/HNOcRhD1d0HO2HW324IpNV8tlEBZQCaJcQdSUWEEp0vn0lP6mYrTMb4Q0zQR8/rAezgDEjdHEtRqobbSVH7iXxg8jjHnJtC2XrI3aYVuND+iRZOzTCZJUeBc4a2OND+gF1ynMWEvvqf1Ah7RWJ2q2e2t8wEfaaj/pHt01PqD3Vecws+XFB/Tq6whp6a+gKPlygWsvebRFDmmz8QG9hPeDdvZZJw7varSgI0EdDSKNIz6g99i+4l2tNj6gF8++qM5e68R6vZqtE0d3dVvQkPRZR6BWu3XiJcNseqftEDRuO2tJrASrgHOtxcUYIpTjiRyTHhunU9/lkunRdC7Bj3riH3fqu89faI0Xmvrqq0Bk6II/HPk65jVwDpmyY3QyaeeiCFnY54wrJWTSyRwQcslcijsjeOK7Pz/W6m9cg9OnhSSf4jxxTX2iqetaY1lr/Kipz7TGf11zjWe4CU+8efm6Q0VOZzJcSshlkzzL5fhsLpUWiJmSnMCxQLT0g1Zf1+ovNfWtqdRlTb25v36VjK9o9TWtfkerX3SwGJseo/lULsNlhQzPCHw6BVtu3NMaP2vqDmxWa1zSGjua+ofW2MC39ZfN5d8/vnu4v7ik1a9p9VtYD1i+8Vg3jla/qqmXYfDg7m/76xug1t7Fx80rb7X6pla/p9Xfk9+PtEV17zYI39v/AX7f1up3QV0y+0BTb8GsE9Uz9CSfGs0J6XQym+NSrDmCd3AZRw9WnCil/gIa7b1WP/55yT1xhs5yGQik35ex7uorrbF2PJIcCW7dfcDW/Pe2a56T/OjJJPwIWCOtsUL2p4fAsmuycY44+76zmIaQ5DIQ0dnsZDrD9o8SPRjVq8TrW1rjPyRUt7AMCdXm0vPmlQdmQKw6WJ1PMWlIC0awaWDnrV/bffGUkEIKqJp6pRVQDhYY47JZepTLJdJnIOGAHMcjfC+7xKZPeeLpUy5B33FZvOKWs5xN0RP8KI1zFVcHM3VJaVhR95Y2dt8s20oDZGj9A3YFLmVbmroNs82Vrf3GO9eLZblvT0Mg8HQSV0brGlv76yvNl/dx5q9dav4JHtjQtSEOcVuWoGQyHItD9dvT/N9yIzSf5NgcxC6bnswJpLBbl6e+NIpliuXOfEnhKnVn5eAx1KdrH99ch6jY33hKzPBIU+vaYr25BLm8ebD4G751V3U6NLPVZruClkUWjURYrDvTehP03Xtxu9t0x9YRZ83nU1C9adp0FbK8+WFpf71O2kEr61bdappluBSd4dPH8fXW+/0ff4UdNJ/9uru2Y+sz2OkbHY4+nl59PG3wt+pdP203DG3Vm0TDn7Q6FDGw3C/4b3cl6xAle7najYYWe95YNu35iXpm9e6R4KGy7t15vvvilSscB4cUqDgHD7abL27gswYu+JuuKPjUSLqjaakfgGe3sdRc+9UVVSp9BJs9FVxbaQLc0ZNda2xrjVta41+a+pMrxkkukeUFOM1OoilKU187PjCQ+qHHhz0h9YOfrQPgg9/exnbz6h2jLOAD72arYjRfXoPj13FLmuWAauucAi8kYV+7t67DoRTsDqfTg9UbmBkH67p5qlx1tsTpMc60mt7ybJvefbjYfE+qMz5pP+reffPS9YO7V1vHGhj8a+fRJ66s7++IIzlZ18FCrTrxaS41K5jp0jskyD+lD2Q5OsOczDF0iuHI0QIO709J3G87S3SDAFITGzMpZHNJOkGoGt9rjYbWqJtucZiOBqH+CY7lRmggNePg2cO9V08GBwed03QopTPsvb6x+/3Dv3buu+WB8oMrPdfi+zupiU/+4YBIoBN2rA51iDQ+Frewx/lwLPAQ68f8wPnxzeLuqrp3/yI+uPzfP2GS5DNCgBYEmjk5BvmJj+oN6IHviJ5vXfKM0ZlTUJHJJzAjOoFlk1T3i477mpWReNONHy3YT3vMYWX6jJ0W20bgx3M0y5LHQli7LWxyyGP4g3QQ6yMi/HHzw7vmlTUX3MxJOgUt5HPTk9Zt1lUoRvp9K9OM3u3gfNAaaD+VK4oLclWxPeSTlLJcHMePR7vfB4AAfpo7VURxpVxFMa95Z5WozMrn01WlWJBQnLylj3mtQ52i46DDuFitmJT2sU7pDDpfkPJWXmOkU3BCLlZLiNG3Y5W3T3TCGCZB3h9YEa2xLtXLaN6YsujeHuyUT6ELSpe8ZbBTPlss5FFaKi5069Q5ZYWaD3UTYtk6bnGeQdTDeyCEJBEG84aK5p1dBquQxE/3K5adGAN2yZKcR/EK1lYolBCOAAhDPGbV2HuIyjFJnC/MkP8iGcOYqQWy7wp+e2WbaAewt38Ex5SCUkSHhzfZhzwjW21N7r9wZcaY/haq0xj6KKUszKETHlFRxOnZEn5r6KEMjhMebM72S+5eOPwqBkCojN8nWpD6f8T0hZbE8jlUFmS56G5JSVZQxd1Ssp7u/UExb5edYt5+HooZtIc7UKqWplCZgxgoIDM47WNW6dnCzGwRfpSJAjqP8nbYIZNWvDIL1JJYaOWBZcAWVkgsT8+auaLfWOdL1aJSKKJ5VDRkLAMW0/TffawCudE/tGklic4q1uA2RlzngFHq2pFolbZPHAqbAH174/QZlzmniFMVsv0excpZQzLrNA53q6g+YAvcHouB7GEOiHmtnRaKVNcr+84xgALfof9L9z9QSwMEFAACAAgAnZB3SPinZe5PDAAAziAAABcAAAB1bml2ZXJzYWwvdW5pdmVyc2FsLnBuZ+1Xe1SSaRpnJmuSJm3TxiZTs3ZGO1NaY6sjXkjHxinylh1vJaaY5ipSIaAYMFNNWpbuNm1a3qfxNghkCgqIbFoyloqloInIdNPiU8gQSBBYPmtmO7t/7D/7J+85nO+873l+z+X3Ps/zPpyPDA9dDd0AhUAgq/d+G3IAArGyh0CWha5cYT4595MNwvz5AHsgNBhCH9z40ryxSg8KC4JAWkpWLSYvN++tj38bj4VAbHrA3wcCTGMqBLIJtTck6GAuclYqK3quTRTMGfw6V5722dw8tGqVK+9Ybd0nbcj5zWtC5roHEll/vnvz9qryyM7jCNc1kUWPVuzbdsXbAe0KTYkuZNWuPb/Smr1mNKSx75Ow8mPnj/srT/AlylMq32k9qVJlqKr0VeXePrMrf5Aw2D+z30s2vbCzNIZnmDFU0ybJ07OiEqMq1C27C2dn9rSjhhMYSau5HkQhnO4uobx+OnXbfAqpGw9q/7Hm1bDJmKG6AB6QRGvCT3frTXqyCqQFsl201kOk2pTg8KF503YQ0TE/RfMp/2M3wgGFjjgGfWD+FFqDkN37I8GzlNOgzBo7M6GQ78pqwKM7ViBnmz53Bzc7LRALxAKxQCwQC8QCsUAsEAvEArFALBALxAKxQCwQC8QC+V8QD1r/u9VtDU17uz6JiNzhtbRac0+fvvZ23bWzfye4rarmyDvJOavlbwW9itzcy94KxvsH3X4n+eTfKjENNa+STKpBOcL0apqq5xt+k3fxF+flDvzFzNam9lhM+yRZOljLeibYVcpVs3cuKeW+AKq9WIOjrCbUvWmTougB+3Bie/HLYgxvFi0v+0zo8rTmFUbZyeYs9guuK2cm5Hi55uqkK7yevVGORS0Zxj/QCjF8b4mTEOcRi8Fk4SrZg9EAqfpk+csnNa9+JZgaF2w86rIxL510qOv3XQN90lh5hn0BAsoRPMn+YXweHIyj+AQuVLERjlIbjEkUheaQrJMTDowligQ7tJUPT0R+NR+wgMtHKIdchg/bzLF3tmquklOjebNbTQWUmElbkEfUYSn7dRPGf2jRNyMJlenUytDFTXX2uNtAaYS/ZiAYuPLpuxNcHCCWv2yoRvLmeh3bTamnhIH6mb4TBt7re1+4YaabGqpgc92rPCe67lwdAxh88rQq0TRjInXOP0QQjM5V+Qq2KF/JI+gvD0vwvCYMqkM8+o2TflEllOXlGxiXONlOw4kxLrGZqFGqpFHbOqmswxeGeoflvRenunBALAzFrj8ElPmOCHaNWv2gTmjPQ/azYVu5ZINOft6taix3s8/hHwpgaR2wvc2NkW54NcuZ/Oax+4E4ls6PKiSQ6AA2yU3ChM0pjIGIu+fEezUsIIzk2IPWjTeiAHQOhkGPbo+iarkpXxvySP44Lg3NRfJoRL0aD8AQ6L7Q5Tly717878wd4k3tBtJvsC/ScP0b5elcNjIiKDJuibEKql3rOCv/XAE1//sGf92mvPKrNOOk3IrDFzjnzwzy5g38auNecmUuwW1CQm+fvYWWzDOjBJqnBxIb6IeUGJ7MIBKISIkxhY2M2hZABAdg6pbtn9onyEoQIAWfgSmd+LNo+MMpsvRsbQuz+BoiQJ1cbA0FmNmqzriUvj4K4QmMxfmITVmboaLhnkwYnFhGD+DBZqZO/yL4DgtAc7Mk3iT0xyWz/Gq10KhzObSn4MJy1Cgg1rX6jurIh7vHLqM0ecSzZkuP9oxPeBaOfckS78T+khTKVr5jf1uL2Do1E1dyQjukQ1Pzawq0NZJTmZVfaSOGCiiltPU3Z4nRsm8oki5v/GqotB7JUKdj6WrDVwdNrjoqZUEikpn0toTAay6SEZSGRANLtrXoFoOvoU0Jv8Y6mgNli4S/6Pcvscpdny0/qo9Lodn9KtbZesnaOLF5ua/TVXRzcPAgF2Oi82b3LP14x8qgWudg71PIcbrnCy/WVkH/XEowWHAOyQjTCloXyNUhUrN+8RvPoGSeGK1I6WgqnUWdZ4ZvKgCQjRiJHCkndi1eaQgZU1DttI+37K7vPBdMkdB91OgcR/34mPov9pww3qQUCu0xRdNNUuLZ4IA7zR5UuEzjQmsJ800rTiKkggX+J9YIozDrU/C6ZlRE6OluIk0ycfd4tKdEsLZ8rT3nx3+GASnBvMpw058fTiVWHiFUy2AtCsVtBpz6o95DnsN3qo1xM6q1B81Fgy5lemuYUaXaZd9qcQeocOWTPTyKYTS5Ucs0NrNmiVJFTGRj7hBasmXZOVtPaoGYaVzmzXqs1gtGJDMxUcnV49mgSzNUv1MJ8I+2H82ioa7eAoCtK8GEwTr0hPGyXBDN4SsE4Ubg51t+7Exa+LECVmXqOJnKL4L10YVYQyvlZKIbQOOf0amMAYZyeqwE/+g4KsmReeEDqQT46RvapJKolx41MHp0Wo/NWVxkO5FraA/QmnNWfexMNkrIk7Qln11/yMQxoDihIfOyBuKGXnoU2JJnymIJUCZ5RcLDsQTBtiaKYGzE+j3H0vAEsY4844zboZngElt6jfIHy9atTeBfP5bVA5Q+Hv5C/ndbnKPeX/1WF6FQJt+xy5yriA3Gi7Cj7/FecE1aidaTF4soRFZeXoPp4NmEgJM1OB6Y2NvXrcVfsr67pGFUt5CeATbDtpz/Rm/U06C4vHW/6dLbxep7Zof3i4ghdz4HU0zQKRbCEWDe1tXZ2YszpVMe58qJjwL7ZxRZEu3TsS32MBwvm3b/PoiKKrl8LGB5yvCN9UsdLq/PaTt2KVlE05sqa24iAW/CzomR+5q/K6YGyqmOPtkVnbfISYb4xLS0YZAO5K/1yK9rcQuRAaJafGGD/7zUNPsRxoWki90nhgOyglHPty41EVYOZID3PcJvzZQvVS676HE9klXSRI2LfPzb95laRqCOactQGAafRwca+0lUWd6z9gj6lm1llxhqw5jpEhQVkf+C/2KAlRQF8ho9Lxu9sFKtVAsTAN2SkS7OcJ0aO3SgVwxL22rwq7j8/vVFaxRcJZ2eyMWvXU1+7kJJvnEf3jH9DIaTwnr7vc0W4uQPrKXee364YC3tyzdgJZizYI9r0kXV8sW4AZAcEgpeOoAGg4h0wWpbM2Dvl+49uXbeJHaAiy6u3P5vnZyG1TnUBq+DcS9y+Am3JGMM9w1mpSG8iB4mPX2pPGMiktGGbW1nzR0hvvvV9HDq0l37e/Zq5FRGlf8/atfZsBaebXGJJz0XweMNA3JqhZdPl6lO9LVtwJ1PIgIXns0q/yY1t8qZkVXjOYySmxnrnOr9m7PNbtZv6C3JpgHXwS59BU288nICZCa73LkFhvvdSownK45xbcfHKyhvXGzpxnm3aniUKT93oYCvuU+Fd5yoy+u+92gUdn6qjQTaoBYUizK3zFd/GEWlMBw6r+n2dZsz1OtufVlkZqIMTNvNtPwH8s8umV+jCvn0g8Rq+VDYu+dojI7kcXRDWvLLg9vemPvGgG3Fd+JqNUNFlXHT1deo1Yv/VH/lkuA2VMFS/ucTU7kbwa/qNidsf8bMn5jRn7s3j3IGVClZsfTDvuug+wCrto8ZWsfYQHGnc3oSYHV9WCN1Rd5syEZlpT83gNOaH0uUuaqN7H0dzPr+5wCDBGhoMz5LN1jlgLKz96gXW+9qmOUSu+KB/JPh0VXDfzyxE5fhmWBAG6cWH3nYQAs6fJqVa7QXl0aiK8IwYKut+rp1j93QY8A9917Pghj2vZmt9vme3+Ro2yRKLbP1NRkMwwmo7/wb/hck/0hWdBL2iyiX+xVFZ7pdFasBvzsBqAJj2dSXz7HRfGOL+qeLSR3qR35u1Wp+Qelo0ZdIkpwQUfnzSXJbeI0vulikGrz6xnY/b+CZL/r38Hq3n/ho8AqWzRZGl3bcMA9OCJmjmNCY32uzsHPgqHx66nlpEjLg+KzR1urMzuoOvFIuRBqDVan/aJ1dIPAf+n8/Ne1Mmn8gkbkuzYVPqX7xU7D0CqKHz3TeX3mVnyncL5wJRjfl9+hsSMIx18B69s/V5QIXyin1XLoi89yZq+bx6e1ImWbi+w5+Ooxlc0+U9+GhUHyXRnwIU9l5tZtBWbgx8N0Qe/FMfjg9epSGejcHe4dFdmyi7o5kNLy6BjfOyyeVh42797/51Qee83qkkFNc9m6eBm9pDHlq7q5IDYxGkCtT3/ahpeV99P81imczdXB1QPrQXxxW7AD/A+zdEx5CDz5y+l9QSwMEFAACAAgAnZB3SIFvGFJLAAAAawAAABsAAAB1bml2ZXJzYWwvdW5pdmVyc2FsLnBuZy54bWyzsa/IzVEoSy0qzszPs1Uy1DNQsrfj5bIpKEoty0wtV6gAigEFIUBJoRLINUJwyzNTSjKAQgZGBgjBjNTM9IwSWyVzM1O4oD7QTABQSwECAAAUAAIACACdkHdIGRSC4XcFAAAyEwAAHQAAAAAAAAABAAAAAAAAAAAAdW5pdmVyc2FsL2NvbW1vbl9tZXNzYWdlcy5sbmdQSwECAAAUAAIACACdkHdIq+3qScoEAADmEQAAJwAAAAAAAAABAAAAAACyBQAAdW5pdmVyc2FsL2ZsYXNoX3B1Ymxpc2hpbmdfc2V0dGluZ3MueG1sUEsBAgAAFAACAAgAnZB3SIaODw/IAgAAVQoAACEAAAAAAAAAAQAAAAAAwQoAAHVuaXZlcnNhbC9mbGFzaF9za2luX3NldHRpbmdzLnhtbFBLAQIAABQAAgAIAJ2Qd0hNDGcWtAQAAHcRAAAmAAAAAAAAAAEAAAAAAMgNAAB1bml2ZXJzYWwvaHRtbF9wdWJsaXNoaW5nX3NldHRpbmdzLnhtbFBLAQIAABQAAgAIAJ2Qd0h5wiZUqAEAAB8GAAAfAAAAAAAAAAEAAAAAAMASAAB1bml2ZXJzYWwvaHRtbF9za2luX3NldHRpbmdzLmpzUEsBAgAAFAACAAgAnZB3SGPw76u6AAAAowEAABoAAAAAAAAAAQAAAAAApRQAAHVuaXZlcnNhbC9pMThuX3ByZXNldHMueG1sUEsBAgAAFAACAAgAnZB3SPpgldR2AAAAggAAABwAAAAAAAAAAQAAAAAAlxUAAHVuaXZlcnNhbC9sb2NhbF9zZXR0aW5ncy54bWxQSwECAAAUAAIACAAkk/RGiiTiqPoCAACwCAAAFAAAAAAAAAABAAAAAABHFgAAdW5pdmVyc2FsL3BsYXllci54bWxQSwECAAAUAAIACACdkHdI0Mg7BHIKAABnJwAAKQAAAAAAAAABAAAAAABzGQAAdW5pdmVyc2FsL3NraW5fY3VzdG9taXphdGlvbl9zZXR0aW5ncy54bWxQSwECAAAUAAIACACdkHdI+Kdl7k8MAADOIAAAFwAAAAAAAAAAAAAAAAAsJAAAdW5pdmVyc2FsL3VuaXZlcnNhbC5wbmdQSwECAAAUAAIACACdkHdIgW8YUksAAABrAAAAGwAAAAAAAAABAAAAAACwMAAAdW5pdmVyc2FsL3VuaXZlcnNhbC5wbmcueG1sUEsFBgAAAAALAAsASQMAADQxAAAAAA=="/>
  <p:tag name="ISPRING_FIRST_PUBLISH" val="1"/>
  <p:tag name="ISPRING_ULTRA_SCORM_COURCE_TITLE" val="情報モラル教育 小学生向け"/>
  <p:tag name="ISPRING_ULTRA_SCORM_LESSON_TITLE" val="情報モラル教育 小学生向け"/>
  <p:tag name="ISPRING_PRESENTATION_TITLE" val="情報モラル教育 小学生向け"/>
  <p:tag name="MMPROD_UIDATA" val="&lt;database version=&quot;11.0&quot;&gt;&lt;object type=&quot;1&quot; unique_id=&quot;10001&quot;&gt;&lt;object type=&quot;2&quot; unique_id=&quot;215453&quot;&gt;&lt;object type=&quot;3&quot; unique_id=&quot;215982&quot;&gt;&lt;property id=&quot;20148&quot; value=&quot;5&quot;/&gt;&lt;property id=&quot;20300&quot; value=&quot;スライド 45 - &amp;quot;8. ネットゲームのやり過ぎはダメ！（有料アイテム）&amp;quot;&quot;/&gt;&lt;property id=&quot;20307&quot; value=&quot;272&quot;/&gt;&lt;/object&gt;&lt;object type=&quot;3&quot; unique_id=&quot;216200&quot;&gt;&lt;property id=&quot;20148&quot; value=&quot;5&quot;/&gt;&lt;property id=&quot;20300&quot; value=&quot;スライド 41 - &amp;quot;8. ネットゲームのやり過ぎはダメ！（有料アイテム）&amp;quot;&quot;/&gt;&lt;property id=&quot;20307&quot; value=&quot;274&quot;/&gt;&lt;/object&gt;&lt;object type=&quot;3&quot; unique_id=&quot;216202&quot;&gt;&lt;property id=&quot;20148&quot; value=&quot;5&quot;/&gt;&lt;property id=&quot;20300&quot; value=&quot;スライド 44 - &amp;quot;8. ネットゲームのやり過ぎはダメ！（有料アイテム）&amp;quot;&quot;/&gt;&lt;property id=&quot;20307&quot; value=&quot;276&quot;/&gt;&lt;/object&gt;&lt;object type=&quot;3&quot; unique_id=&quot;216203&quot;&gt;&lt;property id=&quot;20148&quot; value=&quot;5&quot;/&gt;&lt;property id=&quot;20300&quot; value=&quot;スライド 46 - &amp;quot;8. ネットゲームのやり過ぎはダメ！（有料アイテム）&amp;quot;&quot;/&gt;&lt;property id=&quot;20307&quot; value=&quot;277&quot;/&gt;&lt;/object&gt;&lt;object type=&quot;3&quot; unique_id=&quot;216233&quot;&gt;&lt;property id=&quot;20148&quot; value=&quot;5&quot;/&gt;&lt;property id=&quot;20300&quot; value=&quot;スライド 42 - &amp;quot;8. ネットゲームのやり過ぎはダメ！（有料アイテム）&amp;quot;&quot;/&gt;&lt;property id=&quot;20307&quot; value=&quot;279&quot;/&gt;&lt;/object&gt;&lt;object type=&quot;3&quot; unique_id=&quot;216234&quot;&gt;&lt;property id=&quot;20148&quot; value=&quot;5&quot;/&gt;&lt;property id=&quot;20300&quot; value=&quot;スライド 43 - &amp;quot;8. ネットゲームのやり過ぎはダメ！（有料アイテム）&amp;quot;&quot;/&gt;&lt;property id=&quot;20307&quot; value=&quot;278&quot;/&gt;&lt;/object&gt;&lt;object type=&quot;3&quot; unique_id=&quot;217394&quot;&gt;&lt;property id=&quot;20148&quot; value=&quot;5&quot;/&gt;&lt;property id=&quot;20300&quot; value=&quot;スライド 35 - &amp;quot;7. インターネットを使うときのルール&amp;quot;&quot;/&gt;&lt;property id=&quot;20307&quot; value=&quot;280&quot;/&gt;&lt;/object&gt;&lt;object type=&quot;3&quot; unique_id=&quot;217395&quot;&gt;&lt;property id=&quot;20148&quot; value=&quot;5&quot;/&gt;&lt;property id=&quot;20300&quot; value=&quot;スライド 36 - &amp;quot;7. インターネットを使うときのルール&amp;quot;&quot;/&gt;&lt;property id=&quot;20307&quot; value=&quot;281&quot;/&gt;&lt;/object&gt;&lt;object type=&quot;3&quot; unique_id=&quot;217396&quot;&gt;&lt;property id=&quot;20148&quot; value=&quot;5&quot;/&gt;&lt;property id=&quot;20300&quot; value=&quot;スライド 37 - &amp;quot;7. インターネットを使うときのルール&amp;quot;&quot;/&gt;&lt;property id=&quot;20307&quot; value=&quot;282&quot;/&gt;&lt;/object&gt;&lt;object type=&quot;3&quot; unique_id=&quot;217452&quot;&gt;&lt;property id=&quot;20148&quot; value=&quot;5&quot;/&gt;&lt;property id=&quot;20300&quot; value=&quot;スライド 38 - &amp;quot;7. インターネットを使うときのルール&amp;quot;&quot;/&gt;&lt;property id=&quot;20307&quot; value=&quot;283&quot;/&gt;&lt;/object&gt;&lt;object type=&quot;3&quot; unique_id=&quot;217453&quot;&gt;&lt;property id=&quot;20148&quot; value=&quot;5&quot;/&gt;&lt;property id=&quot;20300&quot; value=&quot;スライド 39 - &amp;quot;7. インターネットを使うときのルール&amp;quot;&quot;/&gt;&lt;property id=&quot;20307&quot; value=&quot;284&quot;/&gt;&lt;/object&gt;&lt;object type=&quot;3&quot; unique_id=&quot;217506&quot;&gt;&lt;property id=&quot;20148&quot; value=&quot;5&quot;/&gt;&lt;property id=&quot;20300&quot; value=&quot;スライド 29 - &amp;quot;6. 悪口を書かない&amp;quot;&quot;/&gt;&lt;property id=&quot;20307&quot; value=&quot;285&quot;/&gt;&lt;/object&gt;&lt;object type=&quot;3&quot; unique_id=&quot;217507&quot;&gt;&lt;property id=&quot;20148&quot; value=&quot;5&quot;/&gt;&lt;property id=&quot;20300&quot; value=&quot;スライド 30 - &amp;quot;6. 悪口を書かない&amp;quot;&quot;/&gt;&lt;property id=&quot;20307&quot; value=&quot;286&quot;/&gt;&lt;/object&gt;&lt;object type=&quot;3&quot; unique_id=&quot;217667&quot;&gt;&lt;property id=&quot;20148&quot; value=&quot;5&quot;/&gt;&lt;property id=&quot;20300&quot; value=&quot;スライド 31 - &amp;quot;6. 悪口を書かない&amp;quot;&quot;/&gt;&lt;property id=&quot;20307&quot; value=&quot;288&quot;/&gt;&lt;/object&gt;&lt;object type=&quot;3&quot; unique_id=&quot;217668&quot;&gt;&lt;property id=&quot;20148&quot; value=&quot;5&quot;/&gt;&lt;property id=&quot;20300&quot; value=&quot;スライド 32 - &amp;quot;6. 悪口を書かない&amp;quot;&quot;/&gt;&lt;property id=&quot;20307&quot; value=&quot;289&quot;/&gt;&lt;/object&gt;&lt;object type=&quot;3&quot; unique_id=&quot;217669&quot;&gt;&lt;property id=&quot;20148&quot; value=&quot;5&quot;/&gt;&lt;property id=&quot;20300&quot; value=&quot;スライド 33 - &amp;quot;6. 悪口を書かない&amp;quot;&quot;/&gt;&lt;property id=&quot;20307&quot; value=&quot;290&quot;/&gt;&lt;/object&gt;&lt;object type=&quot;3&quot; unique_id=&quot;217671&quot;&gt;&lt;property id=&quot;20148&quot; value=&quot;5&quot;/&gt;&lt;property id=&quot;20300&quot; value=&quot;スライド 24 - &amp;quot;5. パスワード管理&amp;quot;&quot;/&gt;&lt;property id=&quot;20307&quot; value=&quot;291&quot;/&gt;&lt;/object&gt;&lt;object type=&quot;3&quot; unique_id=&quot;224503&quot;&gt;&lt;property id=&quot;20148&quot; value=&quot;5&quot;/&gt;&lt;property id=&quot;20300&quot; value=&quot;スライド 25 - &amp;quot;5. パスワード管理&amp;quot;&quot;/&gt;&lt;property id=&quot;20307&quot; value=&quot;292&quot;/&gt;&lt;/object&gt;&lt;object type=&quot;3&quot; unique_id=&quot;224731&quot;&gt;&lt;property id=&quot;20148&quot; value=&quot;5&quot;/&gt;&lt;property id=&quot;20300&quot; value=&quot;スライド 26 - &amp;quot;5. パスワード管理&amp;quot;&quot;/&gt;&lt;property id=&quot;20307&quot; value=&quot;294&quot;/&gt;&lt;/object&gt;&lt;object type=&quot;3&quot; unique_id=&quot;224732&quot;&gt;&lt;property id=&quot;20148&quot; value=&quot;5&quot;/&gt;&lt;property id=&quot;20300&quot; value=&quot;スライド 27 - &amp;quot;5. パスワード管理&amp;quot;&quot;/&gt;&lt;property id=&quot;20307&quot; value=&quot;295&quot;/&gt;&lt;/object&gt;&lt;object type=&quot;3&quot; unique_id=&quot;225310&quot;&gt;&lt;property id=&quot;20148&quot; value=&quot;5&quot;/&gt;&lt;property id=&quot;20300&quot; value=&quot;スライド 3 - &amp;quot;1. インターネットの情報は正しいの？&amp;quot;&quot;/&gt;&lt;property id=&quot;20307&quot; value=&quot;296&quot;/&gt;&lt;/object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25312&quot;&gt;&lt;property id=&quot;20148&quot; value=&quot;5&quot;/&gt;&lt;property id=&quot;20300&quot; value=&quot;スライド 5 - &amp;quot;1. インターネットの情報は正しいの？&amp;quot;&quot;/&gt;&lt;property id=&quot;20307&quot; value=&quot;298&quot;/&gt;&lt;/object&gt;&lt;object type=&quot;3&quot; unique_id=&quot;225313&quot;&gt;&lt;property id=&quot;20148&quot; value=&quot;5&quot;/&gt;&lt;property id=&quot;20300&quot; value=&quot;スライド 6 - &amp;quot;1. インターネットの情報は正しいの？&amp;quot;&quot;/&gt;&lt;property id=&quot;20307&quot; value=&quot;299&quot;/&gt;&lt;/object&gt;&lt;object type=&quot;3&quot; unique_id=&quot;225314&quot;&gt;&lt;property id=&quot;20148&quot; value=&quot;5&quot;/&gt;&lt;property id=&quot;20300&quot; value=&quot;スライド 8 - &amp;quot;2. ネットのイラストはだれのもの？&amp;quot;&quot;/&gt;&lt;property id=&quot;20307&quot; value=&quot;300&quot;/&gt;&lt;/object&gt;&lt;object type=&quot;3&quot; unique_id=&quot;225315&quot;&gt;&lt;property id=&quot;20148&quot; value=&quot;5&quot;/&gt;&lt;property id=&quot;20300&quot; value=&quot;スライド 9 - &amp;quot;2. ネットのイラストはだれのもの？&amp;quot;&quot;/&gt;&lt;property id=&quot;20307&quot; value=&quot;301&quot;/&gt;&lt;/object&gt;&lt;object type=&quot;3&quot; unique_id=&quot;225316&quot;&gt;&lt;property id=&quot;20148&quot; value=&quot;5&quot;/&gt;&lt;property id=&quot;20300&quot; value=&quot;スライド 10 - &amp;quot;2. ネットのイラストはだれのもの？&amp;quot;&quot;/&gt;&lt;property id=&quot;20307&quot; value=&quot;302&quot;/&gt;&lt;/object&gt;&lt;object type=&quot;3&quot; unique_id=&quot;225317&quot;&gt;&lt;property id=&quot;20148&quot; value=&quot;5&quot;/&gt;&lt;property id=&quot;20300&quot; value=&quot;スライド 11 - &amp;quot;2. ネットのイラストはだれのもの？&amp;quot;&quot;/&gt;&lt;property id=&quot;20307&quot; value=&quot;303&quot;/&gt;&lt;/object&gt;&lt;object type=&quot;3&quot; unique_id=&quot;225318&quot;&gt;&lt;property id=&quot;20148&quot; value=&quot;5&quot;/&gt;&lt;property id=&quot;20300&quot; value=&quot;スライド 13 - &amp;quot;3. 名前、住所、写真を公開しない&amp;quot;&quot;/&gt;&lt;property id=&quot;20307&quot; value=&quot;304&quot;/&gt;&lt;/object&gt;&lt;object type=&quot;3&quot; unique_id=&quot;225319&quot;&gt;&lt;property id=&quot;20148&quot; value=&quot;5&quot;/&gt;&lt;property id=&quot;20300&quot; value=&quot;スライド 14 - &amp;quot;3. 名前、住所、写真を公開しない&amp;quot;&quot;/&gt;&lt;property id=&quot;20307&quot; value=&quot;305&quot;/&gt;&lt;/object&gt;&lt;object type=&quot;3&quot; unique_id=&quot;225320&quot;&gt;&lt;property id=&quot;20148&quot; value=&quot;5&quot;/&gt;&lt;property id=&quot;20300&quot; value=&quot;スライド 16 - &amp;quot;3. 名前、住所、写真を公開しない&amp;quot;&quot;/&gt;&lt;property id=&quot;20307&quot; value=&quot;306&quot;/&gt;&lt;/object&gt;&lt;object type=&quot;3&quot; unique_id=&quot;225321&quot;&gt;&lt;property id=&quot;20148&quot; value=&quot;5&quot;/&gt;&lt;property id=&quot;20300&quot; value=&quot;スライド 17 - &amp;quot;3. 名前、住所、写真を公開しない&amp;quot;&quot;/&gt;&lt;property id=&quot;20307&quot; value=&quot;307&quot;/&gt;&lt;/object&gt;&lt;object type=&quot;3&quot; unique_id=&quot;225322&quot;&gt;&lt;property id=&quot;20148&quot; value=&quot;5&quot;/&gt;&lt;property id=&quot;20300&quot; value=&quot;スライド 19 - &amp;quot;4. 知らない人からのメール&amp;quot;&quot;/&gt;&lt;property id=&quot;20307&quot; value=&quot;308&quot;/&gt;&lt;/object&gt;&lt;object type=&quot;3&quot; unique_id=&quot;225323&quot;&gt;&lt;property id=&quot;20148&quot; value=&quot;5&quot;/&gt;&lt;property id=&quot;20300&quot; value=&quot;スライド 20 - &amp;quot;4. 知らない人からのメール&amp;quot;&quot;/&gt;&lt;property id=&quot;20307&quot; value=&quot;309&quot;/&gt;&lt;/object&gt;&lt;object type=&quot;3&quot; unique_id=&quot;225324&quot;&gt;&lt;property id=&quot;20148&quot; value=&quot;5&quot;/&gt;&lt;property id=&quot;20300&quot; value=&quot;スライド 21 - &amp;quot;4. 知らない人からのメール&amp;quot;&quot;/&gt;&lt;property id=&quot;20307&quot; value=&quot;310&quot;/&gt;&lt;/object&gt;&lt;object type=&quot;3&quot; unique_id=&quot;225325&quot;&gt;&lt;property id=&quot;20148&quot; value=&quot;5&quot;/&gt;&lt;property id=&quot;20300&quot; value=&quot;スライド 22 - &amp;quot;4. 知らない人からのメール&amp;quot;&quot;/&gt;&lt;property id=&quot;20307&quot; value=&quot;311&quot;/&gt;&lt;/object&gt;&lt;object type=&quot;3&quot; unique_id=&quot;225524&quot;&gt;&lt;property id=&quot;20148&quot; value=&quot;5&quot;/&gt;&lt;property id=&quot;20300&quot; value=&quot;スライド 1 - &amp;quot;情報モラル教育&amp;quot;&quot;/&gt;&lt;property id=&quot;20307&quot; value=&quot;313&quot;/&gt;&lt;/object&gt;&lt;object type=&quot;3&quot; unique_id=&quot;228223&quot;&gt;&lt;property id=&quot;20148&quot; value=&quot;5&quot;/&gt;&lt;property id=&quot;20300&quot; value=&quot;スライド 12 - &amp;quot;第3話 名前、住所、写真を 公開しない&amp;quot;&quot;/&gt;&lt;property id=&quot;20307&quot; value=&quot;316&quot;/&gt;&lt;/object&gt;&lt;object type=&quot;3&quot; unique_id=&quot;228225&quot;&gt;&lt;property id=&quot;20148&quot; value=&quot;5&quot;/&gt;&lt;property id=&quot;20300&quot; value=&quot;スライド 23 - &amp;quot;第5話 パスワード管理&amp;quot;&quot;/&gt;&lt;property id=&quot;20307&quot; value=&quot;318&quot;/&gt;&lt;/object&gt;&lt;object type=&quot;3&quot; unique_id=&quot;228227&quot;&gt;&lt;property id=&quot;20148&quot; value=&quot;5&quot;/&gt;&lt;property id=&quot;20300&quot; value=&quot;スライド 34 - &amp;quot;第7話 インターネットを 使うときのルール&amp;quot;&quot;/&gt;&lt;property id=&quot;20307&quot; value=&quot;320&quot;/&gt;&lt;/object&gt;&lt;object type=&quot;3&quot; unique_id=&quot;228228&quot;&gt;&lt;property id=&quot;20148&quot; value=&quot;5&quot;/&gt;&lt;property id=&quot;20300&quot; value=&quot;スライド 40 - &amp;quot;第8話 ネットゲームの 　やり過ぎはダメ！ 　（有料アイテム）&amp;quot;&quot;/&gt;&lt;property id=&quot;20307&quot; value=&quot;321&quot;/&gt;&lt;/object&gt;&lt;object type=&quot;3&quot; unique_id=&quot;228769&quot;&gt;&lt;property id=&quot;20148&quot; value=&quot;5&quot;/&gt;&lt;property id=&quot;20300&quot; value=&quot;スライド 15 - &amp;quot;3. 名前、住所、写真を公開しない&amp;quot;&quot;/&gt;&lt;property id=&quot;20307&quot; value=&quot;323&quot;/&gt;&lt;/object&gt;&lt;object type=&quot;3&quot; unique_id=&quot;230173&quot;&gt;&lt;property id=&quot;20148&quot; value=&quot;5&quot;/&gt;&lt;property id=&quot;20300&quot; value=&quot;スライド 2 - &amp;quot;第1話 インターネットの 情報は正しいの？&amp;quot;&quot;/&gt;&lt;property id=&quot;20307&quot; value=&quot;325&quot;/&gt;&lt;/object&gt;&lt;object type=&quot;3&quot; unique_id=&quot;230789&quot;&gt;&lt;property id=&quot;20148&quot; value=&quot;5&quot;/&gt;&lt;property id=&quot;20300&quot; value=&quot;スライド 18 - &amp;quot;第4話  知らない人からの メール&amp;quot;&quot;/&gt;&lt;property id=&quot;20307&quot; value=&quot;328&quot;/&gt;&lt;/object&gt;&lt;object type=&quot;3&quot; unique_id=&quot;230790&quot;&gt;&lt;property id=&quot;20148&quot; value=&quot;5&quot;/&gt;&lt;property id=&quot;20300&quot; value=&quot;スライド 28 - &amp;quot;第6話 悪口を書かない&amp;quot;&quot;/&gt;&lt;property id=&quot;20307&quot; value=&quot;329&quot;/&gt;&lt;/object&gt;&lt;object type=&quot;3&quot; unique_id=&quot;231045&quot;&gt;&lt;property id=&quot;20148&quot; value=&quot;5&quot;/&gt;&lt;property id=&quot;20300&quot; value=&quot;スライド 7 - &amp;quot;第2話 ネットのイラストは だれのもの？&amp;quot;&quot;/&gt;&lt;property id=&quot;20307&quot; value=&quot;330&quot;/&gt;&lt;/object&gt;&lt;object type=&quot;3&quot; unique_id=&quot;495021&quot;&gt;&lt;property id=&quot;20148&quot; value=&quot;5&quot;/&gt;&lt;property id=&quot;20300&quot; value=&quot;スライド 47 - &amp;quot;第9話 チケットの転売は いけないの？&amp;quot;&quot;/&gt;&lt;property id=&quot;20307&quot; value=&quot;331&quot;/&gt;&lt;/object&gt;&lt;object type=&quot;3&quot; unique_id=&quot;495022&quot;&gt;&lt;property id=&quot;20148&quot; value=&quot;5&quot;/&gt;&lt;property id=&quot;20300&quot; value=&quot;スライド 48 - &amp;quot;9. チケットの転売はいけないの？&amp;quot;&quot;/&gt;&lt;property id=&quot;20307&quot; value=&quot;332&quot;/&gt;&lt;/object&gt;&lt;object type=&quot;3&quot; unique_id=&quot;495023&quot;&gt;&lt;property id=&quot;20148&quot; value=&quot;5&quot;/&gt;&lt;property id=&quot;20300&quot; value=&quot;スライド 49 - &amp;quot;9. チケットの転売はいけないの？&amp;quot;&quot;/&gt;&lt;property id=&quot;20307&quot; value=&quot;333&quot;/&gt;&lt;/object&gt;&lt;object type=&quot;3&quot; unique_id=&quot;495024&quot;&gt;&lt;property id=&quot;20148&quot; value=&quot;5&quot;/&gt;&lt;property id=&quot;20300&quot; value=&quot;スライド 50 - &amp;quot;9. チケットの転売はいけないの？&amp;quot;&quot;/&gt;&lt;property id=&quot;20307&quot; value=&quot;334&quot;/&gt;&lt;/object&gt;&lt;object type=&quot;3&quot; unique_id=&quot;495025&quot;&gt;&lt;property id=&quot;20148&quot; value=&quot;5&quot;/&gt;&lt;property id=&quot;20300&quot; value=&quot;スライド 51 - &amp;quot;9. チケットの転売はいけないの？&amp;quot;&quot;/&gt;&lt;property id=&quot;20307&quot; value=&quot;335&quot;/&gt;&lt;/object&gt;&lt;object type=&quot;3&quot; unique_id=&quot;495026&quot;&gt;&lt;property id=&quot;20148&quot; value=&quot;5&quot;/&gt;&lt;property id=&quot;20300&quot; value=&quot;スライド 52 - &amp;quot;9. チケットの転売はいけないの？&amp;quot;&quot;/&gt;&lt;property id=&quot;20307&quot; value=&quot;336&quot;/&gt;&lt;/object&gt;&lt;object type=&quot;3&quot; unique_id=&quot;495027&quot;&gt;&lt;property id=&quot;20148&quot; value=&quot;5&quot;/&gt;&lt;property id=&quot;20300&quot; value=&quot;スライド 53 - &amp;quot;第10話 フィルタリングで 何を守ってくれているの？&amp;quot;&quot;/&gt;&lt;property id=&quot;20307&quot; value=&quot;337&quot;/&gt;&lt;/object&gt;&lt;object type=&quot;3&quot; unique_id=&quot;495028&quot;&gt;&lt;property id=&quot;20148&quot; value=&quot;5&quot;/&gt;&lt;property id=&quot;20300&quot; value=&quot;スライド 54 - &amp;quot;10. フィルタリングで何を守ってくれているの？&amp;quot;&quot;/&gt;&lt;property id=&quot;20307&quot; value=&quot;338&quot;/&gt;&lt;/object&gt;&lt;object type=&quot;3&quot; unique_id=&quot;495029&quot;&gt;&lt;property id=&quot;20148&quot; value=&quot;5&quot;/&gt;&lt;property id=&quot;20300&quot; value=&quot;スライド 55 - &amp;quot;10. フィルタリングで何を守ってくれているの？&amp;quot;&quot;/&gt;&lt;property id=&quot;20307&quot; value=&quot;339&quot;/&gt;&lt;/object&gt;&lt;object type=&quot;3&quot; unique_id=&quot;495030&quot;&gt;&lt;property id=&quot;20148&quot; value=&quot;5&quot;/&gt;&lt;property id=&quot;20300&quot; value=&quot;スライド 56 - &amp;quot;10. フィルタリングで何を守ってくれているの？&amp;quot;&quot;/&gt;&lt;property id=&quot;20307&quot; value=&quot;340&quot;/&gt;&lt;/object&gt;&lt;object type=&quot;3&quot; unique_id=&quot;495031&quot;&gt;&lt;property id=&quot;20148&quot; value=&quot;5&quot;/&gt;&lt;property id=&quot;20300&quot; value=&quot;スライド 57 - &amp;quot;10. フィルタリングで何を守ってくれているの？&amp;quot;&quot;/&gt;&lt;property id=&quot;20307&quot; value=&quot;341&quot;/&gt;&lt;/object&gt;&lt;object type=&quot;3&quot; unique_id=&quot;495032&quot;&gt;&lt;property id=&quot;20148&quot; value=&quot;5&quot;/&gt;&lt;property id=&quot;20300&quot; value=&quot;スライド 58 - &amp;quot;第11話 ウイルスに 感染（かんせん）してしまったら？&amp;quot;&quot;/&gt;&lt;property id=&quot;20307&quot; value=&quot;342&quot;/&gt;&lt;/object&gt;&lt;object type=&quot;3&quot; unique_id=&quot;495033&quot;&gt;&lt;property id=&quot;20148&quot; value=&quot;5&quot;/&gt;&lt;property id=&quot;20300&quot; value=&quot;スライド 59 - &amp;quot;11. ウイルスに感染してしまったら？&amp;quot;&quot;/&gt;&lt;property id=&quot;20307&quot; value=&quot;343&quot;/&gt;&lt;/object&gt;&lt;object type=&quot;3&quot; unique_id=&quot;495034&quot;&gt;&lt;property id=&quot;20148&quot; value=&quot;5&quot;/&gt;&lt;property id=&quot;20300&quot; value=&quot;スライド 60 - &amp;quot;11. ウイルスに感染してしまったら？&amp;quot;&quot;/&gt;&lt;property id=&quot;20307&quot; value=&quot;344&quot;/&gt;&lt;/object&gt;&lt;object type=&quot;3&quot; unique_id=&quot;495035&quot;&gt;&lt;property id=&quot;20148&quot; value=&quot;5&quot;/&gt;&lt;property id=&quot;20300&quot; value=&quot;スライド 61 - &amp;quot;11. ウイルスに感染してしまったら？&amp;quot;&quot;/&gt;&lt;property id=&quot;20307&quot; value=&quot;345&quot;/&gt;&lt;/object&gt;&lt;object type=&quot;3&quot; unique_id=&quot;495036&quot;&gt;&lt;property id=&quot;20148&quot; value=&quot;5&quot;/&gt;&lt;property id=&quot;20300&quot; value=&quot;スライド 62 - &amp;quot;11. ウイルスに感染してしまったら？&amp;quot;&quot;/&gt;&lt;property id=&quot;20307&quot; value=&quot;346&quot;/&gt;&lt;/object&gt;&lt;object type=&quot;3&quot; unique_id=&quot;495037&quot;&gt;&lt;property id=&quot;20148&quot; value=&quot;5&quot;/&gt;&lt;property id=&quot;20300&quot; value=&quot;スライド 63 - &amp;quot;第12話  ネットオークションや フリマアプリで トラブルにあったら？&amp;quot;&quot;/&gt;&lt;property id=&quot;20307&quot; value=&quot;347&quot;/&gt;&lt;/object&gt;&lt;object type=&quot;3&quot; unique_id=&quot;495038&quot;&gt;&lt;property id=&quot;20148&quot; value=&quot;5&quot;/&gt;&lt;property id=&quot;20300&quot; value=&quot;スライド 64 - &amp;quot;12.ネットオークションやフリマアプリでトラブルにあったら？&amp;quot;&quot;/&gt;&lt;property id=&quot;20307&quot; value=&quot;348&quot;/&gt;&lt;/object&gt;&lt;object type=&quot;3&quot; unique_id=&quot;495039&quot;&gt;&lt;property id=&quot;20148&quot; value=&quot;5&quot;/&gt;&lt;property id=&quot;20300&quot; value=&quot;スライド 65 - &amp;quot;12.ネットオークションやフリマアプリでトラブルにあったら？&amp;quot;&quot;/&gt;&lt;property id=&quot;20307&quot; value=&quot;349&quot;/&gt;&lt;/object&gt;&lt;object type=&quot;3&quot; unique_id=&quot;495040&quot;&gt;&lt;property id=&quot;20148&quot; value=&quot;5&quot;/&gt;&lt;property id=&quot;20300&quot; value=&quot;スライド 66 - &amp;quot;12.ネットオークションやフリマアプリでトラブルにあったら？&amp;quot;&quot;/&gt;&lt;property id=&quot;20307&quot; value=&quot;350&quot;/&gt;&lt;/object&gt;&lt;object type=&quot;3&quot; unique_id=&quot;495041&quot;&gt;&lt;property id=&quot;20148&quot; value=&quot;5&quot;/&gt;&lt;property id=&quot;20300&quot; value=&quot;スライド 67 - &amp;quot;12.ネットオークションやフリマアプリでトラブルにあったら？&amp;quot;&quot;/&gt;&lt;property id=&quot;20307&quot; value=&quot;351&quot;/&gt;&lt;/object&gt;&lt;/object&gt;&lt;object type=&quot;8&quot; unique_id=&quot;215459&quot;&gt;&lt;/object&gt;&lt;/object&gt;&lt;/database&gt;"/>
  <p:tag name="ISPRING_UUID" val="{45A6E4AE-7A1F-4D8E-ACC7-2C1BB4298570}"/>
  <p:tag name="ISPRING_RESOURCE_FOLDER" val="D:\_プロジェクト\201711_徳島第3弾\05_fla\情報モラル教育 小学生向け第1話～12話_20180301\"/>
  <p:tag name="ISPRING_PRESENTATION_PATH" val="D:\_プロジェクト\201711_徳島第3弾\05_fla\情報モラル教育 小学生向け第1話～12話_20180301.pptx"/>
  <p:tag name="ISPRING_SCREEN_RECS_UPDATED" val="D:\_プロジェクト\201711_徳島第3弾\05_fla\情報モラル教育 小学生向け第1話～12話_20180301"/>
  <p:tag name="ISPRING_ULTRA_SCORM_SLIDE_COUNT" val="1"/>
  <p:tag name="SECTOMILLISECCONVERTED" val="1"/>
  <p:tag name="ISPRING_RESOURCE_PATHS_HASH_PRESENTER" val="94cf2dea89bdb6e3d8d243bea5160be3173b8"/>
  <p:tag name="ARTICULATE_SLIDE_COUNT" val="113"/>
  <p:tag name="ISPRING_PRESENTATION_COURSE_TITLE" val="情報モラル教育 小学生向け"/>
  <p:tag name="ISPRING_CURRENT_PLAYER_ID" val="universal"/>
  <p:tag name="ISPRING_PLAYERS_CUSTOMIZATION_2" val="UEsDBBQAAgAIAMeBZVAZ0s9XgAMAAE0MAAAYAAAAbm9uZS9jb21tb25fbWVzc2FnZXMubG5nrVfBbts4EL0X6D8QAnrbTbu3PTgOZInJEpZFVaLrpBeCkRiHqCR6Rcmp9+t3SNleu4tAdpyLIJHmvJl5b2bo0c3PqkRr2Ril62vvj6svHpJ1rgtVL6+9Obv9/U8PmVbUhSh1La+9WnvoZvzxw6gU9bITSwnvHz8gNKqkMfBpxvbrv2+kimsvmXA/CHCWkUmEeRL5DzjlWYBjPyWUx5TxbJ4kNGU49MbsWSKjqq4ULfiElEG1bpHpVivdtLJAqkYt/ETkOSCoR1WqdoMqXcjR5y3msAvZlMQc4O37bplEhD3wGQ2xN8a1eCzBjbyRskaNFIVsLsGIaTrzo63xUJnLrS98hsFmOu1xghTDQsgXhP3ljQOwaVP1otpnpLJVA2wiuRZl1+d0y/cQ3MQPppxR7icJn8wZozGP/AmOvPFE5D+GTgc0ZimNeOLHOOIxvmfe2D7PO5ek+Js3ts/Bc/M0xTFIKSIh5iRzugroLImw09WD7tCzWEvUarRW8sWpSNataoCKUhVuI9ewUHeDTIR05kPaU5yxlASM0NgbZ7ppNr/14uzaZ90AnEFFz3bhMC0Pdn/VSAPQPRvaChpkXuhKqPpqCBpihOpJ/Cxb0DS0Wm1BPgKthDEvuimO4jsEGjJM4oBCCgN2YNwW494w+KigNzSNzNthY+Cl7zKzZWRB4pAuOHNCsGRUnWkh4dWqlK103iobishdVh7lkwZmSinWfdYA3dE0mKAZ1Ih/h/mE3oMGQHT0nBN06o3p9JwTDziDgHA2dCb2v5E732UE1LmTzk6aubBKKDfbxmaZWyvdGVixbIKAXPTm6jyYDH+dg2KIH71SAb3VXVddqjW0JCBbNoNAUJQBDkl8x7/OyXd+65PIdaBfaRYb18FFsRZ1LoHYXHRGog3sFapwe1ZiDv/vTv2DRLstyE/bWo5DfP/pXH+Oyv8V9Ym2ldWqHYK2Cdu6/xYvbDm96sIpob8Nfz9g34WZg5F8MT9Ho/8cjgaduDBTp7P1rp44pZzcJZ1Q3t4eD2bWURtjhEVwO4nB4HJ/9SpVpeAmcYLN+QzbjGbQbPrmcxTJQndl4YRVqh+uAcFg6ir5/2n41OjKrZbC7BLbN8CbS7zog0t70OSMqbjXxsn8HEjj7Sxl84nzOeP09hYm0tPT0AlGIPZ3uZCIvtgqXcHSL57uv4y7+I8+H/wP+BdQSwMEFAACAAgAx4FlUB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x4FlUB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MeBZVB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x4FlUN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MeBZVCOc/b6agAAAOUAAAAaAAAAbm9uZS9odG1sX3NraW5fc2V0dGluZ3MuanOr5lIAAqUcJQUrhWowG8xPKi0pyc/TS87PK0nNK9HLyy/KTQSrUVJ2AwMlHZyK88tSiwgoTUtMTkUx1NTIwskFp0qEiSZO5i7OlsjqChLTU/WSEpOz04vyS/NSIMqcXV0MXYyVwKpquWoBUEsDBBQAAgAIAMeBZVC8fTX3SgAAAEkAAAAXAAAAbm9uZS9sb2NhbF9zZXR0aW5ncy54bWyzsa/IzVEoSy0qzszPs1Uy1DNQUkjNS85PycxLt1UKDXHTtVBSKC5JzEtJzMnPS7VVystXUrC347LJyU9OzAlOLSkBKizWt+MCAFBLAwQUAAIACAA7B2NQ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ZoRlUJSegy9LBwAAPhgAAB0AAAB1bml2ZXJzYWwvY29tbW9uX21lc3NhZ2VzLmxuZ7VYbW/TVhT+jsR/sCIhbdJWYNIQH0qQ49w2Vl072A6lmybLJAaspUmVlwLfYpuyQmFlQEEFBOWtBUpb3ge0hf+yWyfpJ/7Czr2xQwIM2y2ToIqdnOece16ec87t3X9iJM+MGaWyWSzsi+3u2RVjjEK2mDMLR/fFMmrfj3tjTLmiF3J6vlgw9sUKxRizP759W29eLxyt6kcN+Lx9G8P0jhjlMjyW4+Tp4zNj5vbF0gmN5TikKHxCQFpaYIeRrCkcElmZlzRRUjUlk05LsoqSsbh6zGDK5kg1r1fAJsYsM4VihSlXR0eLpYqRY8wCU4Gf6NksaDAPm3mzcpIZKeaM3p2ezmATlAFe1EA9+ey/5gVeHdYGpSSKxVFBP5wHM7IlwygwJUPPGaWt6BAleZAVPPCkWd46+hCrIsCUB1p6OBnBi6Q2xKupWJwDTOKq42blGGMqoyWIJmOM6flqy6devIPUJVhuQFMljU2ntURGVSVRE9gEEmLxhJ79PUiakwbTrDisCVK/pCX4/lh8fdWq31/EziK2X3z30569J3b/vOf7SDAKeFHoBmIo0s+7QgCJqiwJGqAhQRPRITUWrz++ja3X0SSljCrwIsSxcX0J5KMJp2V0MBZ3z5wPozYjy0iE2hD4JNJ4hRYKcYeAaKG44w+wNYetJWy/wc5DbN/DzhlsX2zOTdL3U9iaxdY0tk4FaUpKgywkkYwUVeY5lZfEWBw7V7HzGNur2HmOndPYWcX239iZJ4/Wkjvxan3tRrM2jq1z2LpEjADdzm1qBPxgEttn4OXGlWfNuXmwqXHqtnv2DbYWsHUVW+/o31u4Zjcuw4+vNh/A38vYugK20m+vY/sSfBts95AoSGySZugglAbbD3FRi8yYaRwHlgDuGC0ZZaNQaeU9rYcxM2cUf2ByxeOFfFHPMUegChlTUhh9dDRvZj3W8YomnddPBlohs0O82A+VIgkKVHzSf0OceIZkKfEd9Yv9BJzSeGmvvz0dEVVmFSRDwr6aIL6zX2BndhMIGi2fVuIAlPvnSjSQFN+fEuC/SmzBzhQ9VivzJqIhpRHNsWvglSBBqAFoF2lWUYYkOfn1zGxlvz1JM20ZO3/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/ICGNtYvPy50zZnICGLb2edfdH35gwwm/t+vDln0bbbJpuZSGa2B+9NhHj5XfPhUzDfvfe0Prva1cxJrOc/ie8mjPpKgD3wNrt/zdR5z1T7IjXvEbaAtcFnT8jnCBz9HxZ+KcJRzOvw5IUJ35NbMVJpdckED8TZmL5fX3wRXgjB9AfMsnF9xV28QIY40tgWwsunyNGo5pQZvMR8lOPFPumTdm6/B+V1Z9ydfRoeR5QCoLqrJZpHlRQEmB5OgTlxBPpteNmD4JgvmoWdFexcws4f2H4UHm4IJRRehXY7ZBxmsP0y3NxFWekL44U3tne1EzK2N+ZX3Mlpj2zIorLQ5iF36RxMrptiyY7doqv7qrwqwInql87DPgFxgsViY+YCgSWFMOcvBDMh8DODyHdWq3N2Hbd+o+a+o1RP1qNbn5/bPX1+48pkezSElx9Wb21FbetkAXsUVRqkpU09Wwujz4h+GKdpLWy6oyiIlWEW5FiRQ3QwgUXnLk3xlRD04UlD7RIfCqriD6LYuYkdBzuWH4ow9eqhtZbsJOpjAdEP/L0bjRd3enp6QmJ8Yk5LvPHyQv3mjQ+r1yKBkDkZugVqg/1K2fXOb5FRyFHaIAoZ8ZmKcaISDJRJ0DxUNKmvDybjI0eCJFQ20W1zy+QwYt7NiC8Y7n5E5aF+NnnzsP66Vp+xG9dOkcnq/71qoF708otVVZZLDULBk83BgVa9Ro18EwXET1JOysiwmHtswRWrJdibVLOSNxh0QieLXxRUciMInYLu2F4pgWELtOWcCtfXO+FoIoROgQ7B9iUZXX3moE359PQ8Csy3mhWIP1Q+rbHJJL1IJHYtk8gB0cAH2tA6LxXJPcL7NffsbFhgLsWK0NG+LbaMUPv6kFxz0SsloaiTy/l/anNB8nT68JsF8GzruV3V3vgRNBu1n8r0pr93Z8fF/79QSwMEFAACAAgAZoRlU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mhGVQk9TEuEUFAABeFgAAJwAAAHVuaXZlcnNhbC9mbGFzaF9wdWJsaXNoaW5nX3NldHRpbmdzLnhtbOVY608UVxT/zl9xM40f3QEKRcnuGoUlbuRVd9pomobc3bmwt84rM3dE+omZqQQKBKu1RiW+w9ZWofZpFfF/6XV5fPJf6LkzuwvLoh1UEqwJj517z/2dc37ncc9O8sg5XUNnie1Q00hJLYlmCRGjYKrUGElJnyk9Bw9JyGHYULFmGiQlGaaEjqSbkpab16hTzBHGQNRBAGM4nRZLSUXGrE5ZHh0dTVDHssWuqbkM8J1EwdRlyyYOMRixZUvDY/CPjVnEkSoIMQDgVzeNyrF0UxNCyQipz1RdjSCqguUGFU5hrUfDTlGSI7E8LpwZsU3XULtMzbSRPZJPSR8da+1qO9ZalYmguqlODMGJk4ZFscw6sapSYQXWcvRrgoqEjhTB3I42CY1SlRVTUmubQAFpuRElxI5cxwKlywQODFaB1wnDKmY4eoz0MXKOOdWFaEkdM7BOCwrsIOF/SupWhnK92e7MUP+AkskNHVf6eiMbdnFIyZxSdnFIySq9md3Ix4U/fnowc7I3239iSBkY6FWyg5ungNE6QpJyPWNJYNZ07QKpEZZkRVfPG5hqkKPbaHQIgyzXsD1CFLOHQhCHseYQCX1lkZFPXaxRNgbF0AzFcIYQ66hjkQI7KcKWkpjtEmkTLgIEwyCWtZRoP1xLiY5Dda7LkfZNt3a0MokZw4UiJA+shaYl5a1LVTEqyggXGD0LiUm2OTnsalrOtSzTZmlhdKh762LNhlfAJIdNo4458YzypqbW+CJ6nqj9WCdbKi53hho9INkioWGIsQZMDljEQDlsQJVTBuwWagCOm3cYZWF191Skj9oUawjwoA0R1JdrYLtQxLZTF9RaYEVtFdJf8OA2D+58GdEdrb1SNqdRUCNyK5b86vx4eWWGez+vL0xz7yb3/+bBfe7f48EU96a5P1WemN34AbaucG+Fe1dh8eXyzTjI3LvEvcVGwLXS0/L0ZQHlT5enZkF1+fLcxu0Z7l8sL868eDIR6lrg3hz3bnEPJL/h434cjeXzk4C2Mf4r98fhA/eW+Li31QB0ICrhbH935tQBBObVVK8+vLteulux6vn59QWPe0CLz/1vK47vtQ0QgtLdtYffv7H78bTMvHg8W3V2MYy4BxZuMdsL/b3O/Usx9Z42XaS7DkNwk1kaYZB9Rbi2qlVoGihPhk2bII3gs3D9wTZ1kCPyNPGOE2lpZf3+oy2JdDl05K0CWuHEn65E8/UkRwaAJRcmV28th6H8iXvfcR9U/yI+V7QLet+19lLN/bfXG9fNe4+qbq6Ef2+GSVXalkjxCufHMO3rA+1fDPtSXTnEQpvz186XVh9P1qcN2PZcMOnf4T6Q+RR2y3NL68Gz3XICsVhfmCsvXgPMjVsT5Sdzgv9QaWP9xgFvbmn9uK39k45DhzsT8j/jCwdfe6gybwxqmBrVgaPrlQNNvFPbxpr/OPSa4abhbI9p63DfE7VB6c4DW4zj2X4lc/Jol5L9PKuc3gEgZK/xYk3K4tLfeQYIJ6H9OgKs3ptf+/3O2h8XVm/Mv1y+Fitdgxs8CHjgVcszdiWKXvo41vDw4HZMybXriyAcr9svxSwZcTOKn8k4wgMn4nF2hQcPuL/Mg994MMGDZe7/xYOSeIS2F45CsYi5NPvi2TxcOOXJPzeuXhBtQHTihdBecfm8Fy0hVnW+UTd5PzrCW38riFrKXnaERCKxZ6n0YbTtvYzR/5j2/f2N+Z0RX89cLtOXPTbQ2/0BtJd9ymD0VHtrVveaLCnv+EJS7OjUoDrQKr5z1t5iptvbmpPyzltNTYBW/0443fQvUEsDBBQAAgAIAGaEZVCh7ThMgwMAAK0MAAAhAAAAdW5pdmVyc2FsL2ZsYXNoX3NraW5fc2V0dGluZ3MueG1slVddb9owFH3vr0DsvbQpbakUkAgFqVrXVSvidTLkAhaOHdkOHf9+17GTOJAU2qhSfe859v04vt5CtaO8swepqODDbtAdXXU64SqTErieQ5IyoqHDSQLD7lzsMrWlCfmrQGvKN6rbs3DBhPxwNmMpbB0aD7vLTGvBr1eCa9zzmguZENYd/ZjlP2EvR55jCQzxUs6arKA6Jrh5iu7uL6G4M4L76PFu2kZYiSQl/PAqNuJ6SVa7jRQZj8+Gtj2kIBnlO0SOZ+ZrQzKq9IuGpBZT9DybjfuXUVIJSoEJ6e5pcN9/OstiZAmsOKn/bL4LOdVRX2d/RNtTRXVOG9xGg8FDGy0lG6gXOQom/Shox3Pc/RtdsQQN/zRCHwPztUIZOYCsbz4NptG0nSHSLP1WNFJsTEHrnIep+c5ymCAxXr+zWikJJiFzkFH8+PnmdtzGUIzG2AYh41wg0xvztYFdLU9U5P70h0Ro7rYU7N004Wh6GIUsGYy0zCDsFSvrU1vx+TvTeJkKv2+pMO+Y4DvJlI+qbBXuD3xSHnsgZ6gQC8GyBCY23NGaMOWQdUdFmEyifK742NLmRShh74xeiJWxQr5hWU+QnrFCfphu/ebscAI/9lhOoYeIuGZ+XX30Aie4LApWrAqvOenV3HLlHe0MBSYRMYxyWc1pAqZtYS+32ZB6JzGFnOzphmh8o34Z3PKQJ6PC3pHDKa1ZV6GmmkGT3FYikwqDQffCZes61+CxFPtwqLF+hbUu0HVj1RTzWvhayNd1pTvvvumQsnB23dH4mAy7RGuy2ib4Oqpux/HwAmLR7bN8yjDjGuEgX/haeJz87DZSQuQO5FwIdukxXGhQl24v7L1tg5c1ta1t7mDoNmlqLc+SJcgpKoKCKqpcN1rglm62DH/1gsInxIXTirjFaZl6i9txQkvJewanASBytS0uhF1YT5IxTRnsgTmvZ8gzbkstVHgBmhI2+qqr0rNcJEk3hSqp+Li6o4GwwLiaGdZzgew1Wao8tdpUKSa8t3Vt6Bej0qjPB1mDU1Nta/Q3FTFU9YqSTIsPTaR2LarWLn2yhzHHfxebMYQOXcqmyWM5TIjUFSZ3FgGf2KsQzNtVblZm2OBpo5hhOwqaKLnneNLO8X6O1hLAn7K58cp7B37CYSmIjN9KSO1haHBbNuaIT2c+tHHcJ6kOe57JNqdsA/6N/00Z/QdQSwMEFAACAAgAZoRlUH/StcdABQAA6BUAACYAAAB1bml2ZXJzYWwvaHRtbF9wdWJsaXNoaW5nX3NldHRpbmdzLnhtbN1YW08bRxR+51eMtspjbEJJSZBNlIBRrHAr3laJqgqNvQOeZm/anQ2hT+xug0gBkSZNoyQoNxBu2gSaXtOEkP+SwVye8hd6Ztc2GBu6JNCISsZ4Z85855zv3EabOHVZU9ElYtnU0JPSsVijhIieMxSqDyWlz+TOoyckZDOsK1g1dJKUdENCp9oaEqaTVamdzxDGQNRGAKPbrSZLSnnGzNZ4fHh4OEZt0xK7huowwLdjOUOLmxaxic6IFTdVPAL/2IhJbKmEEAEA/jRDLx1ra2hAKBEidRuKoxJEFbBcp8IprJ5lmirFQ6kszl0csgxHV9oN1bCQNZRNSh+daWpvPtNUlgmROqhGdEGJ3QaLYpm1YkWhwgisZujXBOUJHcqDtS3NEhqmCssnpaZmgQLS8VqUADv0HAuUdgMo0FkJXiMMK5jh8DHUx8hlZpcXwiVlRMcazcmwg4T7SalDHsh0pTtSAz29ciozcFbu7gpt2MMhOXVe3sMhOS13pfYiHxX+7IW+VH9XuufcgNzb2yWn+zZPAaNVhCTi1YwlgFnDsXKkQliC5R0tq2OqQopuo9EmDJJcxdYQkY1OCkEcxKpNJPSVSYY+dbBK2QjUQiPUwkVCzNO2SXKsX4QtKTHLIdImXAgIhkEsKylx/GQlJVpOVLkeD7VvulXXygRmDOfykDywFpiWiG9dKotRUUU4x+glSEyyzclBR1UzjmkaFmsTRge6ty5WbNgBJjFo6FXMiWeUNVSlwhfRskTpwRrEr69Tl9AgBFUF6npNoqMM1qGqKQM6c5UTtpO1GWVBNXeWpE9bFKsIKhbaDkHdmRp6c3ls2VVRrERSFFOu7QvuP+T+oy9DfsO1HWUzKgU1Ipkiya/OjBaXJ7n78/r8BHfvc+9v7j/m3hz3r3J3gntXi2NTGz/A1i3uLnP3Niy+XbofBZm7N7i7UAu4VnhZnLgpoLyJ4tUpUF28Ob3xcJJ714sLkysvxgJd89yd5u4D7oLkN3zUi6KxeGUc0DZGf+XeKPzg7iIfdbcagI6ENZvu6UidP4LAvIrq1aez64XZklWvr6zPu9wFWjzufVty/KBtgBAUZteefv/O7kfTMrnyfKrs7EIQcRcs3GK2G/h7l3s3Iuq9YDhIc2yGYHKZKmGQfXkYU+WyM3SUJYOGRZBK8CUYd7BNbWSLPI3tcyItLq8/frYlkW4GjrxXQEuceBOlaO5OcmgAWHJtfPXBUhDKn7j7HfdA9S/id0m7oHe/tRcq7r+/3qhuzj0ru7kcfN8PkqqwLZGiFc6PQdpXB9q7HvSlqnKIhDbtrV0prD4fr04bsO21YNJ7xD0g8yXsFqcX1/1Xe+UEYrE+P11cuAOYGw/Gii+mBf+B0tr6jQLeeKzp4+bjn7ScONkai78ZnT+666HSBaNPxVQv3zDad7zBRDu17R7zL4d2uc3UnO00LA0GPFFqlNa/oUU4nu6RU/2n2+X052n5Qh2AgL3awZqIiylff+gHV59tMz/74Yb+6tzM2u+P1v64tnpv5u3SnUgJ6t/jvs99t1yQkWtPdM/nka4LTx5GlFy7uwDC0fr7YsQiEbNQfMajCPeei8bZLe4/4d4S93/j/hj3l7j3F/cL4hEaXXD5iUTMjamVVzMwYorjf27cviYKX/Te+cBeMW4ORROIVI/v1D8ORw+oe/GnuzaBsG0cZA+IxWIHljyHuDV/uLD8j5muWwB2vTGIMkSj4tB/NA/3jfRq1jKp7vSZ3q6OA6WPRuPvUOTs/tIXPlVee1W950rE675RbID16rezbQ3/AFBLAwQUAAIACABmhGVQeIKjEbwBAABuBgAAHwAAAHVuaXZlcnNhbC9odG1sX3NraW5fc2V0dGluZ3MuanONlE1PwzAMhu/8iqlc0bR1G2zcVtZJSDsgwQ1xSDuvq5bGVZIVBuK/03RfSeYC9aV59fR17DT+uurUT5AGnfvOV/PerJ/cdaOB0bTcwo2r8xa9MHqgeL6El7wAngsIPKQ6fnqSv88EZRyIxjTZPRtbZfkFSNAloUlCU4RWEdq70VaMK1v8oMRPp7JDVfuKrDYnW61RdFMUGoTuCpQFa5jget48doEejBXIP9AVS8ExDXuTaDBqI8+O4Si6G8Q2l2JRMrFbYIbdhKWbTOJWLNvyr3clyPrAN3tgOjdhAzxX+lFD4SeOZvP5dNhOlhKUgkPewWQ8Gk5ImLMEuOU7nJn4BXWMLwvy6CpXuT7S4340Ht/adMkyuOhSFD4Mo9DFRO31dzf3nIYPvSfuQhMOwdkO5IVVHMZR7IJYbsv/pJSYmY5coLexCRLlyJa5yNoO8sSZzRrbw682nfX6UxtsJkY3Qbk8nl7cM2Ez52YcTta5ZuhdszVxlYu24eLfZGo2aPJ2Ky/tgrLjlEgmRkosKbE6ic5+tD9tzPq1EzCtWbou6iFSD9C6E0xuQL4g8rqAN3s2kHtN/12Vv62r7x9QSwMEFAACAAgAZoRlULIfICpoAAAAcQAAABwAAAB1bml2ZXJzYWwvbG9jYWxfc2V0dGluZ3MueG1sLcq9DoJADADgnadouvvD5sDB5ujCOZsGGrzYawk9jby9N7h9w9cN3yzw4c2TacD2eEZgnWxOugS8x+vhguCFdCYx5YBqCEPfdGITycil1OiwCu28Rc4VhW+U64z2evszZXr4v+Gpb35QSwMEFAACAAgAZ4RlUC/Zjlp5DQAA0iUAABcAAAB1bml2ZXJzYWwvdW5pdmVyc2FsLnBuZ+1ae1hTV7Y/KBWKInitBUGC1Kq3VaAIEl7hbbEVwQoaFQJ2UJFHEiAJwYQQbq0yKo927KA0PLXlTSIqCQRJtExDRyQBQ3gYApXIIwkkIoRAAmFOwuDMveM39/5x/8wf+fZ39lm/tdZea+211tnZ146FhZib2ZgBAGD+xeHg4wBgnA0A678z3QDOBAyahYODEeZ4SCBA5e6QgA/G8QFHAwCgsWDj0tfvgc/vpxw+jQGAze26n1EHuvocAOyO/yI4IDIjZlq0UncOT+qYWfZWR5Cd5q0cds6ZfPIqJ7LCdLnimNnMrTs7fyr//I8/OzgEb3SgH/tDQpPbyYe9z69zPkTeORm464XxoV27r3UHIxyw5gnYGocrCSNQYt9Nvqq4qMUVg+cm2ZtApuTFtLIWfDOmlDg+dKSuZ06aRKNSH6WdV452OpcuPiFrQR2B7PesCWFNJYk+YgkBIEiqnJv2rQen7/kICFcl+4HlKTa5z8kUnHmcdmLWc6M/bZmXNL1Oh9wf21R2RNlyD7VH99QJn554PlYWjYrXvbyXKchywrnqXvzmABiBw7dbs3VPv7zvrxteGu/UyU5ZZwkO/s0l67pneX4WOinmfTiKp7dJuTxVR+d0FTAGB8swQMfVdO//ysrDSKfrzmIDzAAzwAwwA8wAM8AMMAPMADPADDADzAAzwAwwA8wAM8AMMAPMAPt/giEO62d/36Du+X69pf5MfNf/4eh7fbcqa0lRR7Qnn1Xm81gYZWF4G1LZad869nFvY6+LoFHgkt6RBanyGvbsIDiBmFN0r5DMFbjc0zt+v8hz7BObfEb+8qOJFujsQGeY0aSts08Lgd+ORlpM/tDr0teYHjfw63GO98Qxnu4/ic75MQUZOTPR/DPnWJyE08zt8pl/AqJEscwHsOyIyI4XeV9bHbFRFAf5WOnO+IWKrJewaU/xfwhOMV2oGNcC0r0I4Mxxx7q4ac69G996ndo8E607708WLY7+CRcXXRVF/ivTBXU/ApCmE54yXabuCMeP48TrQbuM95TsczoN5eCYylv1tuI967pzUZQjgjyLZmvcXXrQcKj2EZTg92cxSMqZHOY7vovUgxU3Esqit3XlDYePeQBAcypTlXqkLy+1BLW8W8Zpvga43V0VmK/4CLWH/c90Ke+iE/bzebA2wiQPcgamnIuYXuJ2rEjF8bI8e42UnaVM9rZfvFlQvDjkR5Kbz3oW7y3NHFVjEOR89oexS2+saGRz30VJOLVU8xKDPoWnjNFFnEgV6StZ1ri9L4ZEFCtunKH3bR8XNHNkqNbo6bv5D/KJSwsOdrO1lIDpu0LVQM0OEwCAhqkgKNBsVH4D+5zIGrol+wJWGF2LytRUb5VYrPTkwFVDRN6Lm4oas0NN3LkZr0aaaeRecVODiqVq8z60mw6PpRGoskvUibbRw7CYinMLZwqvByE+KIpCCZGhDRpWNS7Jtn0+sehFSFedmOoRWdCfkcjmK6GOcGHtdH96UtEMIae3DVJQIVSdYnBdsJoNwO9uWMVIIWh8L5FaZ7itRhc/Z3T9LOUwCryKqH4TVNbt2n2O9BZm/C3k/Tb1jydeW/ul9yPwCLbZhaWm7SFFZruDdoIKoIaLcSNWTXIP474DTcl2aDtVxqBN/2vY6ZfVLLK7I5zcd+AgnXIQaKAMq5xVDzvRd4VQAKiqIK7QQVP0S/pi76NyKab+rkyk0wkoK2hgd9+mxgoK9CQ8ITd8yTPXCbspli2XnYL/QVCmbLL+pWcoDTM7Xq9h3aZ6+3LVGB+0D/168Da8uyNUNeCAo3XUjGgmVDTWnH0sgrTcEV7qzcJqILI+SSVpNFwybw48TpgcZpeEtKHtKtVExrNDk5zmMIa2Mfovs/y81Jt3N5R/LYV489yGue6r0e1byafPbq6wHXHA7l0uYX4at9DcU8x8Gkf4s1lOz5X81GNFWXatGa6MIbrQmqJheaABm+TW6FVdnqCXlhX1LPxYURJN3V/llyV1fnEeKpmH9TW4lnBbFY2oEQAovipfFlLlpNEnSQoIvG5FvbivLlZDGUm+1Wqqt5BfISFM2rK9ksBljs33rLmKFFqFnLALBE02Gab2FhcM10fAUaHhA57FTtjcy0/nZBlbjC7KNR/BgGXp3iySsh3uFEv8lcbVDiOMIv32J8bAYmS5E3k4nXGKwpRBtXciGVN0Jmk9kGLDVKFbq1XXxTXUc4rC1v9c1aKSgOLwWYoHVeD+H911FnSYPM4L6a2wZM7YBeKf+x0c2tFMgVbvC5CWOgszg3Nna7oPtDETKUQgr8uRMe2+gcJy5hItyp/QO0XVgBtrP1b+lKK+OJChbo2HJJAzQDdRnGKv1tA9Q7f913ggf4+IZQR4mIs0DEQuLYamqhEdsKrRx2uHe5ZzLA/BeHYJFzcUDPzYg8TY8xOEl3K68xSW9Pf9268RobRNM1V0V+uyBYzHtuCrE/TA31KuhMJOulwwTWlH82rZ8OoaWk/l2Pg4zp0U27uUes+GFSJVKBcsKdIFjmpLbVxDBxhSzVuMqqnj2yuvO4sOXMbx3WxAc9k6e1cnNI9ezAxVtksebal+G88NhBXPUI226mUFVpcoVwaknjbkD6YsGdHW2H/VU2qcFVFfY/lZ8Xf4TwNDu64YcWmszdsOST2pfh0uP41+qVrqF4v3JfQ5MhKGeysVN47PXBgYtqz40g6PJN+GaiH1ZIueeFRLABL/aDpIFlPQvmLcG9I6npUS5mzbYA9RBt3VFOMYikbJm/Pq1AfM+9XzX3GJ1xIZaAAIC1Jpkbbs5St4BDFErY5ckRe2XtQ7mW3aQZCD/k17rgJsaHiIyDr9n5QG07Nc6RFKXhSFM2ZNxAUXBG74wYugDFRJ2JUykm/Z0LQtkM3vbiMLOTWkuaRufT6+kZZb8M2/OOrvvChORg2LuG3dC2lCVMvzaWJ9VHxU69KFnLcbwz1MAiXn6SvPykc7ZFAdp7+EPAYT6FAH9kX6sAMWrAU0Imwzv3Jf9oamoc9ws0f0GiF7TxwWhfzSh9jd+1arPhf0xcyYtZUyCbVrtUdzO0zI9f4WlYlhLYrQVIh6IKhOY9+8Yi5t/LG/Yf0SWSRLXTA/i7MoR2l7XwfFyU2QeiFHOWVwSEi5+oEWhmC9Tat03DNbmzK4vr4VIDN3k2H4nEep6VDOUePy7SJ3lUsJvQRvKlrw2ob/dG5IVaE5GZ65fE3gyvOd3VBAGmsUmKy8vhzfaRpw77SKsGOF03DUz6MD+k1pa/RDfQJ353Sc8XsoHWm30KIW31rKqZL907kyYggkcFVwTSllJhLcJUO6XfLqY4WRW0yW/X93KFo6aO/bqn5sn/n7/jfPjsJpMbCoysIGHBNpRAND6meqdnslbkt11uFNjef5K9b6RDrY57Eurwo1+I/UxWFX/0Q95vfqhGOrdDWZ9mIOaCfhsHhRmmZyrRi/zaO9l8nq36Uv2VkLL7Ykl8pZGrmggTHMZIrzvXc+X2/h2806md7TBul87VL7da295bZvNoh5p/ofSsibmKQCnGzqTn6CF64Tt2bs9BOpcUtlRcLh/jfW+hJL3i8mZvRhcLmHdWXN3ogCLriGOZMH06ILykgPk/ol02iyRjovRKPDSx0CVITBQ6CVe9HG1is8f+iJj2uJM1hZAW51rW4nzSMYyW83zbuKeBwOM8Gc4GHVrwvkMSLtELqkhh1exSNrZ+uEqNYGWOpVY5HsvBUYQfVaaLl82lUb+8OP0hGln4lQe70LNRIn8hKesiInSgsVa+XpXb0ReipfJWpkpo09beIz+6t42ldoOPvNdCzhMiHZB8HKvITrdGQ83Mv9rpzYNnWHCIME6SM0bvLfM0UoFn+lESGVCUvbQ6ug7MWu6WuuH0/GOLdm6HrM2Js5kZrJeVj6px1GwOM8fltOFFiuZViZ8+m1aL5VaztyGzBukyvv38CTJdz5g5cONxWAy6pK2wEAQx4iYrOuIwPD4k9vk4DOHTh7ozqiNlTMm/P19133OVOHRz96/eorGqsG2e8L+rrkaSoApIixCvG7+hToSfY6Vuv7cwjnJa1yIYJcFobbepFtVhqJH750e98Z1tIyrWF4ZhBPp3WRet2ThCJf71WNrEXElndqBFMv3K3T+GJHmuofLEfKepkid7C997ATtfyP1tdrvMNkc0N+k227U6HbsKfQ1wo/gldJG2k+6Y7TyaWJg2eqhB+CXXPVmGMZIYrIbQ4+WAhabehZnP3UB9lOo3vu5KT9kfK9U8IjDJ3kxJodwnPl78395ueb5jgzxxfUwXmFNeeTSlBRII/iwh8wQ/dlnit/b+QHoFtgP3hxgoZysZ+ISx7IMF8FVMlN5nr8VialRfFlLYWZWS4kmXDESzMAd9yluwK0P+QXT5Qnb41D9Q6ZTv4k5ftSdcbE1Gy0z5vJXfpkN9XfXiCIO0iLAlvWbD79FSiXd0kOou5j9F8+Z0//m08m+erlIGDtchDi0tiX3lt15GN18xiJoD8G+Y+bQw1atP4q0kY9ebQgM9Fro//BtkzlWHqAbqqw6gzvM4SF/0HE8qJAcMOZPUDVCXksqaNH5E1Y8ROV7KQUmt1fjxszdORfHAoLpgae/eZvUEsDBBQAAgAIAGeEZVDrKqBCSgAAAGsAAAAbAAAAdW5pdmVyc2FsL3VuaXZlcnNhbC5wbmcueG1ss7GvyM1RKEstKs7Mz7NVMtQzULK34+WyKShKLctMLVeoAIoBBSFASaESyDVCcMszU0oyQCqMLBCCGamZ6RkltkoWJmZwQX2gmQBQSwMEFAACAAgAyYFlUPf3ja3yBAAAWRIAACAAAAB2aWRlb2xlY3R1cmUvY29tbW9uX21lc3NhZ2VzLmxuZ61Y32/bNhB+L9D/gRBQYAO6tsNe+pC4kGU6FaKIqkTFyV4IRqITopTo6YcT76/fkZJVe1sgOemLYVH+vjvefXdH+uzLU6HQVlS11OW58/uHTw4SZaZzWd6fOyld/vbZQXXDy5wrXYpzp9QO+jJ7++ZM8fK+5fcCvr99g9BZIeoaHuuZefrxjGR+7kRz5noeThJ/HmAWBe4tjlni4dCNfcJCQlmSRhGJKV44M/ogUC2LVvEGfEKyRqVuUN1uNrpqRI5kiRr4Cc8ysCDvpJLNDhU6F2cfe5vjLiSXfsjAvPm+X/YDn96yK7LAzgyX/E6BG1klRIkqwXNRvcZGSOIrN+jJF7J+PfvKpRg448vOjhdjWFiwlU+/OjMPOE2oHmXzgGSyqSCbSGy5aruY9vkeMzd3vUtGCXOjiM1TSknIAneOA2c259n3MbRHriI3vGUBuSAsge0DztPFhpc7FOh7jX754/Onp8+ffh0nCmlMAgZsOGAhvqHOzHyehotifO3MzOcoLo1jHIImA3+BmZ9YgZrdBNgK9Fa36IFvBWo02krxaOUoykZWkFMlc/si07BQtqMpXZArF/IX44TGvkd9EjqzRFfV7n2n8rZ50BWYq1HeySa3Nk1CzftNJWow3aVVm8qAesl1wWX5Ydz0KgyIu7D5vQJhuRegTjpsCpiO6K2atrA//R5MPJZK8xytQcNIkgTxzUbJrK/ZXnKR4rsxLyDS0AwiN0lWJF6Y0mugGjja8Lp+1FV+FOVDf8aI/dAjkEiPHpCb3jIQw/4ktLqqElkzTgZeujY/vS5WfggBZNTK0UiiaOsG0l5slGiE9VaarfDMhuROrDXoQwm+7XIH1q1YRtMUuGnofWVzOlRfwNsye5iIA3H9b34Ps9nW4ihnoz71bGxObqA6oBzJKQhy6czI5SmIW5xAkHEyhgnda//CtVmCut0X1b5oM25qRO362WHUtJW6rWHFhARKy2akPs1Kgr+lIGLfDZ5pDR3pfm7dyy00fdCfqEbDTFIa+CFm1KcBpK5/HENBj/Pwwg8v2LfU/5MtXT+wk+HfeuU7O1l5vuVlJkChGTdC2MG7XOb2nakV6/Vfrfwb8abvb+/61hgu8M27Dyf6c9RNnykj3jSi2DRjpk2Ye/df4oXpC8+6MGXrL7M/HHx+SmYOjkqvzs/RkeyUHI068cpITc/Wz/Yk6eYThikN9Y1hsKrpqJCA0aXpjxpF3eiC2eaXaz2do6/9YWE6coXniU8BuxJ3tWxGjyK2LiYPN1sWL59q4CVJYzjOHgUJYqTbKrPdcjxIPzj6IA0LE5D749bRnOl5QtjO/XD9ULKA6OUTONMrvI9/Nx6O4rjSrcptESv53Y4I2G5biP8e5NaVLuyq4vVexN2E+vIaL/ogdUajE45SQx1OVsdBGb5cI0k6tz4njCyXMP7W6zEE9WHvP+UszbvGVugClkY9pYQE1I+Y55lzGlht7xrZqPGjxAD86oagQXNXglsSHKS/G32IXEKftZE1tyYFt6aphMs0CBK4FeKw82jZKtVdOF/AAOHvWPATOLQeqCZdWvd85srWC8hyheKp1/ZUhv1xyMJJ2yhZTsZGbpr0yMgM08m4wL3tYRMuMwNqaMIddN/7T8BfH8Yq6k+qp8XrR3+0JPG+uU7FX5PA9BILvtYKusYxcniq7Z9AZx8P/hP6B1BLAwQUAAIACADJgWVQFR5gG6MAAAB/AQAAMQAAAHZpZGVvbGVjdHVy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MmBZVCniu42DAUAAOUZAAAqAAAAdmlkZW9sZWN0dXJlL2ZsYXNoX3B1Ymxpc2hpbmdfc2V0dGluZ3MueG1s7Vlfb+I4EH/vp7By2sct9O+1FVCxNGijpcCRtN0+VSYx4KtjZ22Hln26T3Mf7D7JjRMIUAo11ba3p7tKqIo9v5/H45nxTFI5f4wZGhOpqOBVZ2+37CDCQxFRPqw6V0Hz44mDlMY8wkxwUnW4cNB5baeSpH1G1cgnWoOoQkDD1Vmiq85I6+SsVHp4eNilKpFmVrBUA7/aDUVcSiRRhGsiSwnDE/inJwlRzpTBggB+seBTWG1nB6FKznQpopQRRKOqc00jIlok1KkkTYbVyCnlkn0c3g+lSHnUEExIJIf9qvPLQfY3k8nZLmhMuDGLqsGgGdZnOIqoUQQzn34naETocAQag9EeaKRHVeegXDYsIF1aZcm4891jw9IQYAaup/Qx0TjCGueP+XqSDIiE8yCqpmVKgHRpbEFSk0ddDORD0YTjmIYBzCBjrKpzEdz13Kbbc9sN9+6q18pVtUYEXtByrTB+y7vYRr7bc323Hbi9u09eZ0vEa1ZxL+tea0vMjfvJ94JtV2rXL7eFdD932lth6oHXaW9hh0bnsltv3261o8+3XbfX8tpf7oJOpxV43Tkq88oF/6uUll25Ai4vUrnosHqUxn2OKYP88cRrFdGQgRiWQxKIJoXoGmCmiIN+T8jwtxQzqieQqCDO0D0hSV0lEOU9E09Vx8SIM6fLCUExCLIiVk/3i2Dd2z9d2nspX36+r2fVrBQJrDsSWryz+nvlo0L/08PN6q9RtAIJNMF80hLDd9f+6HieKk/Km9V/Ts3K2CT2NpYyy6Cr6r9ovv3D+fkfHB9vVmHNahWsNQ5HkNn1LDEvjsykqLE9DjUdw6VBnug6SBnz0yQRUs9z++JgocQamspA8KXgMc+oL1hUnBqJ+yRq45hML0SWX4j+PeVNEN5z0AAincGRdhLCkY853MNUwzGHBYdK+0pTnd2/zal0XVLM0BWnUCgQdOmvHHs4wlIthXZxRObqC2tduBxzc+fPa+VwqoiNYNtkK8Vgl1a0koypSJU94hpKkNhKspNqRrmVaG+WGC11zqPZRtiNIWvZCN6QvqLazsQCFTogjw+EDagJHq1CSQi3UvuRajQoICgWdqdzI1IWoYlIEaP3BGmBQFE4L6RHBC2WXGggRZyNQlE4dRg0puSBROc2C93CEnEKSJOcGNH5Ct9S+h31yUBI4CV4DCUrjNOpe+2+nrgIfdD8B/EnWKm50nhmgw95yea1L9yvH4wBcTTGUGRuRw5ZkMSJfhN+PEFc6BkOzBGa3JAdekSjbM5mb9YLjvA48yTjHRkp+BCFA8g5YSKEFEp5SmwJQ8yR4GyCcAghr4xfZkkIRnIPzKnVqxXM4eA02dOQjiGChIyItNpzeW//4PDo+NeT07Pd0l9//PlxI2haJEIeN8vlVWJjY7NgjXzSmLyAW9NqvIBa23BY416/4krzYY18pmC3xj5tRKyBK+2IHXJNU/ICeENr8gJyQ4Oygm0KGZtUFS3gPbPZeiPwrr3g9i5wvwbLBFk0rNY1lZIpu56vwrKK+CcuwjpXARjMtapUXL9z1Wu4vlWlMvMdq0xmx9nuWNVeXyzLLlMbdBfqAisV4OId5lUEXL2MxlA3Re+WWd8hkt8pLH5Ec5KH1tuExauO69+TUv6rpvvpe+I3Mp7vXnqfOq2L/4P3HzRi/lS8IF16I1q8qFv+KGBmYsppjJlvCvviS0Lt6LBcKT0/tbMDbMufZmo7fwNQSwMEFAACAAgAyYFlUI92Vf5vAgAAhwgAACQAAAB2aWRlb2xlY3R1cmUvZmxhc2hfc2tpbl9zZXR0aW5ncy54bWydVtuO2jAQfe9XoO0H0CUQhJQiJVxEVXZBCz9gyBAsHDuyJ7T8fW3nBiRZ2CYveOacuZyxHTx1onz8rdPx9oIJuQFEyiNlLIWtQ8OfLyFVZMcgDFJEwV/G3we+6wx9r2shNfhRnEGW2Pl8Mhv0W7GXBCSj/GSQbhD0e21ILmRMWBl26kzd6agNbCrYMBrCkiqcMYiBoyb1Rq4ftGZISARBpGGOfVphjFx2ZG8qnk390ev0M6AWwkR8/WHeVqBI0mRNOLAs/dDx23WowAsgoZ6XUc43bxtDAYM9Qrj6H1EK8teJGr8jcm3KXZh5/EKIA61bJEXKQ7OLegPXfYpvqFv4i+92DzxuuIFqmre70TxfIW5yAcxgXMd3niIXpFrPn+9xZURWb0SeQKqH1aKu7qEWeEzjHSeUPbGzkcagzyLcVNx3+n77+UUhGNLkhvEgScbYZsXPhuZtxyaB0AdeayhvU4ycef9amPzn9RXmIUUG9qTc3Wxnqqi+z8YoU/C6xSrzqaP4sxSRyJ3l0uZojqgL5igFa0pFUhQLPdQ8XLmskq1StJrbi+0q6629wk8muelAmMqxpa2CrSUofUyLi/gq8L2n4nyAEqncg6px7j0VZ54ypvYSgNdINVc+p2axrIq6ruaBhSCsY8WXcMBycnfmMkFTHE/VR7NBIvFqNtk6746cwec0JkgF1w4EVTTX4Mk4TIgk19c6iyHV7FUJa/2VKIOpgtDgaaNs9akd95oo1pPRODnTyFq3+os7PuipeN07Y4YEbr71v+GyE0SG7yUk773VnbF1j2kMb0Jv8USKOEGve2Wy86nGoH+bPyD/AFBLAwQUAAIACADJgWVQfJ+ECgIFAABdGQAAKQAAAHZpZGVvbGVjdHVyZS9odG1sX3B1Ymxpc2hpbmdfc2V0dGluZ3MueG1s7VndbuI4FL7vU1hZzeUU+rttBVSUBk00/C2k7fSqMokBbx07Yzu0zNU+zT7YPskeJxCgFGq6W0YrbaWqinO+z8fH53w+TkuXzxFDYyIVFbzsHOwXHUR4IELKh2Xnxq9/PnOQ0piHmAlOyg4XDrqs7JXipM+oGvWI1mCqENBwdRHrsjPSOr4oFJ6envapiqV5K1iigV/tByIqxJIowjWRhZjhCfzRk5goZ8pgQQC/keBTWGVvD6FSxtQUYcIIomHZuaUhEQ0S6ESSLzpiTiEz7OPgcShFwsOaYEIiOeyXnV+O0p+ZTUZ2TSPCTVRUBQbNsL7AYUiNH5j16A+CRoQOR+AwxOyJhnpUdo6KRcMC1oVVlpQ7Wzw2LDUBUeB6Sh8RjUOscfaYzSfJgEjYDqIqWiYESJfGFiw1edb5QDYUTjiOaODDG2RiVXau/YeuW3e7bqvmPtx0G5mr1gjf8xuuFabX8K63se903Z7b8t3uw5XX3hLxnlncZtVrbIm5c696nr/tTK1qc1tI50u7tRWm6nvt1hZxqLWbnWrrfqsVfbnvuN2G1/r64LfbDd/rzFFpVi7kX6mwnMolSHmRyMWE1aMk6nNMGcjHi6xVRIMAMSyHxBd1CtU1wEwRB/0ek+FvCWZUT0CnoM7QIyFxVcVQ5F1TT2XH1Igzp8sIwTEosrxWzw/zYj04PF9aeyGbfr6uV90s5frVGQktduz+QfEk9//8eLP7axwtgX7GmE8aYrhz709O51J5Vtzs/mtulsZG11tYylRBV91/M3yHx/P9Pzo93ezCmtlKWGscjEDZ9UyYF0dmVtTEHgeajuHQIC98HSSM9ZI4FlLPtX1xMHdiDU1pIPhS8Zhn1BcszHeNRH0StnAEJdypcwcNoK4ZbGA7Jhz1MIdDl2rY1CBHqKSvNNXpYVufWlclxQzdcApdAUHN3somByMs1VIh5xtiDrqg0oGjMAtu9rzWDieK2Bi2jDYpBrtjRSvJmIpE2SNuod+IrCzbiWaUW5l2ZzJo6XNWuzbGbgQaZWN4R/qKarsQC5T7gDw+EDagOuSvCiQh3MrtZ6rRIIegSNjtzp1IWIgmIkGMPhKkBQJHYb+QHhG02GChgRRROsqwmiYMGlPyRMJLm4nuYYooAaSRIkZ0NsP3hP5AfTIQEngJHkN/CuN0ml777yfOCx08/5f4Y6zU3Gk8i8GnrEHzWtfut08mgDgcY2gptyMHzSNRrD+EH08QF3qGg3AERhvSTQ9pmL6zWZv1hCM8TjPJZEdKCjlEYQMyTngRgLpSnhBbwgBzJDibIBxAySuTl6kIwUiWgRm1ereDGRySJn0a0jFUkJAhkVZrLh4cHh2fnP56dn6xX/jrjz8/bwRNW0LQcTNd1hPWNl4NrJEvriFv4NZcLN5Arb1eWOPeP+PKVcMa+Up7bo19ee2wBq5cPuyQa64gb4A3XETeQG64jqxg60JGRqrCBbxnFlut+d6t598/+O43f5kgrYbVvqZUME3W6z1X2v++aLn6P6/nat/4EB/XqjFxe+2bbs3tWTUms1SxEi47zlbbqtX6atllmVags9AGWLkA5+wwaxrgpGU0gjYp3JmQ7qBwd1QFr9486MYyyArnY6rgXbvzMwXj/1BZZ5V6TV1Rj0TUgHYksx8UtZ7b9K7ajesPDR+1i99/MOn+afiyp/x75tIHzPy72vI3/D0YX/6XSGXvb1BLAwQUAAIACADJgWVQk2hAfocBAADZBAAAIgAAAHZpZGVvbGVjdHVyZS9odG1sX3NraW5fc2V0dGluZ3MuanOVlM2OgjAQx+8+hWGvHnYtYthbWSBush8m+gJFRm0stCnFaIzvvhRRKZbsbnuhM79p5z90ehoMq+GsnOHr8FR/1+u1XitZwuhu21ps3GITFpu02A7atiasgNp2HjWpiE4ue3YNNjjWwVJakIRBGpRK8Vw7nacJ9tAUO20RfA+yjcTxWzRxDeQoQDKa7xrACwJ33AZyLjPC2puEKPRCv83oYxaMpvBBCxUxyCBXF3bsezgw9hNkA8Hm4kX1MLyMHBOyarKJQuy/hF1/JamJf3nW0/BzUYo5yYHdzpgibCq6MzMgKc0bMMZ6tsECGKwUpN//kHeN+TNfYQmRc53TTNfxXUEWVBXYSF7mafNnxxPP6w3TEUs4qK/6T/WKsURoYdeLocdv/KIR11TWQxj1xlxZm57HW1bochWfRO5AFn0pqSqFPnlqW2ZJTijrv1uKZlDddOhm4yIXm02hOGeKii5o2fICLm+JRVM9TUQEvGqeqgjyYUMfxW7sGJ2uOp3OLI/J3nwjBucfUEsDBBQAAgAIAMmBZVC8fTX3SgAAAEkAAAAfAAAAdmlkZW9sZWN0dXJlL2xvY2FsX3NldHRpbmdzLnhtbLOxr8jNUShLLSrOzM+zVTLUM1BSSM1Lzk/JzEu3VQoNcdO1UFIoLknMS0nMyc9LtVXKy1dSsLfjssnJT07MCU4tKQEqLNa34wIAUEsBAgAAFAACAAgAx4FlUBnSz1eAAwAATQwAABgAAAAAAAAAAQAAAAAAAAAAAG5vbmUvY29tbW9uX21lc3NhZ2VzLmxuZ1BLAQIAABQAAgAIAMeBZVAVHmAbowAAAH8BAAApAAAAAAAAAAEAAAAAALYDAABub25lL3BsYXliYWNrX2FuZF9uYXZpZ2F0aW9uX3NldHRpbmdzLnhtbFBLAQIAABQAAgAIAMeBZVAfVIpqMAMAAMcOAAAiAAAAAAAAAAEAAAAAAKAEAABub25lL2ZsYXNoX3B1Ymxpc2hpbmdfc2V0dGluZ3MueG1sUEsBAgAAFAACAAgAx4FlUHFXlJ0VAQAA0QIAABwAAAAAAAAAAQAAAAAAEAgAAG5vbmUvZmxhc2hfc2tpbl9zZXR0aW5ncy54bWxQSwECAAAUAAIACADHgWVQ15twlisDAABvDgAAIQAAAAAAAAABAAAAAABfCQAAbm9uZS9odG1sX3B1Ymxpc2hpbmdfc2V0dGluZ3MueG1sUEsBAgAAFAACAAgAx4FlUI5z9vpqAAAA5QAAABoAAAAAAAAAAQAAAAAAyQwAAG5vbmUvaHRtbF9za2luX3NldHRpbmdzLmpzUEsBAgAAFAACAAgAx4FlULx9NfdKAAAASQAAABcAAAAAAAAAAQAAAAAAaw0AAG5vbmUvbG9jYWxfc2V0dGluZ3MueG1sUEsBAgAAFAACAAgAOwdjUDZhWAJHAwAA4QkAABQAAAAAAAAAAQAAAAAA6g0AAHVuaXZlcnNhbC9wbGF5ZXIueG1sUEsBAgAAFAACAAgAZoRlUJSegy9LBwAAPhgAAB0AAAAAAAAAAQAAAAAAYxEAAHVuaXZlcnNhbC9jb21tb25fbWVzc2FnZXMubG5nUEsBAgAAFAACAAgAZoRlUBUeYBujAAAAfwEAAC4AAAAAAAAAAQAAAAAA6RgAAHVuaXZlcnNhbC9wbGF5YmFja19hbmRfbmF2aWdhdGlvbl9zZXR0aW5ncy54bWxQSwECAAAUAAIACABmhGVQk9TEuEUFAABeFgAAJwAAAAAAAAABAAAAAADYGQAAdW5pdmVyc2FsL2ZsYXNoX3B1Ymxpc2hpbmdfc2V0dGluZ3MueG1sUEsBAgAAFAACAAgAZoRlUKHtOEyDAwAArQwAACEAAAAAAAAAAQAAAAAAYh8AAHVuaXZlcnNhbC9mbGFzaF9za2luX3NldHRpbmdzLnhtbFBLAQIAABQAAgAIAGaEZVB/0rXHQAUAAOgVAAAmAAAAAAAAAAEAAAAAACQjAAB1bml2ZXJzYWwvaHRtbF9wdWJsaXNoaW5nX3NldHRpbmdzLnhtbFBLAQIAABQAAgAIAGaEZVB4gqMRvAEAAG4GAAAfAAAAAAAAAAEAAAAAAKgoAAB1bml2ZXJzYWwvaHRtbF9za2luX3NldHRpbmdzLmpzUEsBAgAAFAACAAgAZoRlULIfICpoAAAAcQAAABwAAAAAAAAAAQAAAAAAoSoAAHVuaXZlcnNhbC9sb2NhbF9zZXR0aW5ncy54bWxQSwECAAAUAAIACABnhGVQL9mOWnkNAADSJQAAFwAAAAAAAAAAAAAAAABDKwAAdW5pdmVyc2FsL3VuaXZlcnNhbC5wbmdQSwECAAAUAAIACABnhGVQ6yqgQkoAAABrAAAAGwAAAAAAAAABAAAAAADxOAAAdW5pdmVyc2FsL3VuaXZlcnNhbC5wbmcueG1sUEsBAgAAFAACAAgAyYFlUPf3ja3yBAAAWRIAACAAAAAAAAAAAQAAAAAAdDkAAHZpZGVvbGVjdHVyZS9jb21tb25fbWVzc2FnZXMubG5nUEsBAgAAFAACAAgAyYFlUBUeYBujAAAAfwEAADEAAAAAAAAAAQAAAAAApD4AAHZpZGVvbGVjdHVyZS9wbGF5YmFja19hbmRfbmF2aWdhdGlvbl9zZXR0aW5ncy54bWxQSwECAAAUAAIACADJgWVQp4ruNgwFAADlGQAAKgAAAAAAAAABAAAAAACWPwAAdmlkZW9sZWN0dXJlL2ZsYXNoX3B1Ymxpc2hpbmdfc2V0dGluZ3MueG1sUEsBAgAAFAACAAgAyYFlUI92Vf5vAgAAhwgAACQAAAAAAAAAAQAAAAAA6kQAAHZpZGVvbGVjdHVyZS9mbGFzaF9za2luX3NldHRpbmdzLnhtbFBLAQIAABQAAgAIAMmBZVB8n4QKAgUAAF0ZAAApAAAAAAAAAAEAAAAAAJtHAAB2aWRlb2xlY3R1cmUvaHRtbF9wdWJsaXNoaW5nX3NldHRpbmdzLnhtbFBLAQIAABQAAgAIAMmBZVCTaEB+hwEAANkEAAAiAAAAAAAAAAEAAAAAAORMAAB2aWRlb2xlY3R1cmUvaHRtbF9za2luX3NldHRpbmdzLmpzUEsBAgAAFAACAAgAyYFlULx9NfdKAAAASQAAAB8AAAAAAAAAAQAAAAAAq04AAHZpZGVvbGVjdHVyZS9sb2NhbF9zZXR0aW5ncy54bWxQSwUGAAAAABgAGABkBwAAMk8AAAAA"/>
  <p:tag name="ISPRING_LMS_API_VERSION" val="SCORM 1.2"/>
  <p:tag name="ISPRING_CMI5_LAUNCH_METHOD" val="any window"/>
  <p:tag name="ISPRING_SCORM_PASSING_SCORE" val="0.000000"/>
  <p:tag name="ISPRINGCLOUDFOLDERID" val="1"/>
  <p:tag name="ISPRINGONLINEFOLDERID" val="1"/>
  <p:tag name="ISPRING_OUTPUT_FOLDER" val="[[&quot;\uFFFD\uFFFD\uFFFD*{52F2B0B6-5D6F-4392-B7FC-27EEC39ACAB4}&quot;,&quot;E:\\work\\お手伝い\\城近さん徳島&quot;]]"/>
  <p:tag name="ARTICULATE_PROJECT_OPEN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,&quot;language&quot;:&quot;EN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watermarkUrl&quot;:&quot;http://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.00"/>
  <p:tag name="ISPRING_SLIDE_INDENT_LEVEL" val="0"/>
  <p:tag name="ISPRING_CUSTOM_TIMING_USED" val="0"/>
  <p:tag name="GENSWF_SLIDE_TITLE" val="第19話 劇のシナリオと著作権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445</Words>
  <Application>Microsoft Office PowerPoint</Application>
  <PresentationFormat>画面に合わせる (4:3)</PresentationFormat>
  <Paragraphs>114</Paragraphs>
  <Slides>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4" baseType="lpstr">
      <vt:lpstr>Meiryo UI</vt:lpstr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だい19話 劇のシナリオと著作権</vt:lpstr>
      <vt:lpstr>19. 劇のシナリオと著作権</vt:lpstr>
      <vt:lpstr>19. 劇のシナリオと著作権</vt:lpstr>
      <vt:lpstr>19. 劇のシナリオと著作権</vt:lpstr>
      <vt:lpstr>19. 劇のシナリオと著作権</vt:lpstr>
      <vt:lpstr>19. 劇のシナリオと著作権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2023-02-17T01:46:51Z</dcterms:created>
  <dcterms:modified xsi:type="dcterms:W3CDTF">2023-02-17T01:46:54Z</dcterms:modified>
</cp:coreProperties>
</file>